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583" y="2652077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270" y="3522687"/>
            <a:ext cx="741682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14662" y="2019878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005" y="4236253"/>
            <a:ext cx="418552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70" y="476672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67</cp:revision>
  <dcterms:created xsi:type="dcterms:W3CDTF">2021-06-21T15:58:00Z</dcterms:created>
  <dcterms:modified xsi:type="dcterms:W3CDTF">2021-07-12T07:40:36Z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