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0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0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0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2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2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5079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71348" y="96655"/>
          <a:ext cx="1464305" cy="127394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965050" y="229664"/>
        <a:ext cx="876900" cy="1007929"/>
      </dsp:txXfrm>
    </dsp:sp>
    <dsp:sp modelId="{C328ADE0-4B16-B047-B0ED-23E8136B4FE9}">
      <dsp:nvSpPr>
        <dsp:cNvPr id="0" name=""/>
        <dsp:cNvSpPr/>
      </dsp:nvSpPr>
      <dsp:spPr>
        <a:xfrm>
          <a:off x="4079132" y="294336"/>
          <a:ext cx="1634165" cy="878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079132" y="294336"/>
        <a:ext cx="1634165" cy="878583"/>
      </dsp:txXfrm>
    </dsp:sp>
    <dsp:sp modelId="{F544604C-36B2-5C4B-9EC3-45285280E2C0}">
      <dsp:nvSpPr>
        <dsp:cNvPr id="0" name=""/>
        <dsp:cNvSpPr/>
      </dsp:nvSpPr>
      <dsp:spPr>
        <a:xfrm rot="5400000">
          <a:off x="1295486" y="96655"/>
          <a:ext cx="1464305" cy="127394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9188" y="229664"/>
        <a:ext cx="876900" cy="1007929"/>
      </dsp:txXfrm>
    </dsp:sp>
    <dsp:sp modelId="{0A80CC5A-12D0-AE48-9202-6675802EA590}">
      <dsp:nvSpPr>
        <dsp:cNvPr id="0" name=""/>
        <dsp:cNvSpPr/>
      </dsp:nvSpPr>
      <dsp:spPr>
        <a:xfrm rot="5400000">
          <a:off x="1980781" y="1339557"/>
          <a:ext cx="1464305" cy="127394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274483" y="1472566"/>
        <a:ext cx="876900" cy="1007929"/>
      </dsp:txXfrm>
    </dsp:sp>
    <dsp:sp modelId="{66BB57FC-656E-1444-BC3A-27F3F5C0FBB4}">
      <dsp:nvSpPr>
        <dsp:cNvPr id="0" name=""/>
        <dsp:cNvSpPr/>
      </dsp:nvSpPr>
      <dsp:spPr>
        <a:xfrm>
          <a:off x="441796" y="1537239"/>
          <a:ext cx="1581450" cy="878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441796" y="1537239"/>
        <a:ext cx="1581450" cy="878583"/>
      </dsp:txXfrm>
    </dsp:sp>
    <dsp:sp modelId="{C3862AAA-46B0-9F4F-AEF4-F9A1F4C71567}">
      <dsp:nvSpPr>
        <dsp:cNvPr id="0" name=""/>
        <dsp:cNvSpPr/>
      </dsp:nvSpPr>
      <dsp:spPr>
        <a:xfrm rot="5400000">
          <a:off x="3356643" y="1339557"/>
          <a:ext cx="1464305" cy="127394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50345" y="1472566"/>
        <a:ext cx="876900" cy="1007929"/>
      </dsp:txXfrm>
    </dsp:sp>
    <dsp:sp modelId="{17926A5F-C9B7-AC47-B7FE-352E9916B422}">
      <dsp:nvSpPr>
        <dsp:cNvPr id="0" name=""/>
        <dsp:cNvSpPr/>
      </dsp:nvSpPr>
      <dsp:spPr>
        <a:xfrm rot="5400000">
          <a:off x="2671348" y="2582460"/>
          <a:ext cx="1464305" cy="127394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965050" y="2715469"/>
        <a:ext cx="876900" cy="1007929"/>
      </dsp:txXfrm>
    </dsp:sp>
    <dsp:sp modelId="{6194979E-4E3B-C143-AE61-9DFEB41A9843}">
      <dsp:nvSpPr>
        <dsp:cNvPr id="0" name=""/>
        <dsp:cNvSpPr/>
      </dsp:nvSpPr>
      <dsp:spPr>
        <a:xfrm>
          <a:off x="4079132" y="2780142"/>
          <a:ext cx="1634165" cy="878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4079132" y="2780142"/>
        <a:ext cx="1634165" cy="878583"/>
      </dsp:txXfrm>
    </dsp:sp>
    <dsp:sp modelId="{80A5E745-77E5-964C-898E-CC4BBE50C9C4}">
      <dsp:nvSpPr>
        <dsp:cNvPr id="0" name=""/>
        <dsp:cNvSpPr/>
      </dsp:nvSpPr>
      <dsp:spPr>
        <a:xfrm rot="5400000">
          <a:off x="1295486" y="2582460"/>
          <a:ext cx="1464305" cy="127394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9188" y="2715469"/>
        <a:ext cx="876900" cy="10079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798751" y="2013998"/>
          <a:ext cx="502049" cy="1434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024" y="0"/>
              </a:lnTo>
              <a:lnTo>
                <a:pt x="251024" y="1434973"/>
              </a:lnTo>
              <a:lnTo>
                <a:pt x="502049" y="14349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11769" y="2693478"/>
        <a:ext cx="76013" cy="76013"/>
      </dsp:txXfrm>
    </dsp:sp>
    <dsp:sp modelId="{566F60A2-8695-EA4F-8316-63CED4C086E7}">
      <dsp:nvSpPr>
        <dsp:cNvPr id="0" name=""/>
        <dsp:cNvSpPr/>
      </dsp:nvSpPr>
      <dsp:spPr>
        <a:xfrm>
          <a:off x="1798751" y="2013998"/>
          <a:ext cx="502049" cy="478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024" y="0"/>
              </a:lnTo>
              <a:lnTo>
                <a:pt x="251024" y="478324"/>
              </a:lnTo>
              <a:lnTo>
                <a:pt x="502049" y="4783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32440" y="2235824"/>
        <a:ext cx="34671" cy="34671"/>
      </dsp:txXfrm>
    </dsp:sp>
    <dsp:sp modelId="{6D4ABAC1-D0DB-874D-95E9-FD21C57CB19A}">
      <dsp:nvSpPr>
        <dsp:cNvPr id="0" name=""/>
        <dsp:cNvSpPr/>
      </dsp:nvSpPr>
      <dsp:spPr>
        <a:xfrm>
          <a:off x="1798751" y="1535673"/>
          <a:ext cx="502049" cy="478324"/>
        </a:xfrm>
        <a:custGeom>
          <a:avLst/>
          <a:gdLst/>
          <a:ahLst/>
          <a:cxnLst/>
          <a:rect l="0" t="0" r="0" b="0"/>
          <a:pathLst>
            <a:path>
              <a:moveTo>
                <a:pt x="0" y="478324"/>
              </a:moveTo>
              <a:lnTo>
                <a:pt x="251024" y="478324"/>
              </a:lnTo>
              <a:lnTo>
                <a:pt x="251024" y="0"/>
              </a:lnTo>
              <a:lnTo>
                <a:pt x="50204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32440" y="1757499"/>
        <a:ext cx="34671" cy="34671"/>
      </dsp:txXfrm>
    </dsp:sp>
    <dsp:sp modelId="{B22CCCBF-8A0E-434E-BB2E-C95A5A04B0ED}">
      <dsp:nvSpPr>
        <dsp:cNvPr id="0" name=""/>
        <dsp:cNvSpPr/>
      </dsp:nvSpPr>
      <dsp:spPr>
        <a:xfrm>
          <a:off x="1798751" y="579024"/>
          <a:ext cx="502049" cy="1434973"/>
        </a:xfrm>
        <a:custGeom>
          <a:avLst/>
          <a:gdLst/>
          <a:ahLst/>
          <a:cxnLst/>
          <a:rect l="0" t="0" r="0" b="0"/>
          <a:pathLst>
            <a:path>
              <a:moveTo>
                <a:pt x="0" y="1434973"/>
              </a:moveTo>
              <a:lnTo>
                <a:pt x="251024" y="1434973"/>
              </a:lnTo>
              <a:lnTo>
                <a:pt x="251024" y="0"/>
              </a:lnTo>
              <a:lnTo>
                <a:pt x="50204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11769" y="1258504"/>
        <a:ext cx="76013" cy="76013"/>
      </dsp:txXfrm>
    </dsp:sp>
    <dsp:sp modelId="{47EDD4C2-5DDE-4D41-BF14-A9B46564EF6C}">
      <dsp:nvSpPr>
        <dsp:cNvPr id="0" name=""/>
        <dsp:cNvSpPr/>
      </dsp:nvSpPr>
      <dsp:spPr>
        <a:xfrm rot="16200000">
          <a:off x="-597906" y="1631338"/>
          <a:ext cx="4027996" cy="765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>
              <a:latin typeface="Sans-sarif"/>
            </a:rPr>
            <a:t>Title </a:t>
          </a:r>
        </a:p>
      </dsp:txBody>
      <dsp:txXfrm>
        <a:off x="-597906" y="1631338"/>
        <a:ext cx="4027996" cy="765319"/>
      </dsp:txXfrm>
    </dsp:sp>
    <dsp:sp modelId="{15CC0AF5-579D-4F4A-8C6A-B0C30C3B62CE}">
      <dsp:nvSpPr>
        <dsp:cNvPr id="0" name=""/>
        <dsp:cNvSpPr/>
      </dsp:nvSpPr>
      <dsp:spPr>
        <a:xfrm>
          <a:off x="2300800" y="196364"/>
          <a:ext cx="2510247" cy="7653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1</a:t>
          </a:r>
        </a:p>
      </dsp:txBody>
      <dsp:txXfrm>
        <a:off x="2300800" y="196364"/>
        <a:ext cx="2510247" cy="765319"/>
      </dsp:txXfrm>
    </dsp:sp>
    <dsp:sp modelId="{19495BE0-B1E0-D447-9415-29FC23BE0FEB}">
      <dsp:nvSpPr>
        <dsp:cNvPr id="0" name=""/>
        <dsp:cNvSpPr/>
      </dsp:nvSpPr>
      <dsp:spPr>
        <a:xfrm>
          <a:off x="2300800" y="1153013"/>
          <a:ext cx="2510247" cy="7653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2</a:t>
          </a:r>
        </a:p>
      </dsp:txBody>
      <dsp:txXfrm>
        <a:off x="2300800" y="1153013"/>
        <a:ext cx="2510247" cy="765319"/>
      </dsp:txXfrm>
    </dsp:sp>
    <dsp:sp modelId="{BB888442-F14C-DF4E-8682-F5C5BFC3EEF9}">
      <dsp:nvSpPr>
        <dsp:cNvPr id="0" name=""/>
        <dsp:cNvSpPr/>
      </dsp:nvSpPr>
      <dsp:spPr>
        <a:xfrm>
          <a:off x="2300800" y="2109662"/>
          <a:ext cx="2510247" cy="7653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3</a:t>
          </a:r>
        </a:p>
      </dsp:txBody>
      <dsp:txXfrm>
        <a:off x="2300800" y="2109662"/>
        <a:ext cx="2510247" cy="765319"/>
      </dsp:txXfrm>
    </dsp:sp>
    <dsp:sp modelId="{336BF91F-D92D-924D-9FD1-24F82F4024AD}">
      <dsp:nvSpPr>
        <dsp:cNvPr id="0" name=""/>
        <dsp:cNvSpPr/>
      </dsp:nvSpPr>
      <dsp:spPr>
        <a:xfrm>
          <a:off x="2300800" y="3066311"/>
          <a:ext cx="2510247" cy="7653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4</a:t>
          </a:r>
        </a:p>
      </dsp:txBody>
      <dsp:txXfrm>
        <a:off x="2300800" y="3066311"/>
        <a:ext cx="2510247" cy="7653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2</a:t>
          </a:r>
          <a:r>
            <a:rPr lang="en-GB" sz="1800" kern="1200" dirty="0">
              <a:latin typeface="Sans-sarif"/>
            </a:rPr>
            <a:t> 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2</a:t>
          </a:r>
          <a:r>
            <a:rPr lang="en-GB" sz="1800" kern="1200" dirty="0">
              <a:latin typeface="Sans-sarif"/>
            </a:rPr>
            <a:t> 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575760" y="965958"/>
          <a:ext cx="1549591" cy="294819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Section 3</a:t>
          </a:r>
        </a:p>
      </dsp:txBody>
      <dsp:txXfrm rot="16200000">
        <a:off x="4558953" y="2091200"/>
        <a:ext cx="2653378" cy="402893"/>
      </dsp:txXfrm>
    </dsp:sp>
    <dsp:sp modelId="{CA0E963C-4763-E042-A890-F08CD650A506}">
      <dsp:nvSpPr>
        <dsp:cNvPr id="0" name=""/>
        <dsp:cNvSpPr/>
      </dsp:nvSpPr>
      <dsp:spPr>
        <a:xfrm>
          <a:off x="2887615" y="468629"/>
          <a:ext cx="1549591" cy="344395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Section 2</a:t>
          </a:r>
        </a:p>
      </dsp:txBody>
      <dsp:txXfrm rot="16200000">
        <a:off x="2647717" y="1816962"/>
        <a:ext cx="3099559" cy="402893"/>
      </dsp:txXfrm>
    </dsp:sp>
    <dsp:sp modelId="{629D7055-DE38-8F4E-97FC-F6ED2C7DFB5A}">
      <dsp:nvSpPr>
        <dsp:cNvPr id="0" name=""/>
        <dsp:cNvSpPr/>
      </dsp:nvSpPr>
      <dsp:spPr>
        <a:xfrm>
          <a:off x="1194481" y="0"/>
          <a:ext cx="1549591" cy="39125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Section 1</a:t>
          </a:r>
        </a:p>
      </dsp:txBody>
      <dsp:txXfrm rot="16200000">
        <a:off x="743700" y="1559215"/>
        <a:ext cx="3521325" cy="402893"/>
      </dsp:txXfrm>
    </dsp:sp>
    <dsp:sp modelId="{A5523B85-0412-4E42-9716-C4555CA93B92}">
      <dsp:nvSpPr>
        <dsp:cNvPr id="0" name=""/>
        <dsp:cNvSpPr/>
      </dsp:nvSpPr>
      <dsp:spPr>
        <a:xfrm>
          <a:off x="1194481" y="0"/>
          <a:ext cx="1100209" cy="39314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1194481" y="0"/>
        <a:ext cx="1100209" cy="3931455"/>
      </dsp:txXfrm>
    </dsp:sp>
    <dsp:sp modelId="{5C23E059-A274-4A47-81FA-55E3CD3940D4}">
      <dsp:nvSpPr>
        <dsp:cNvPr id="0" name=""/>
        <dsp:cNvSpPr/>
      </dsp:nvSpPr>
      <dsp:spPr>
        <a:xfrm>
          <a:off x="2887615" y="468629"/>
          <a:ext cx="1100209" cy="34628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887615" y="468629"/>
        <a:ext cx="1100209" cy="3462825"/>
      </dsp:txXfrm>
    </dsp:sp>
    <dsp:sp modelId="{145FC432-B848-CF44-833A-F95090961D5A}">
      <dsp:nvSpPr>
        <dsp:cNvPr id="0" name=""/>
        <dsp:cNvSpPr/>
      </dsp:nvSpPr>
      <dsp:spPr>
        <a:xfrm>
          <a:off x="4575760" y="965958"/>
          <a:ext cx="1100209" cy="29654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4575760" y="965958"/>
        <a:ext cx="1100209" cy="29654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14-10-2021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2847600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499200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035600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372400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6351" y="1213200"/>
            <a:ext cx="551299" cy="92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title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2" y="2270859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8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20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8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3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title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30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4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300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4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2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8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2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7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2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4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9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8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9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7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9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30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4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300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30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6630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1788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titl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D0C1B3-2B9E-432A-8844-526B3B20ED95}" type="datetimeFigureOut">
              <a:rPr lang="en-IN" smtClean="0"/>
              <a:t>14-10-2021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6FC6-FB61-4FD9-BFB8-A1B35BC6D2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323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title Blank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9096" y="6356351"/>
            <a:ext cx="2057400" cy="365125"/>
          </a:xfrm>
        </p:spPr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95513" y="1267200"/>
            <a:ext cx="4680743" cy="7917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Sans-sarif"/>
              </a:defRPr>
            </a:lvl1pPr>
          </a:lstStyle>
          <a:p>
            <a:pPr lvl="0"/>
            <a:r>
              <a:rPr lang="en-US" dirty="0"/>
              <a:t>Title of the Section appears here.</a:t>
            </a:r>
          </a:p>
        </p:txBody>
      </p:sp>
    </p:spTree>
    <p:extLst>
      <p:ext uri="{BB962C8B-B14F-4D97-AF65-F5344CB8AC3E}">
        <p14:creationId xmlns:p14="http://schemas.microsoft.com/office/powerpoint/2010/main" val="2484332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6206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titl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303946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2057400"/>
            <a:ext cx="30394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33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30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300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678064" y="1436655"/>
            <a:ext cx="75935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736894" y="1436655"/>
            <a:ext cx="75935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07923" y="1638492"/>
            <a:ext cx="370055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70693" y="3449542"/>
            <a:ext cx="1741712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113236" y="2420941"/>
            <a:ext cx="3294459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07923" y="3307621"/>
            <a:ext cx="379414" cy="6451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557064" y="1773238"/>
            <a:ext cx="1502768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113236" y="4147596"/>
            <a:ext cx="3294459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1557066" y="4936001"/>
            <a:ext cx="1735846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16465" y="4773020"/>
            <a:ext cx="379414" cy="6980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099606" y="5634055"/>
            <a:ext cx="3283364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5121116" y="1636741"/>
            <a:ext cx="370055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5583886" y="3447791"/>
            <a:ext cx="1741712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5126429" y="2419190"/>
            <a:ext cx="3294459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121116" y="3305870"/>
            <a:ext cx="379414" cy="6451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70256" y="1771487"/>
            <a:ext cx="1594031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26429" y="4145845"/>
            <a:ext cx="3294459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5570259" y="4934250"/>
            <a:ext cx="1735846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5129658" y="4771269"/>
            <a:ext cx="379414" cy="6980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5112799" y="5632304"/>
            <a:ext cx="3283364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9344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5911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7979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3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7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4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050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ustom layout 25: _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901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title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8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title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8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8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title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8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2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title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8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8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20" y="1916115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title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8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5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7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2" y="1916835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6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2" y="3877826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3813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Slide Number </a:t>
            </a:r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668-6682045_national-emblem-of-india-png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07368" y="123079"/>
            <a:ext cx="635000" cy="9937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32234" y="111685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29997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78" r:id="rId14"/>
    <p:sldLayoutId id="2147483664" r:id="rId15"/>
    <p:sldLayoutId id="2147483695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9" r:id="rId22"/>
    <p:sldLayoutId id="2147483673" r:id="rId23"/>
    <p:sldLayoutId id="2147483688" r:id="rId24"/>
    <p:sldLayoutId id="2147483702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Sans-sarif"/>
              </a:rPr>
              <a:t>Title of Your Presentation </a:t>
            </a:r>
          </a:p>
          <a:p>
            <a:endParaRPr lang="en-IN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b="1" dirty="0">
                <a:latin typeface="Sans-sarif"/>
              </a:rPr>
              <a:t>Presenter Details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18081156"/>
              </p:ext>
            </p:extLst>
          </p:nvPr>
        </p:nvGraphicFramePr>
        <p:xfrm>
          <a:off x="1114425" y="2310085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9102A55-EB1B-4161-AD97-D84B7CA73295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46423865"/>
              </p:ext>
            </p:extLst>
          </p:nvPr>
        </p:nvGraphicFramePr>
        <p:xfrm>
          <a:off x="1115616" y="2153083"/>
          <a:ext cx="7319834" cy="3931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777F200-F8CB-40C9-AC34-8EE6393B3EE0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312924"/>
              </p:ext>
            </p:extLst>
          </p:nvPr>
        </p:nvGraphicFramePr>
        <p:xfrm>
          <a:off x="1704084" y="2153968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6FA9A79-E70E-4157-9ED2-5086173CFBE2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50703586"/>
              </p:ext>
            </p:extLst>
          </p:nvPr>
        </p:nvGraphicFramePr>
        <p:xfrm>
          <a:off x="1649760" y="2209316"/>
          <a:ext cx="5844480" cy="402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FE4C546-8E84-4C13-B785-F52B62C2AE58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47563" y="2582906"/>
            <a:ext cx="1885033" cy="2718302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08870" y="2582906"/>
            <a:ext cx="1882831" cy="2718302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76216" y="2582906"/>
            <a:ext cx="1882831" cy="2718302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41500" y="2582906"/>
            <a:ext cx="1882831" cy="2718302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0" name="Subtitle 2"/>
          <p:cNvSpPr txBox="1"/>
          <p:nvPr/>
        </p:nvSpPr>
        <p:spPr>
          <a:xfrm>
            <a:off x="793721" y="3175448"/>
            <a:ext cx="1682814" cy="5332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2080" y="2831151"/>
            <a:ext cx="1703585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0480" y="3175448"/>
            <a:ext cx="1596045" cy="5332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15246" y="2851417"/>
            <a:ext cx="164127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27826" y="3175448"/>
            <a:ext cx="1596045" cy="5332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28596" y="2831151"/>
            <a:ext cx="1683023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3110" y="3175448"/>
            <a:ext cx="1596045" cy="5332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45142" y="2831151"/>
            <a:ext cx="1703585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458307" y="4152709"/>
            <a:ext cx="2250288" cy="765922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23592" y="4152709"/>
            <a:ext cx="2250288" cy="765922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388878" y="4152709"/>
            <a:ext cx="2250287" cy="765922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54161" y="4152709"/>
            <a:ext cx="2250287" cy="765922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59113" y="4336309"/>
            <a:ext cx="7457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24398" y="4336309"/>
            <a:ext cx="7457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89681" y="4336309"/>
            <a:ext cx="7457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54965" y="4336309"/>
            <a:ext cx="7457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92D2F5A1-161D-458D-819D-4D07245C3422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3149765"/>
              </p:ext>
            </p:extLst>
          </p:nvPr>
        </p:nvGraphicFramePr>
        <p:xfrm>
          <a:off x="1547664" y="2385429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E0E4DC8-DABF-47E0-AE00-2E6EA4E42D21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4" y="2564904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4" y="2898084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014954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3959" y="3753907"/>
            <a:ext cx="94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8" y="2898084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559333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4850" y="441506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2" y="2559333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014952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4" y="5013176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6921" y="4447579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0201" y="5189709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2C6C19B-108D-4111-A774-9E1618E028F0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6" y="2649208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2" y="4539418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676611"/>
            <a:ext cx="21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5" y="2564904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34A77B5-6BD0-40D9-8CD7-61D2572F9D04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2" y="2360887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2" y="362985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8" y="260233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48063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2" y="534820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456959" y="51907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0FCC9F4-A7FB-4EFB-878C-EC7FED5E08F2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4" y="2132856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795535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65799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59604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41832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52DCDA7-85C6-41B8-BA0F-4F7650CD1E22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4272" y="2130265"/>
            <a:ext cx="4523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72669" y="2268997"/>
            <a:ext cx="1072730" cy="31393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Sans-sarif"/>
                <a:cs typeface="Calibri" panose="020F0502020204030204" pitchFamily="34" charset="0"/>
              </a:rPr>
              <a:t>ABOUT</a:t>
            </a:r>
            <a:r>
              <a:rPr lang="en-US" sz="1575" b="1" dirty="0">
                <a:latin typeface="Sans-sarif"/>
                <a:cs typeface="Calibri" panose="020F0502020204030204" pitchFamily="34" charset="0"/>
              </a:rPr>
              <a:t>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917071" y="2661145"/>
            <a:ext cx="2862752" cy="41934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  <a:spcBef>
                <a:spcPts val="450"/>
              </a:spcBef>
            </a:pPr>
            <a:r>
              <a:rPr lang="en-US" sz="12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54272" y="3459747"/>
            <a:ext cx="4523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21346" y="3574839"/>
            <a:ext cx="1958228" cy="31393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932359" y="3960319"/>
            <a:ext cx="2847465" cy="41934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  <a:spcBef>
                <a:spcPts val="450"/>
              </a:spcBef>
            </a:pPr>
            <a:r>
              <a:rPr lang="en-US" sz="12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4272" y="4789229"/>
            <a:ext cx="4523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82352" y="4955574"/>
            <a:ext cx="1378903" cy="31393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sz="1600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941497" y="5313910"/>
            <a:ext cx="2741329" cy="41934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  <a:spcBef>
                <a:spcPts val="450"/>
              </a:spcBef>
            </a:pPr>
            <a:r>
              <a:rPr lang="en-US" sz="12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49798" y="2130265"/>
            <a:ext cx="4523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223329" y="2268997"/>
            <a:ext cx="1223412" cy="31393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4869061" y="2661145"/>
            <a:ext cx="2873246" cy="41934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  <a:spcBef>
                <a:spcPts val="450"/>
              </a:spcBef>
            </a:pPr>
            <a:r>
              <a:rPr lang="en-US" sz="12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49798" y="3459747"/>
            <a:ext cx="4523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159037" y="3568442"/>
            <a:ext cx="169668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56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4935177" y="3960319"/>
            <a:ext cx="2992903" cy="41934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  <a:spcBef>
                <a:spcPts val="450"/>
              </a:spcBef>
            </a:pPr>
            <a:r>
              <a:rPr lang="en-US" sz="12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49798" y="4789229"/>
            <a:ext cx="4523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59038" y="4949177"/>
            <a:ext cx="13555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56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4953002" y="5313910"/>
            <a:ext cx="2969994" cy="41934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  <a:spcBef>
                <a:spcPts val="450"/>
              </a:spcBef>
            </a:pPr>
            <a:r>
              <a:rPr lang="en-US" sz="12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782B92C-5A2B-4549-9029-147C3C1CCBAD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2" y="2429058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3065608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726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311206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65155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915954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8169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552506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962341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5F11538-F874-4106-BB4D-AAF4DD2A2FA8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23" y="2741456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1" y="2849161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80" y="3658798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465420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AD84064-E1E8-461B-9069-4221FA871699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8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5" y="327541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3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30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8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80720C6-A1F3-4DAA-862F-FAE87F931633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600" y="3934879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4" y="2692741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69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1" y="317879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7" y="425891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40B05A7-95DB-4D8E-8E8B-20AF7AC935FF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731395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9" y="2631831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05031" y="399112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590681" y="517925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5" y="517925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654169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631831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985D847-1AEE-43B1-A1E6-26CED2F7E315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6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0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3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0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3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DB79C89-6F8B-4CEE-A3A9-0AA66F842F40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624306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7431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6" y="320811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9" y="374817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6" y="423423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9" y="4720286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6" y="5238133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0D84153-0606-463A-A287-4AF49D9B90A8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60" y="2894661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3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1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5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60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30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50E5FBE-3AF5-430C-9647-8AA1A9EA8578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362774"/>
              </p:ext>
            </p:extLst>
          </p:nvPr>
        </p:nvGraphicFramePr>
        <p:xfrm>
          <a:off x="288356" y="2626760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4970C5B-B456-4C12-9B19-90C58E682C0E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72618" y="1121641"/>
            <a:ext cx="5651518" cy="4879112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5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39553419"/>
              </p:ext>
            </p:extLst>
          </p:nvPr>
        </p:nvGraphicFramePr>
        <p:xfrm>
          <a:off x="1494453" y="2284250"/>
          <a:ext cx="6155094" cy="395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A7FF37A-5CE6-49F4-841A-0E9574FA9DC5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82159625"/>
              </p:ext>
            </p:extLst>
          </p:nvPr>
        </p:nvGraphicFramePr>
        <p:xfrm>
          <a:off x="2987824" y="2564904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5566" y="3099299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4150" y="3099299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67A328B-D609-49DC-9DAC-25AA847262CB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61475573"/>
              </p:ext>
            </p:extLst>
          </p:nvPr>
        </p:nvGraphicFramePr>
        <p:xfrm>
          <a:off x="1195900" y="2348881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42C1B9A-C903-4BC1-B472-8FF22AA969EE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49289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749120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610654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914459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80878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49289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749120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61065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72841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509367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914459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509367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699600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82DDAB8-6D45-403E-8EA2-412A6FEACA77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47923512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2E4F26D-333A-4687-837A-0C679FF7A1A2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2235567"/>
              </p:ext>
            </p:extLst>
          </p:nvPr>
        </p:nvGraphicFramePr>
        <p:xfrm>
          <a:off x="1883793" y="2508937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7138141-929A-4DF9-8D2A-72B6A90D5C5A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9811680"/>
              </p:ext>
            </p:extLst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DFF2AAD-74B0-450F-9780-B4A6AE8B1333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1144</Words>
  <Application>Microsoft Office PowerPoint</Application>
  <PresentationFormat>On-screen Show (4:3)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Georgia</vt:lpstr>
      <vt:lpstr>HK Grotesk</vt:lpstr>
      <vt:lpstr>Lato Light</vt:lpstr>
      <vt:lpstr>Nunito Sans ExtraLight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90</cp:revision>
  <dcterms:created xsi:type="dcterms:W3CDTF">2021-06-21T15:58:00Z</dcterms:created>
  <dcterms:modified xsi:type="dcterms:W3CDTF">2021-10-14T05:52:13Z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