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264" r:id="rId16"/>
    <p:sldId id="281" r:id="rId17"/>
    <p:sldId id="4122" r:id="rId18"/>
    <p:sldId id="282" r:id="rId19"/>
    <p:sldId id="269" r:id="rId20"/>
    <p:sldId id="270" r:id="rId21"/>
    <p:sldId id="4116" r:id="rId22"/>
    <p:sldId id="272" r:id="rId23"/>
    <p:sldId id="4117" r:id="rId24"/>
    <p:sldId id="273" r:id="rId25"/>
    <p:sldId id="4118" r:id="rId26"/>
    <p:sldId id="4124" r:id="rId27"/>
    <p:sldId id="4123" r:id="rId28"/>
    <p:sldId id="276" r:id="rId29"/>
    <p:sldId id="25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472"/>
    <p:restoredTop sz="96281"/>
  </p:normalViewPr>
  <p:slideViewPr>
    <p:cSldViewPr>
      <p:cViewPr varScale="1">
        <p:scale>
          <a:sx n="83" d="100"/>
          <a:sy n="83" d="100"/>
        </p:scale>
        <p:origin x="224" y="328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/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/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/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/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/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/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/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/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/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/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/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/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</dgm:pt>
  </dgm:ptLst>
  <dgm:cxnLst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/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/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/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/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/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/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/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/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HK Grotesk" pitchFamily="2" charset="77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/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/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</dgm:pt>
    <dgm:pt modelId="{F9312DC9-9CCB-4149-A48D-27D4402ADB7A}" type="pres">
      <dgm:prSet presAssocID="{D3770B75-B978-DE41-8A03-34381CF0002D}" presName="connTx" presStyleLbl="parChTrans1D2" presStyleIdx="0" presStyleCnt="4"/>
      <dgm:spPr/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</dgm:pt>
    <dgm:pt modelId="{9CBB7593-46C2-3F43-82AB-18FC41940E9D}" type="pres">
      <dgm:prSet presAssocID="{43FAAC19-C182-C946-BFCB-0873F8E45164}" presName="connTx" presStyleLbl="parChTrans1D2" presStyleIdx="1" presStyleCnt="4"/>
      <dgm:spPr/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</dgm:pt>
    <dgm:pt modelId="{CCE1D159-BD0E-524C-A103-C1E291884EBE}" type="pres">
      <dgm:prSet presAssocID="{F9C05AA5-14FA-D345-9AF9-FED8A853FE64}" presName="connTx" presStyleLbl="parChTrans1D2" presStyleIdx="2" presStyleCnt="4"/>
      <dgm:spPr/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</dgm:pt>
    <dgm:pt modelId="{74FA52C6-641B-B24E-880A-B27BB9296E2A}" type="pres">
      <dgm:prSet presAssocID="{94C49EC5-27EE-CC46-99AF-3148B0D0FB0C}" presName="connTx" presStyleLbl="parChTrans1D2" presStyleIdx="3" presStyleCnt="4"/>
      <dgm:spPr/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75DA04A-1C62-436D-9879-E42D91753583}" type="doc">
      <dgm:prSet loTypeId="urn:microsoft.com/office/officeart/2005/8/layout/bProcess4#1" loCatId="process" qsTypeId="urn:microsoft.com/office/officeart/2005/8/quickstyle/simple4#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2E1FAEF-0941-49D9-8FAB-FDB3DCB4E77E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b="1" dirty="0">
            <a:latin typeface="HK Grotesk" pitchFamily="2" charset="77"/>
          </a:endParaRPr>
        </a:p>
      </dgm:t>
    </dgm:pt>
    <dgm:pt modelId="{9D845A03-B9AD-4E25-ADF1-3882593DB368}" type="parTrans" cxnId="{A0182894-D350-4988-93C5-A9DD4459906C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72BB335-9A67-478C-BB07-32187DDA7D9A}" type="sibTrans" cxnId="{A0182894-D350-4988-93C5-A9DD4459906C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B8630B34-66EE-4EBF-9448-03229CBB11E8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b="1" dirty="0">
            <a:latin typeface="HK Grotesk" pitchFamily="2" charset="77"/>
          </a:endParaRPr>
        </a:p>
      </dgm:t>
    </dgm:pt>
    <dgm:pt modelId="{7AFCF6FD-B373-4AC2-AC42-60AB9D4FD850}" type="parTrans" cxnId="{C08C5617-56A7-4613-863E-550A31402BB4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7F831867-D356-45C1-AB18-C16043545271}" type="sibTrans" cxnId="{C08C5617-56A7-4613-863E-550A31402BB4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AFF739-3738-41C6-BF79-47BA9CA6AA19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b="1" dirty="0">
            <a:latin typeface="HK Grotesk" pitchFamily="2" charset="77"/>
          </a:endParaRPr>
        </a:p>
      </dgm:t>
    </dgm:pt>
    <dgm:pt modelId="{597790CA-4185-48BD-86AE-3548B8026A38}" type="parTrans" cxnId="{049F164C-27F2-4C2F-8FF6-B7F6A0511425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E409254D-FAA2-49DD-B69E-DBFDE00186B3}" type="sibTrans" cxnId="{049F164C-27F2-4C2F-8FF6-B7F6A0511425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30274D43-D083-4FEF-A490-076F73E3D7F0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b="1" dirty="0">
            <a:latin typeface="HK Grotesk" pitchFamily="2" charset="77"/>
          </a:endParaRPr>
        </a:p>
      </dgm:t>
    </dgm:pt>
    <dgm:pt modelId="{4F087CBA-1A29-42E1-AC34-B33A72C35361}" type="parTrans" cxnId="{219AEC44-DA67-4ED3-B8C3-64C03ADC072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CAAA6253-ABB4-4B4C-BDBF-E4AE1047B1B1}" type="sibTrans" cxnId="{219AEC44-DA67-4ED3-B8C3-64C03ADC072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4B806929-9EF9-4DA9-BAA5-694D734B31F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b="1" dirty="0">
            <a:latin typeface="HK Grotesk" pitchFamily="2" charset="77"/>
          </a:endParaRPr>
        </a:p>
      </dgm:t>
    </dgm:pt>
    <dgm:pt modelId="{984AA366-86B3-4D1F-AF9C-DC4835884C8E}" type="parTrans" cxnId="{A0CE504E-4824-435B-B225-813B33731C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03A7BEEF-E3FB-4C21-8FC4-CA28EF3AEA9A}" type="sibTrans" cxnId="{A0CE504E-4824-435B-B225-813B33731C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D037FC77-30C2-440E-81FB-4F0E1FAB546C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78F3BBD-D7D5-427B-92FE-C8412B997FD2}" type="parTrans" cxnId="{62F5ECC4-919A-4E85-B193-1B581F621D7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9041AF63-C8E5-4288-9498-E9FE5AF2F16D}" type="sibTrans" cxnId="{62F5ECC4-919A-4E85-B193-1B581F621D7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C0D0A239-07BD-41DA-B0D6-E370A476DBD5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b="1" dirty="0">
            <a:latin typeface="HK Grotesk" pitchFamily="2" charset="77"/>
          </a:endParaRPr>
        </a:p>
      </dgm:t>
    </dgm:pt>
    <dgm:pt modelId="{310D0959-744C-488B-8DE1-B1203040273B}" type="parTrans" cxnId="{D7D77EFE-A5F3-4805-AF4F-422889FA3F46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F728F409-FFFD-4CE2-A143-3C1AADD238D8}" type="sibTrans" cxnId="{D7D77EFE-A5F3-4805-AF4F-422889FA3F46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763EEB2-4A69-4929-B42D-927DE81AFFE1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b="1" dirty="0">
            <a:latin typeface="HK Grotesk" pitchFamily="2" charset="77"/>
          </a:endParaRPr>
        </a:p>
      </dgm:t>
    </dgm:pt>
    <dgm:pt modelId="{9F9D876F-38A7-4776-B91D-6566AD9155C3}" type="parTrans" cxnId="{329AD0CC-852B-44B3-BF2C-DD2F747381EA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613157B-A1C8-461E-8FB7-5BD46B71FA4C}" type="sibTrans" cxnId="{329AD0CC-852B-44B3-BF2C-DD2F747381EA}">
      <dgm:prSet/>
      <dgm:spPr/>
      <dgm:t>
        <a:bodyPr/>
        <a:lstStyle/>
        <a:p>
          <a:endParaRPr lang="en-US" b="1">
            <a:solidFill>
              <a:schemeClr val="tx1"/>
            </a:solidFill>
          </a:endParaRPr>
        </a:p>
      </dgm:t>
    </dgm:pt>
    <dgm:pt modelId="{9BCDC6AA-FD48-4DC9-BE89-DFD079E2D0A7}">
      <dgm:prSet phldrT="[Text]"/>
      <dgm:spPr/>
      <dgm:t>
        <a:bodyPr/>
        <a:lstStyle/>
        <a:p>
          <a:r>
            <a:rPr lang="en-US" b="1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b="1" dirty="0">
            <a:latin typeface="HK Grotesk" pitchFamily="2" charset="77"/>
          </a:endParaRPr>
        </a:p>
      </dgm:t>
    </dgm:pt>
    <dgm:pt modelId="{9DE94F6C-B075-4C00-B9C1-845A67179B39}" type="par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A5AF0E17-455C-4C28-8230-A4A9ABFEB339}" type="sibTrans" cxnId="{D7807294-C2EA-4585-9589-16BC34067A37}">
      <dgm:prSet/>
      <dgm:spPr/>
      <dgm:t>
        <a:bodyPr/>
        <a:lstStyle/>
        <a:p>
          <a:endParaRPr lang="en-US" b="1">
            <a:solidFill>
              <a:schemeClr val="bg1"/>
            </a:solidFill>
          </a:endParaRPr>
        </a:p>
      </dgm:t>
    </dgm:pt>
    <dgm:pt modelId="{D125951A-DE8C-4FE1-BBC0-AF45F0292D39}" type="pres">
      <dgm:prSet presAssocID="{075DA04A-1C62-436D-9879-E42D91753583}" presName="Name0" presStyleCnt="0">
        <dgm:presLayoutVars>
          <dgm:dir/>
          <dgm:resizeHandles/>
        </dgm:presLayoutVars>
      </dgm:prSet>
      <dgm:spPr/>
    </dgm:pt>
    <dgm:pt modelId="{2013CCC1-F5DB-4F2D-A548-64EAA945C044}" type="pres">
      <dgm:prSet presAssocID="{B2E1FAEF-0941-49D9-8FAB-FDB3DCB4E77E}" presName="compNode" presStyleCnt="0"/>
      <dgm:spPr/>
    </dgm:pt>
    <dgm:pt modelId="{3E9D19ED-727B-4863-BCDB-ED3705C5AF78}" type="pres">
      <dgm:prSet presAssocID="{B2E1FAEF-0941-49D9-8FAB-FDB3DCB4E77E}" presName="dummyConnPt" presStyleCnt="0"/>
      <dgm:spPr/>
    </dgm:pt>
    <dgm:pt modelId="{9C42D359-3289-4EC2-85DC-118A033E4736}" type="pres">
      <dgm:prSet presAssocID="{B2E1FAEF-0941-49D9-8FAB-FDB3DCB4E77E}" presName="node" presStyleLbl="node1" presStyleIdx="0" presStyleCnt="9">
        <dgm:presLayoutVars>
          <dgm:bulletEnabled val="1"/>
        </dgm:presLayoutVars>
      </dgm:prSet>
      <dgm:spPr/>
    </dgm:pt>
    <dgm:pt modelId="{18D3F37E-8720-4759-9D33-4198FE7EE183}" type="pres">
      <dgm:prSet presAssocID="{C72BB335-9A67-478C-BB07-32187DDA7D9A}" presName="sibTrans" presStyleLbl="bgSibTrans2D1" presStyleIdx="0" presStyleCnt="8"/>
      <dgm:spPr/>
    </dgm:pt>
    <dgm:pt modelId="{A49E635F-1DF2-4CDB-8058-9BC1AC3F4EB6}" type="pres">
      <dgm:prSet presAssocID="{B8630B34-66EE-4EBF-9448-03229CBB11E8}" presName="compNode" presStyleCnt="0"/>
      <dgm:spPr/>
    </dgm:pt>
    <dgm:pt modelId="{76547E75-5CA1-4E26-A44A-2FAD59C2E73F}" type="pres">
      <dgm:prSet presAssocID="{B8630B34-66EE-4EBF-9448-03229CBB11E8}" presName="dummyConnPt" presStyleCnt="0"/>
      <dgm:spPr/>
    </dgm:pt>
    <dgm:pt modelId="{39260A67-0A48-4F56-BB5F-415F4C6B531A}" type="pres">
      <dgm:prSet presAssocID="{B8630B34-66EE-4EBF-9448-03229CBB11E8}" presName="node" presStyleLbl="node1" presStyleIdx="1" presStyleCnt="9">
        <dgm:presLayoutVars>
          <dgm:bulletEnabled val="1"/>
        </dgm:presLayoutVars>
      </dgm:prSet>
      <dgm:spPr/>
    </dgm:pt>
    <dgm:pt modelId="{7EEEC43E-4852-4125-995A-4AB867C803D2}" type="pres">
      <dgm:prSet presAssocID="{7F831867-D356-45C1-AB18-C16043545271}" presName="sibTrans" presStyleLbl="bgSibTrans2D1" presStyleIdx="1" presStyleCnt="8"/>
      <dgm:spPr/>
    </dgm:pt>
    <dgm:pt modelId="{65DD1D02-4954-40CB-820A-932F64AF6AB1}" type="pres">
      <dgm:prSet presAssocID="{30AFF739-3738-41C6-BF79-47BA9CA6AA19}" presName="compNode" presStyleCnt="0"/>
      <dgm:spPr/>
    </dgm:pt>
    <dgm:pt modelId="{C257BCBD-9F31-452E-92CD-F72FFBE55CE9}" type="pres">
      <dgm:prSet presAssocID="{30AFF739-3738-41C6-BF79-47BA9CA6AA19}" presName="dummyConnPt" presStyleCnt="0"/>
      <dgm:spPr/>
    </dgm:pt>
    <dgm:pt modelId="{E22C4731-FCE9-43AD-AE16-3EBADE16602F}" type="pres">
      <dgm:prSet presAssocID="{30AFF739-3738-41C6-BF79-47BA9CA6AA19}" presName="node" presStyleLbl="node1" presStyleIdx="2" presStyleCnt="9">
        <dgm:presLayoutVars>
          <dgm:bulletEnabled val="1"/>
        </dgm:presLayoutVars>
      </dgm:prSet>
      <dgm:spPr/>
    </dgm:pt>
    <dgm:pt modelId="{BD8FBA8A-C1D7-4129-B67A-BD395B08F150}" type="pres">
      <dgm:prSet presAssocID="{E409254D-FAA2-49DD-B69E-DBFDE00186B3}" presName="sibTrans" presStyleLbl="bgSibTrans2D1" presStyleIdx="2" presStyleCnt="8"/>
      <dgm:spPr/>
    </dgm:pt>
    <dgm:pt modelId="{6900DECD-3E04-4018-92FE-1FBC5EDED018}" type="pres">
      <dgm:prSet presAssocID="{30274D43-D083-4FEF-A490-076F73E3D7F0}" presName="compNode" presStyleCnt="0"/>
      <dgm:spPr/>
    </dgm:pt>
    <dgm:pt modelId="{AAB594A6-B494-4D90-A954-AF78D55A62AC}" type="pres">
      <dgm:prSet presAssocID="{30274D43-D083-4FEF-A490-076F73E3D7F0}" presName="dummyConnPt" presStyleCnt="0"/>
      <dgm:spPr/>
    </dgm:pt>
    <dgm:pt modelId="{855D1386-E57A-461A-9BD0-806FE2D26372}" type="pres">
      <dgm:prSet presAssocID="{30274D43-D083-4FEF-A490-076F73E3D7F0}" presName="node" presStyleLbl="node1" presStyleIdx="3" presStyleCnt="9">
        <dgm:presLayoutVars>
          <dgm:bulletEnabled val="1"/>
        </dgm:presLayoutVars>
      </dgm:prSet>
      <dgm:spPr/>
    </dgm:pt>
    <dgm:pt modelId="{0E2F8354-918F-485B-A419-3CB88FA5547B}" type="pres">
      <dgm:prSet presAssocID="{CAAA6253-ABB4-4B4C-BDBF-E4AE1047B1B1}" presName="sibTrans" presStyleLbl="bgSibTrans2D1" presStyleIdx="3" presStyleCnt="8"/>
      <dgm:spPr/>
    </dgm:pt>
    <dgm:pt modelId="{6185D559-9AF7-4F79-8130-E56F687FF83D}" type="pres">
      <dgm:prSet presAssocID="{4B806929-9EF9-4DA9-BAA5-694D734B31F1}" presName="compNode" presStyleCnt="0"/>
      <dgm:spPr/>
    </dgm:pt>
    <dgm:pt modelId="{466D717B-CF35-4F2C-974A-2E90B7AC26FC}" type="pres">
      <dgm:prSet presAssocID="{4B806929-9EF9-4DA9-BAA5-694D734B31F1}" presName="dummyConnPt" presStyleCnt="0"/>
      <dgm:spPr/>
    </dgm:pt>
    <dgm:pt modelId="{CD402500-D1E1-4C77-8F00-827941CDC91B}" type="pres">
      <dgm:prSet presAssocID="{4B806929-9EF9-4DA9-BAA5-694D734B31F1}" presName="node" presStyleLbl="node1" presStyleIdx="4" presStyleCnt="9">
        <dgm:presLayoutVars>
          <dgm:bulletEnabled val="1"/>
        </dgm:presLayoutVars>
      </dgm:prSet>
      <dgm:spPr/>
    </dgm:pt>
    <dgm:pt modelId="{4BE37EA5-14E2-4A81-9E97-00E1A2E9DB43}" type="pres">
      <dgm:prSet presAssocID="{03A7BEEF-E3FB-4C21-8FC4-CA28EF3AEA9A}" presName="sibTrans" presStyleLbl="bgSibTrans2D1" presStyleIdx="4" presStyleCnt="8"/>
      <dgm:spPr/>
    </dgm:pt>
    <dgm:pt modelId="{B75CA14B-24E5-4C54-A7A8-1D59A2FB50CF}" type="pres">
      <dgm:prSet presAssocID="{D037FC77-30C2-440E-81FB-4F0E1FAB546C}" presName="compNode" presStyleCnt="0"/>
      <dgm:spPr/>
    </dgm:pt>
    <dgm:pt modelId="{D41B95B8-3FE2-4B4F-8D12-C3F44631A9E8}" type="pres">
      <dgm:prSet presAssocID="{D037FC77-30C2-440E-81FB-4F0E1FAB546C}" presName="dummyConnPt" presStyleCnt="0"/>
      <dgm:spPr/>
    </dgm:pt>
    <dgm:pt modelId="{A9093BF8-4AF0-4939-91AE-6A3A85D337E2}" type="pres">
      <dgm:prSet presAssocID="{D037FC77-30C2-440E-81FB-4F0E1FAB546C}" presName="node" presStyleLbl="node1" presStyleIdx="5" presStyleCnt="9">
        <dgm:presLayoutVars>
          <dgm:bulletEnabled val="1"/>
        </dgm:presLayoutVars>
      </dgm:prSet>
      <dgm:spPr/>
    </dgm:pt>
    <dgm:pt modelId="{EF7896DD-C83E-49F4-9C32-DEBB9D73517A}" type="pres">
      <dgm:prSet presAssocID="{9041AF63-C8E5-4288-9498-E9FE5AF2F16D}" presName="sibTrans" presStyleLbl="bgSibTrans2D1" presStyleIdx="5" presStyleCnt="8"/>
      <dgm:spPr/>
    </dgm:pt>
    <dgm:pt modelId="{61170773-379C-408D-81C4-9FA0336D55C8}" type="pres">
      <dgm:prSet presAssocID="{C0D0A239-07BD-41DA-B0D6-E370A476DBD5}" presName="compNode" presStyleCnt="0"/>
      <dgm:spPr/>
    </dgm:pt>
    <dgm:pt modelId="{E899A576-F991-49E5-BC34-35F2C0372626}" type="pres">
      <dgm:prSet presAssocID="{C0D0A239-07BD-41DA-B0D6-E370A476DBD5}" presName="dummyConnPt" presStyleCnt="0"/>
      <dgm:spPr/>
    </dgm:pt>
    <dgm:pt modelId="{7D07DB07-F60E-4E38-8620-01DFADF62717}" type="pres">
      <dgm:prSet presAssocID="{C0D0A239-07BD-41DA-B0D6-E370A476DBD5}" presName="node" presStyleLbl="node1" presStyleIdx="6" presStyleCnt="9">
        <dgm:presLayoutVars>
          <dgm:bulletEnabled val="1"/>
        </dgm:presLayoutVars>
      </dgm:prSet>
      <dgm:spPr/>
    </dgm:pt>
    <dgm:pt modelId="{BD329A57-037F-480A-8910-10595022CB4B}" type="pres">
      <dgm:prSet presAssocID="{F728F409-FFFD-4CE2-A143-3C1AADD238D8}" presName="sibTrans" presStyleLbl="bgSibTrans2D1" presStyleIdx="6" presStyleCnt="8"/>
      <dgm:spPr/>
    </dgm:pt>
    <dgm:pt modelId="{82515EC2-DD60-43D0-B421-BB991C1642A9}" type="pres">
      <dgm:prSet presAssocID="{9763EEB2-4A69-4929-B42D-927DE81AFFE1}" presName="compNode" presStyleCnt="0"/>
      <dgm:spPr/>
    </dgm:pt>
    <dgm:pt modelId="{17EC7BFB-9830-40BE-AA35-E8AEE3094969}" type="pres">
      <dgm:prSet presAssocID="{9763EEB2-4A69-4929-B42D-927DE81AFFE1}" presName="dummyConnPt" presStyleCnt="0"/>
      <dgm:spPr/>
    </dgm:pt>
    <dgm:pt modelId="{2C0FD86F-CB60-420A-B9F1-7FD27EECF808}" type="pres">
      <dgm:prSet presAssocID="{9763EEB2-4A69-4929-B42D-927DE81AFFE1}" presName="node" presStyleLbl="node1" presStyleIdx="7" presStyleCnt="9">
        <dgm:presLayoutVars>
          <dgm:bulletEnabled val="1"/>
        </dgm:presLayoutVars>
      </dgm:prSet>
      <dgm:spPr/>
    </dgm:pt>
    <dgm:pt modelId="{2F6527F8-B580-4296-9549-61E12CE5E127}" type="pres">
      <dgm:prSet presAssocID="{D613157B-A1C8-461E-8FB7-5BD46B71FA4C}" presName="sibTrans" presStyleLbl="bgSibTrans2D1" presStyleIdx="7" presStyleCnt="8"/>
      <dgm:spPr/>
    </dgm:pt>
    <dgm:pt modelId="{2B2C5CD9-1EBD-49EE-952F-EC7A26FF8B1A}" type="pres">
      <dgm:prSet presAssocID="{9BCDC6AA-FD48-4DC9-BE89-DFD079E2D0A7}" presName="compNode" presStyleCnt="0"/>
      <dgm:spPr/>
    </dgm:pt>
    <dgm:pt modelId="{1258C11F-7363-49FE-A8F9-EEF33F438663}" type="pres">
      <dgm:prSet presAssocID="{9BCDC6AA-FD48-4DC9-BE89-DFD079E2D0A7}" presName="dummyConnPt" presStyleCnt="0"/>
      <dgm:spPr/>
    </dgm:pt>
    <dgm:pt modelId="{96B76D69-2E1B-4AC1-8A6D-277E2FAD6E6A}" type="pres">
      <dgm:prSet presAssocID="{9BCDC6AA-FD48-4DC9-BE89-DFD079E2D0A7}" presName="node" presStyleLbl="node1" presStyleIdx="8" presStyleCnt="9">
        <dgm:presLayoutVars>
          <dgm:bulletEnabled val="1"/>
        </dgm:presLayoutVars>
      </dgm:prSet>
      <dgm:spPr/>
    </dgm:pt>
  </dgm:ptLst>
  <dgm:cxnLst>
    <dgm:cxn modelId="{7F20C803-1128-418C-8D01-4EA61BCC759A}" type="presOf" srcId="{C0D0A239-07BD-41DA-B0D6-E370A476DBD5}" destId="{7D07DB07-F60E-4E38-8620-01DFADF62717}" srcOrd="0" destOrd="0" presId="urn:microsoft.com/office/officeart/2005/8/layout/bProcess4#1"/>
    <dgm:cxn modelId="{5BAF2E15-EBF7-44FC-BB2F-E5A19FB0483F}" type="presOf" srcId="{7F831867-D356-45C1-AB18-C16043545271}" destId="{7EEEC43E-4852-4125-995A-4AB867C803D2}" srcOrd="0" destOrd="0" presId="urn:microsoft.com/office/officeart/2005/8/layout/bProcess4#1"/>
    <dgm:cxn modelId="{C08C5617-56A7-4613-863E-550A31402BB4}" srcId="{075DA04A-1C62-436D-9879-E42D91753583}" destId="{B8630B34-66EE-4EBF-9448-03229CBB11E8}" srcOrd="1" destOrd="0" parTransId="{7AFCF6FD-B373-4AC2-AC42-60AB9D4FD850}" sibTransId="{7F831867-D356-45C1-AB18-C16043545271}"/>
    <dgm:cxn modelId="{F033E31C-BCB1-4245-8270-4BD36ED5B4F6}" type="presOf" srcId="{30AFF739-3738-41C6-BF79-47BA9CA6AA19}" destId="{E22C4731-FCE9-43AD-AE16-3EBADE16602F}" srcOrd="0" destOrd="0" presId="urn:microsoft.com/office/officeart/2005/8/layout/bProcess4#1"/>
    <dgm:cxn modelId="{5A43D031-778C-4D04-A88A-2199710EFCF8}" type="presOf" srcId="{4B806929-9EF9-4DA9-BAA5-694D734B31F1}" destId="{CD402500-D1E1-4C77-8F00-827941CDC91B}" srcOrd="0" destOrd="0" presId="urn:microsoft.com/office/officeart/2005/8/layout/bProcess4#1"/>
    <dgm:cxn modelId="{3E2C1036-88C0-46D0-8994-06ABBA96A98A}" type="presOf" srcId="{C72BB335-9A67-478C-BB07-32187DDA7D9A}" destId="{18D3F37E-8720-4759-9D33-4198FE7EE183}" srcOrd="0" destOrd="0" presId="urn:microsoft.com/office/officeart/2005/8/layout/bProcess4#1"/>
    <dgm:cxn modelId="{219AEC44-DA67-4ED3-B8C3-64C03ADC0726}" srcId="{075DA04A-1C62-436D-9879-E42D91753583}" destId="{30274D43-D083-4FEF-A490-076F73E3D7F0}" srcOrd="3" destOrd="0" parTransId="{4F087CBA-1A29-42E1-AC34-B33A72C35361}" sibTransId="{CAAA6253-ABB4-4B4C-BDBF-E4AE1047B1B1}"/>
    <dgm:cxn modelId="{6AC26947-E941-4FDF-8B3C-BD185D1F327A}" type="presOf" srcId="{E409254D-FAA2-49DD-B69E-DBFDE00186B3}" destId="{BD8FBA8A-C1D7-4129-B67A-BD395B08F150}" srcOrd="0" destOrd="0" presId="urn:microsoft.com/office/officeart/2005/8/layout/bProcess4#1"/>
    <dgm:cxn modelId="{049F164C-27F2-4C2F-8FF6-B7F6A0511425}" srcId="{075DA04A-1C62-436D-9879-E42D91753583}" destId="{30AFF739-3738-41C6-BF79-47BA9CA6AA19}" srcOrd="2" destOrd="0" parTransId="{597790CA-4185-48BD-86AE-3548B8026A38}" sibTransId="{E409254D-FAA2-49DD-B69E-DBFDE00186B3}"/>
    <dgm:cxn modelId="{5BE3D94D-D8DD-4B54-80C2-BFD30741A349}" type="presOf" srcId="{B2E1FAEF-0941-49D9-8FAB-FDB3DCB4E77E}" destId="{9C42D359-3289-4EC2-85DC-118A033E4736}" srcOrd="0" destOrd="0" presId="urn:microsoft.com/office/officeart/2005/8/layout/bProcess4#1"/>
    <dgm:cxn modelId="{A0CE504E-4824-435B-B225-813B33731C46}" srcId="{075DA04A-1C62-436D-9879-E42D91753583}" destId="{4B806929-9EF9-4DA9-BAA5-694D734B31F1}" srcOrd="4" destOrd="0" parTransId="{984AA366-86B3-4D1F-AF9C-DC4835884C8E}" sibTransId="{03A7BEEF-E3FB-4C21-8FC4-CA28EF3AEA9A}"/>
    <dgm:cxn modelId="{B88ED859-D164-4E98-9DDA-64889DC15B5D}" type="presOf" srcId="{D613157B-A1C8-461E-8FB7-5BD46B71FA4C}" destId="{2F6527F8-B580-4296-9549-61E12CE5E127}" srcOrd="0" destOrd="0" presId="urn:microsoft.com/office/officeart/2005/8/layout/bProcess4#1"/>
    <dgm:cxn modelId="{91F5455B-01B6-40CF-953A-BBF71DB0EE48}" type="presOf" srcId="{9BCDC6AA-FD48-4DC9-BE89-DFD079E2D0A7}" destId="{96B76D69-2E1B-4AC1-8A6D-277E2FAD6E6A}" srcOrd="0" destOrd="0" presId="urn:microsoft.com/office/officeart/2005/8/layout/bProcess4#1"/>
    <dgm:cxn modelId="{726CA66C-2068-4809-A548-A92D8A078EC9}" type="presOf" srcId="{D037FC77-30C2-440E-81FB-4F0E1FAB546C}" destId="{A9093BF8-4AF0-4939-91AE-6A3A85D337E2}" srcOrd="0" destOrd="0" presId="urn:microsoft.com/office/officeart/2005/8/layout/bProcess4#1"/>
    <dgm:cxn modelId="{5C050773-4021-4F78-93E1-446DF93D4565}" type="presOf" srcId="{F728F409-FFFD-4CE2-A143-3C1AADD238D8}" destId="{BD329A57-037F-480A-8910-10595022CB4B}" srcOrd="0" destOrd="0" presId="urn:microsoft.com/office/officeart/2005/8/layout/bProcess4#1"/>
    <dgm:cxn modelId="{74749F7E-8C46-4D4B-A186-A0315B971CBB}" type="presOf" srcId="{30274D43-D083-4FEF-A490-076F73E3D7F0}" destId="{855D1386-E57A-461A-9BD0-806FE2D26372}" srcOrd="0" destOrd="0" presId="urn:microsoft.com/office/officeart/2005/8/layout/bProcess4#1"/>
    <dgm:cxn modelId="{EFC5CB7F-3363-4C75-872C-0902E4F9AD9B}" type="presOf" srcId="{03A7BEEF-E3FB-4C21-8FC4-CA28EF3AEA9A}" destId="{4BE37EA5-14E2-4A81-9E97-00E1A2E9DB43}" srcOrd="0" destOrd="0" presId="urn:microsoft.com/office/officeart/2005/8/layout/bProcess4#1"/>
    <dgm:cxn modelId="{170CA792-D033-46FF-BEFD-7E52EC7D324B}" type="presOf" srcId="{CAAA6253-ABB4-4B4C-BDBF-E4AE1047B1B1}" destId="{0E2F8354-918F-485B-A419-3CB88FA5547B}" srcOrd="0" destOrd="0" presId="urn:microsoft.com/office/officeart/2005/8/layout/bProcess4#1"/>
    <dgm:cxn modelId="{A0182894-D350-4988-93C5-A9DD4459906C}" srcId="{075DA04A-1C62-436D-9879-E42D91753583}" destId="{B2E1FAEF-0941-49D9-8FAB-FDB3DCB4E77E}" srcOrd="0" destOrd="0" parTransId="{9D845A03-B9AD-4E25-ADF1-3882593DB368}" sibTransId="{C72BB335-9A67-478C-BB07-32187DDA7D9A}"/>
    <dgm:cxn modelId="{D7807294-C2EA-4585-9589-16BC34067A37}" srcId="{075DA04A-1C62-436D-9879-E42D91753583}" destId="{9BCDC6AA-FD48-4DC9-BE89-DFD079E2D0A7}" srcOrd="8" destOrd="0" parTransId="{9DE94F6C-B075-4C00-B9C1-845A67179B39}" sibTransId="{A5AF0E17-455C-4C28-8230-A4A9ABFEB339}"/>
    <dgm:cxn modelId="{9C83989A-B4BD-4DC4-AB1A-217508937C18}" type="presOf" srcId="{9763EEB2-4A69-4929-B42D-927DE81AFFE1}" destId="{2C0FD86F-CB60-420A-B9F1-7FD27EECF808}" srcOrd="0" destOrd="0" presId="urn:microsoft.com/office/officeart/2005/8/layout/bProcess4#1"/>
    <dgm:cxn modelId="{78E4C7AB-31BA-4AE7-A0F0-E4B024CAC9CA}" type="presOf" srcId="{B8630B34-66EE-4EBF-9448-03229CBB11E8}" destId="{39260A67-0A48-4F56-BB5F-415F4C6B531A}" srcOrd="0" destOrd="0" presId="urn:microsoft.com/office/officeart/2005/8/layout/bProcess4#1"/>
    <dgm:cxn modelId="{869AC1AF-B305-4A85-85D3-0D3C37A38A0C}" type="presOf" srcId="{9041AF63-C8E5-4288-9498-E9FE5AF2F16D}" destId="{EF7896DD-C83E-49F4-9C32-DEBB9D73517A}" srcOrd="0" destOrd="0" presId="urn:microsoft.com/office/officeart/2005/8/layout/bProcess4#1"/>
    <dgm:cxn modelId="{82C9B1C3-F07E-4B79-81A7-F810EB1504E5}" type="presOf" srcId="{075DA04A-1C62-436D-9879-E42D91753583}" destId="{D125951A-DE8C-4FE1-BBC0-AF45F0292D39}" srcOrd="0" destOrd="0" presId="urn:microsoft.com/office/officeart/2005/8/layout/bProcess4#1"/>
    <dgm:cxn modelId="{62F5ECC4-919A-4E85-B193-1B581F621D76}" srcId="{075DA04A-1C62-436D-9879-E42D91753583}" destId="{D037FC77-30C2-440E-81FB-4F0E1FAB546C}" srcOrd="5" destOrd="0" parTransId="{378F3BBD-D7D5-427B-92FE-C8412B997FD2}" sibTransId="{9041AF63-C8E5-4288-9498-E9FE5AF2F16D}"/>
    <dgm:cxn modelId="{329AD0CC-852B-44B3-BF2C-DD2F747381EA}" srcId="{075DA04A-1C62-436D-9879-E42D91753583}" destId="{9763EEB2-4A69-4929-B42D-927DE81AFFE1}" srcOrd="7" destOrd="0" parTransId="{9F9D876F-38A7-4776-B91D-6566AD9155C3}" sibTransId="{D613157B-A1C8-461E-8FB7-5BD46B71FA4C}"/>
    <dgm:cxn modelId="{D7D77EFE-A5F3-4805-AF4F-422889FA3F46}" srcId="{075DA04A-1C62-436D-9879-E42D91753583}" destId="{C0D0A239-07BD-41DA-B0D6-E370A476DBD5}" srcOrd="6" destOrd="0" parTransId="{310D0959-744C-488B-8DE1-B1203040273B}" sibTransId="{F728F409-FFFD-4CE2-A143-3C1AADD238D8}"/>
    <dgm:cxn modelId="{86C89BCB-3739-4EC8-9230-E93670BC0417}" type="presParOf" srcId="{D125951A-DE8C-4FE1-BBC0-AF45F0292D39}" destId="{2013CCC1-F5DB-4F2D-A548-64EAA945C044}" srcOrd="0" destOrd="0" presId="urn:microsoft.com/office/officeart/2005/8/layout/bProcess4#1"/>
    <dgm:cxn modelId="{1E755BF3-69F1-4D70-9D23-8A7443AD9DD8}" type="presParOf" srcId="{2013CCC1-F5DB-4F2D-A548-64EAA945C044}" destId="{3E9D19ED-727B-4863-BCDB-ED3705C5AF78}" srcOrd="0" destOrd="0" presId="urn:microsoft.com/office/officeart/2005/8/layout/bProcess4#1"/>
    <dgm:cxn modelId="{4DA4B68F-F9D7-4773-AF84-38F57134639A}" type="presParOf" srcId="{2013CCC1-F5DB-4F2D-A548-64EAA945C044}" destId="{9C42D359-3289-4EC2-85DC-118A033E4736}" srcOrd="1" destOrd="0" presId="urn:microsoft.com/office/officeart/2005/8/layout/bProcess4#1"/>
    <dgm:cxn modelId="{6BD46D8C-9440-4EE4-8D2A-A367366EE4C1}" type="presParOf" srcId="{D125951A-DE8C-4FE1-BBC0-AF45F0292D39}" destId="{18D3F37E-8720-4759-9D33-4198FE7EE183}" srcOrd="1" destOrd="0" presId="urn:microsoft.com/office/officeart/2005/8/layout/bProcess4#1"/>
    <dgm:cxn modelId="{BB6879CE-9DE0-4833-94C3-5D6B6A29350A}" type="presParOf" srcId="{D125951A-DE8C-4FE1-BBC0-AF45F0292D39}" destId="{A49E635F-1DF2-4CDB-8058-9BC1AC3F4EB6}" srcOrd="2" destOrd="0" presId="urn:microsoft.com/office/officeart/2005/8/layout/bProcess4#1"/>
    <dgm:cxn modelId="{AC82FB5D-FADF-4A6A-93AB-E204518A240B}" type="presParOf" srcId="{A49E635F-1DF2-4CDB-8058-9BC1AC3F4EB6}" destId="{76547E75-5CA1-4E26-A44A-2FAD59C2E73F}" srcOrd="0" destOrd="0" presId="urn:microsoft.com/office/officeart/2005/8/layout/bProcess4#1"/>
    <dgm:cxn modelId="{25F34DEE-6811-4C79-B3EA-8DEAB70D69ED}" type="presParOf" srcId="{A49E635F-1DF2-4CDB-8058-9BC1AC3F4EB6}" destId="{39260A67-0A48-4F56-BB5F-415F4C6B531A}" srcOrd="1" destOrd="0" presId="urn:microsoft.com/office/officeart/2005/8/layout/bProcess4#1"/>
    <dgm:cxn modelId="{1F2F4D22-EB28-4011-BCD4-B7FD5FB07B83}" type="presParOf" srcId="{D125951A-DE8C-4FE1-BBC0-AF45F0292D39}" destId="{7EEEC43E-4852-4125-995A-4AB867C803D2}" srcOrd="3" destOrd="0" presId="urn:microsoft.com/office/officeart/2005/8/layout/bProcess4#1"/>
    <dgm:cxn modelId="{AF2FA330-65EC-461B-AB2A-6B4A64BAE866}" type="presParOf" srcId="{D125951A-DE8C-4FE1-BBC0-AF45F0292D39}" destId="{65DD1D02-4954-40CB-820A-932F64AF6AB1}" srcOrd="4" destOrd="0" presId="urn:microsoft.com/office/officeart/2005/8/layout/bProcess4#1"/>
    <dgm:cxn modelId="{2F1E8704-E970-4283-9868-9DC995D4A95E}" type="presParOf" srcId="{65DD1D02-4954-40CB-820A-932F64AF6AB1}" destId="{C257BCBD-9F31-452E-92CD-F72FFBE55CE9}" srcOrd="0" destOrd="0" presId="urn:microsoft.com/office/officeart/2005/8/layout/bProcess4#1"/>
    <dgm:cxn modelId="{F9409940-0D97-42F5-98B9-ACEECAEA886D}" type="presParOf" srcId="{65DD1D02-4954-40CB-820A-932F64AF6AB1}" destId="{E22C4731-FCE9-43AD-AE16-3EBADE16602F}" srcOrd="1" destOrd="0" presId="urn:microsoft.com/office/officeart/2005/8/layout/bProcess4#1"/>
    <dgm:cxn modelId="{FBEDEE70-B5C9-4696-BBB8-3F6EA052FF4D}" type="presParOf" srcId="{D125951A-DE8C-4FE1-BBC0-AF45F0292D39}" destId="{BD8FBA8A-C1D7-4129-B67A-BD395B08F150}" srcOrd="5" destOrd="0" presId="urn:microsoft.com/office/officeart/2005/8/layout/bProcess4#1"/>
    <dgm:cxn modelId="{495434F2-83AF-4D9E-8DF4-39B9C83B80AE}" type="presParOf" srcId="{D125951A-DE8C-4FE1-BBC0-AF45F0292D39}" destId="{6900DECD-3E04-4018-92FE-1FBC5EDED018}" srcOrd="6" destOrd="0" presId="urn:microsoft.com/office/officeart/2005/8/layout/bProcess4#1"/>
    <dgm:cxn modelId="{AC6E5D2E-F1B0-49A8-9CEC-5027014BA6E1}" type="presParOf" srcId="{6900DECD-3E04-4018-92FE-1FBC5EDED018}" destId="{AAB594A6-B494-4D90-A954-AF78D55A62AC}" srcOrd="0" destOrd="0" presId="urn:microsoft.com/office/officeart/2005/8/layout/bProcess4#1"/>
    <dgm:cxn modelId="{85ECFFE0-110F-404D-BE1F-70263B367805}" type="presParOf" srcId="{6900DECD-3E04-4018-92FE-1FBC5EDED018}" destId="{855D1386-E57A-461A-9BD0-806FE2D26372}" srcOrd="1" destOrd="0" presId="urn:microsoft.com/office/officeart/2005/8/layout/bProcess4#1"/>
    <dgm:cxn modelId="{1E5D6B92-AF9B-4D2A-BF34-9B8786639B59}" type="presParOf" srcId="{D125951A-DE8C-4FE1-BBC0-AF45F0292D39}" destId="{0E2F8354-918F-485B-A419-3CB88FA5547B}" srcOrd="7" destOrd="0" presId="urn:microsoft.com/office/officeart/2005/8/layout/bProcess4#1"/>
    <dgm:cxn modelId="{9F52F2A3-494C-43BD-8113-6305BA5A5AFE}" type="presParOf" srcId="{D125951A-DE8C-4FE1-BBC0-AF45F0292D39}" destId="{6185D559-9AF7-4F79-8130-E56F687FF83D}" srcOrd="8" destOrd="0" presId="urn:microsoft.com/office/officeart/2005/8/layout/bProcess4#1"/>
    <dgm:cxn modelId="{5A2DE4EF-FEDE-4F97-A512-916286E983CD}" type="presParOf" srcId="{6185D559-9AF7-4F79-8130-E56F687FF83D}" destId="{466D717B-CF35-4F2C-974A-2E90B7AC26FC}" srcOrd="0" destOrd="0" presId="urn:microsoft.com/office/officeart/2005/8/layout/bProcess4#1"/>
    <dgm:cxn modelId="{61CF4620-BD8C-4C18-8DB1-FCF0AB2DF599}" type="presParOf" srcId="{6185D559-9AF7-4F79-8130-E56F687FF83D}" destId="{CD402500-D1E1-4C77-8F00-827941CDC91B}" srcOrd="1" destOrd="0" presId="urn:microsoft.com/office/officeart/2005/8/layout/bProcess4#1"/>
    <dgm:cxn modelId="{12FF04E9-9F80-4B1B-B713-8DBE59FF7C54}" type="presParOf" srcId="{D125951A-DE8C-4FE1-BBC0-AF45F0292D39}" destId="{4BE37EA5-14E2-4A81-9E97-00E1A2E9DB43}" srcOrd="9" destOrd="0" presId="urn:microsoft.com/office/officeart/2005/8/layout/bProcess4#1"/>
    <dgm:cxn modelId="{CAA610E5-14EE-4D97-A589-2768E520F7A4}" type="presParOf" srcId="{D125951A-DE8C-4FE1-BBC0-AF45F0292D39}" destId="{B75CA14B-24E5-4C54-A7A8-1D59A2FB50CF}" srcOrd="10" destOrd="0" presId="urn:microsoft.com/office/officeart/2005/8/layout/bProcess4#1"/>
    <dgm:cxn modelId="{D1507B5E-E559-4E1A-B8AC-2435E4296ED9}" type="presParOf" srcId="{B75CA14B-24E5-4C54-A7A8-1D59A2FB50CF}" destId="{D41B95B8-3FE2-4B4F-8D12-C3F44631A9E8}" srcOrd="0" destOrd="0" presId="urn:microsoft.com/office/officeart/2005/8/layout/bProcess4#1"/>
    <dgm:cxn modelId="{56A38D91-DCA5-43A9-A5C5-940F1EA19F29}" type="presParOf" srcId="{B75CA14B-24E5-4C54-A7A8-1D59A2FB50CF}" destId="{A9093BF8-4AF0-4939-91AE-6A3A85D337E2}" srcOrd="1" destOrd="0" presId="urn:microsoft.com/office/officeart/2005/8/layout/bProcess4#1"/>
    <dgm:cxn modelId="{CFCD084B-8028-495B-A938-072169C1C294}" type="presParOf" srcId="{D125951A-DE8C-4FE1-BBC0-AF45F0292D39}" destId="{EF7896DD-C83E-49F4-9C32-DEBB9D73517A}" srcOrd="11" destOrd="0" presId="urn:microsoft.com/office/officeart/2005/8/layout/bProcess4#1"/>
    <dgm:cxn modelId="{6EC67F14-C8D1-4620-A76E-6B7C47217DAA}" type="presParOf" srcId="{D125951A-DE8C-4FE1-BBC0-AF45F0292D39}" destId="{61170773-379C-408D-81C4-9FA0336D55C8}" srcOrd="12" destOrd="0" presId="urn:microsoft.com/office/officeart/2005/8/layout/bProcess4#1"/>
    <dgm:cxn modelId="{F4097B2F-36D5-4524-9DBE-502BD57B3780}" type="presParOf" srcId="{61170773-379C-408D-81C4-9FA0336D55C8}" destId="{E899A576-F991-49E5-BC34-35F2C0372626}" srcOrd="0" destOrd="0" presId="urn:microsoft.com/office/officeart/2005/8/layout/bProcess4#1"/>
    <dgm:cxn modelId="{5BBB1660-2719-44F5-90AA-75F13CA67F54}" type="presParOf" srcId="{61170773-379C-408D-81C4-9FA0336D55C8}" destId="{7D07DB07-F60E-4E38-8620-01DFADF62717}" srcOrd="1" destOrd="0" presId="urn:microsoft.com/office/officeart/2005/8/layout/bProcess4#1"/>
    <dgm:cxn modelId="{57D19CE4-373E-428D-88DE-235B5E947B43}" type="presParOf" srcId="{D125951A-DE8C-4FE1-BBC0-AF45F0292D39}" destId="{BD329A57-037F-480A-8910-10595022CB4B}" srcOrd="13" destOrd="0" presId="urn:microsoft.com/office/officeart/2005/8/layout/bProcess4#1"/>
    <dgm:cxn modelId="{2972D017-7509-41F0-9934-F85BE5E21187}" type="presParOf" srcId="{D125951A-DE8C-4FE1-BBC0-AF45F0292D39}" destId="{82515EC2-DD60-43D0-B421-BB991C1642A9}" srcOrd="14" destOrd="0" presId="urn:microsoft.com/office/officeart/2005/8/layout/bProcess4#1"/>
    <dgm:cxn modelId="{28B471AE-45D5-4145-A307-08F6EDFBBAD9}" type="presParOf" srcId="{82515EC2-DD60-43D0-B421-BB991C1642A9}" destId="{17EC7BFB-9830-40BE-AA35-E8AEE3094969}" srcOrd="0" destOrd="0" presId="urn:microsoft.com/office/officeart/2005/8/layout/bProcess4#1"/>
    <dgm:cxn modelId="{76EA7D31-6CAA-4537-9C02-50ADDDEFAE6E}" type="presParOf" srcId="{82515EC2-DD60-43D0-B421-BB991C1642A9}" destId="{2C0FD86F-CB60-420A-B9F1-7FD27EECF808}" srcOrd="1" destOrd="0" presId="urn:microsoft.com/office/officeart/2005/8/layout/bProcess4#1"/>
    <dgm:cxn modelId="{6A69E8AA-352C-4332-A689-430A79483E9A}" type="presParOf" srcId="{D125951A-DE8C-4FE1-BBC0-AF45F0292D39}" destId="{2F6527F8-B580-4296-9549-61E12CE5E127}" srcOrd="15" destOrd="0" presId="urn:microsoft.com/office/officeart/2005/8/layout/bProcess4#1"/>
    <dgm:cxn modelId="{EF110966-A3C5-4367-BE53-782693163788}" type="presParOf" srcId="{D125951A-DE8C-4FE1-BBC0-AF45F0292D39}" destId="{2B2C5CD9-1EBD-49EE-952F-EC7A26FF8B1A}" srcOrd="16" destOrd="0" presId="urn:microsoft.com/office/officeart/2005/8/layout/bProcess4#1"/>
    <dgm:cxn modelId="{C4ABC857-4E4B-4DA9-B153-CE30EEE8E083}" type="presParOf" srcId="{2B2C5CD9-1EBD-49EE-952F-EC7A26FF8B1A}" destId="{1258C11F-7363-49FE-A8F9-EEF33F438663}" srcOrd="0" destOrd="0" presId="urn:microsoft.com/office/officeart/2005/8/layout/bProcess4#1"/>
    <dgm:cxn modelId="{E741F3F0-8069-4150-B916-59CBF55C4C66}" type="presParOf" srcId="{2B2C5CD9-1EBD-49EE-952F-EC7A26FF8B1A}" destId="{96B76D69-2E1B-4AC1-8A6D-277E2FAD6E6A}" srcOrd="1" destOrd="0" presId="urn:microsoft.com/office/officeart/2005/8/layout/bProcess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/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/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/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/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colorful1" csCatId="colorful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/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/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/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/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HK Grotesk" pitchFamily="2" charset="77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/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/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HK Grotesk" pitchFamily="2" charset="77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/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/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HK Grotesk" pitchFamily="2" charset="77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/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/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/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/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HK Grotesk" pitchFamily="2" charset="77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/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/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HK Grotesk" pitchFamily="2" charset="77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/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/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/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/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/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/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HK Grotesk" pitchFamily="2" charset="77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/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/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/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/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/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/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/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/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/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/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/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/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/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/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</dgm:pt>
    <dgm:pt modelId="{5F042DF5-A52C-4646-9FCF-30F097DEC210}" type="pres">
      <dgm:prSet presAssocID="{738D67B5-5A5D-D947-BA29-F1A069DECD2A}" presName="Name25" presStyleLbl="parChTrans1D1" presStyleIdx="1" presStyleCnt="3"/>
      <dgm:spPr/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</dgm:pt>
    <dgm:pt modelId="{198D6FB6-B090-434B-80B5-6EDEC6B30F9C}" type="pres">
      <dgm:prSet presAssocID="{500D9754-DFD1-6C46-8D20-3A19654C0CF2}" presName="Name25" presStyleLbl="parChTrans1D1" presStyleIdx="2" presStyleCnt="3"/>
      <dgm:spPr/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/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/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/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/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/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/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/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/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/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/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FB4549A-F506-1641-A283-E30496FE3B22}" type="pres">
      <dgm:prSet presAssocID="{CACFC6F0-1FE5-4C47-ABAA-92E5516CD050}" presName="centerShape" presStyleLbl="node0" presStyleIdx="0" presStyleCnt="1"/>
      <dgm:spPr/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</dgm:pt>
  </dgm:ptLst>
  <dgm:cxnLst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colorful3" csCatId="colorful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/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/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/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/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/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/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/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/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/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/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</dgm:pt>
  </dgm:ptLst>
  <dgm:cxnLst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/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/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/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/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/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/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/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/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/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/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/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/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/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/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/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/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HK Grotesk" pitchFamily="2" charset="77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/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/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/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/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/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/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/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/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/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/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/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/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/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/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/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/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/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/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/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/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HK Grotesk" pitchFamily="2" charset="77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/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/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HK Grotesk" pitchFamily="2" charset="77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/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/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</dgm:pt>
  </dgm:ptLst>
  <dgm:cxnLst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Section 1</a:t>
          </a: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/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/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/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/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  <a:p>
          <a:r>
            <a:rPr lang="en-GB" dirty="0">
              <a:latin typeface="HK Grotesk" pitchFamily="2" charset="77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/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/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2</a:t>
          </a:r>
          <a:endParaRPr lang="en-GB" dirty="0">
            <a:latin typeface="HK Grotesk" pitchFamily="2" charset="77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/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/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/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/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/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/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HK Grotesk" pitchFamily="2" charset="77"/>
            </a:rPr>
            <a:t>Section 3</a:t>
          </a:r>
          <a:endParaRPr lang="en-GB" dirty="0">
            <a:latin typeface="HK Grotesk" pitchFamily="2" charset="77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/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/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/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/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/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/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</dgm:pt>
  </dgm:ptLst>
  <dgm:cxnLst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/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/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/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/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/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/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/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/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/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/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/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/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HK Grotesk" pitchFamily="2" charset="77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/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/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</dgm:pt>
  </dgm:ptLst>
  <dgm:cxnLst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b="1" kern="1200" dirty="0">
              <a:latin typeface="HK Grotesk" pitchFamily="2" charset="77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  <a:ea typeface="+mn-ea"/>
              <a:cs typeface="+mn-cs"/>
            </a:rPr>
            <a:t>Process</a:t>
          </a:r>
          <a:r>
            <a:rPr lang="en-GB" sz="2800" kern="1200" dirty="0">
              <a:latin typeface="HK Grotesk" pitchFamily="2" charset="77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3600" kern="1200"/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800" kern="1200" dirty="0">
              <a:latin typeface="HK Grotesk" pitchFamily="2" charset="77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>
              <a:latin typeface="HK Grotesk" pitchFamily="2" charset="77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D3F37E-8720-4759-9D33-4198FE7EE183}">
      <dsp:nvSpPr>
        <dsp:cNvPr id="0" name=""/>
        <dsp:cNvSpPr/>
      </dsp:nvSpPr>
      <dsp:spPr>
        <a:xfrm rot="5400000">
          <a:off x="-361071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42D359-3289-4EC2-85DC-118A033E4736}">
      <dsp:nvSpPr>
        <dsp:cNvPr id="0" name=""/>
        <dsp:cNvSpPr/>
      </dsp:nvSpPr>
      <dsp:spPr>
        <a:xfrm>
          <a:off x="3946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Visit Web Portal  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94366"/>
        <a:ext cx="2066684" cy="1209897"/>
      </dsp:txXfrm>
    </dsp:sp>
    <dsp:sp modelId="{7EEEC43E-4852-4125-995A-4AB867C803D2}">
      <dsp:nvSpPr>
        <dsp:cNvPr id="0" name=""/>
        <dsp:cNvSpPr/>
      </dsp:nvSpPr>
      <dsp:spPr>
        <a:xfrm rot="5400000">
          <a:off x="-361071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207909"/>
                <a:satOff val="-11990"/>
                <a:lumOff val="123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207909"/>
                <a:satOff val="-11990"/>
                <a:lumOff val="123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207909"/>
                <a:satOff val="-11990"/>
                <a:lumOff val="123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9260A67-0A48-4F56-BB5F-415F4C6B531A}">
      <dsp:nvSpPr>
        <dsp:cNvPr id="0" name=""/>
        <dsp:cNvSpPr/>
      </dsp:nvSpPr>
      <dsp:spPr>
        <a:xfrm>
          <a:off x="3946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81920"/>
                <a:satOff val="-10491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81920"/>
                <a:satOff val="-10491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81920"/>
                <a:satOff val="-10491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Registration with Department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1700842"/>
        <a:ext cx="2066684" cy="1209897"/>
      </dsp:txXfrm>
    </dsp:sp>
    <dsp:sp modelId="{BD8FBA8A-C1D7-4129-B67A-BD395B08F150}">
      <dsp:nvSpPr>
        <dsp:cNvPr id="0" name=""/>
        <dsp:cNvSpPr/>
      </dsp:nvSpPr>
      <dsp:spPr>
        <a:xfrm>
          <a:off x="442166" y="3488787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415818"/>
                <a:satOff val="-23979"/>
                <a:lumOff val="24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415818"/>
                <a:satOff val="-23979"/>
                <a:lumOff val="24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415818"/>
                <a:satOff val="-23979"/>
                <a:lumOff val="24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2C4731-FCE9-43AD-AE16-3EBADE16602F}">
      <dsp:nvSpPr>
        <dsp:cNvPr id="0" name=""/>
        <dsp:cNvSpPr/>
      </dsp:nvSpPr>
      <dsp:spPr>
        <a:xfrm>
          <a:off x="3946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Approval from Admin</a:t>
          </a:r>
          <a:endParaRPr lang="en-US" sz="2100" b="1" kern="1200" dirty="0">
            <a:latin typeface="HK Grotesk" pitchFamily="2" charset="77"/>
          </a:endParaRPr>
        </a:p>
      </dsp:txBody>
      <dsp:txXfrm>
        <a:off x="41588" y="3307319"/>
        <a:ext cx="2066684" cy="1209897"/>
      </dsp:txXfrm>
    </dsp:sp>
    <dsp:sp modelId="{0E2F8354-918F-485B-A419-3CB88FA5547B}">
      <dsp:nvSpPr>
        <dsp:cNvPr id="0" name=""/>
        <dsp:cNvSpPr/>
      </dsp:nvSpPr>
      <dsp:spPr>
        <a:xfrm rot="16200000">
          <a:off x="2487747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623727"/>
                <a:satOff val="-35969"/>
                <a:lumOff val="369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623727"/>
                <a:satOff val="-35969"/>
                <a:lumOff val="369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623727"/>
                <a:satOff val="-35969"/>
                <a:lumOff val="369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D1386-E57A-461A-9BD0-806FE2D26372}">
      <dsp:nvSpPr>
        <dsp:cNvPr id="0" name=""/>
        <dsp:cNvSpPr/>
      </dsp:nvSpPr>
      <dsp:spPr>
        <a:xfrm>
          <a:off x="2852765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545761"/>
                <a:satOff val="-31473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545761"/>
                <a:satOff val="-31473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545761"/>
                <a:satOff val="-31473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User Dashboard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3307319"/>
        <a:ext cx="2066684" cy="1209897"/>
      </dsp:txXfrm>
    </dsp:sp>
    <dsp:sp modelId="{4BE37EA5-14E2-4A81-9E97-00E1A2E9DB43}">
      <dsp:nvSpPr>
        <dsp:cNvPr id="0" name=""/>
        <dsp:cNvSpPr/>
      </dsp:nvSpPr>
      <dsp:spPr>
        <a:xfrm rot="16200000">
          <a:off x="2487747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831636"/>
                <a:satOff val="-47959"/>
                <a:lumOff val="49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831636"/>
                <a:satOff val="-47959"/>
                <a:lumOff val="49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831636"/>
                <a:satOff val="-47959"/>
                <a:lumOff val="49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D402500-D1E1-4C77-8F00-827941CDC91B}">
      <dsp:nvSpPr>
        <dsp:cNvPr id="0" name=""/>
        <dsp:cNvSpPr/>
      </dsp:nvSpPr>
      <dsp:spPr>
        <a:xfrm>
          <a:off x="2852765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Select Presentation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1700842"/>
        <a:ext cx="2066684" cy="1209897"/>
      </dsp:txXfrm>
    </dsp:sp>
    <dsp:sp modelId="{EF7896DD-C83E-49F4-9C32-DEBB9D73517A}">
      <dsp:nvSpPr>
        <dsp:cNvPr id="0" name=""/>
        <dsp:cNvSpPr/>
      </dsp:nvSpPr>
      <dsp:spPr>
        <a:xfrm>
          <a:off x="3290985" y="275834"/>
          <a:ext cx="2838992" cy="192777"/>
        </a:xfrm>
        <a:prstGeom prst="rect">
          <a:avLst/>
        </a:prstGeom>
        <a:gradFill rotWithShape="0">
          <a:gsLst>
            <a:gs pos="0">
              <a:schemeClr val="accent2">
                <a:hueOff val="-1039545"/>
                <a:satOff val="-59949"/>
                <a:lumOff val="616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39545"/>
                <a:satOff val="-59949"/>
                <a:lumOff val="616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39545"/>
                <a:satOff val="-59949"/>
                <a:lumOff val="616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093BF8-4AF0-4939-91AE-6A3A85D337E2}">
      <dsp:nvSpPr>
        <dsp:cNvPr id="0" name=""/>
        <dsp:cNvSpPr/>
      </dsp:nvSpPr>
      <dsp:spPr>
        <a:xfrm>
          <a:off x="2852765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909602"/>
                <a:satOff val="-52455"/>
                <a:lumOff val="53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909602"/>
                <a:satOff val="-52455"/>
                <a:lumOff val="53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909602"/>
                <a:satOff val="-52455"/>
                <a:lumOff val="53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2890407" y="94366"/>
        <a:ext cx="2066684" cy="1209897"/>
      </dsp:txXfrm>
    </dsp:sp>
    <dsp:sp modelId="{BD329A57-037F-480A-8910-10595022CB4B}">
      <dsp:nvSpPr>
        <dsp:cNvPr id="0" name=""/>
        <dsp:cNvSpPr/>
      </dsp:nvSpPr>
      <dsp:spPr>
        <a:xfrm rot="5400000">
          <a:off x="5336565" y="1079072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247454"/>
                <a:satOff val="-71938"/>
                <a:lumOff val="739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47454"/>
                <a:satOff val="-71938"/>
                <a:lumOff val="739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47454"/>
                <a:satOff val="-71938"/>
                <a:lumOff val="739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D07DB07-F60E-4E38-8620-01DFADF62717}">
      <dsp:nvSpPr>
        <dsp:cNvPr id="0" name=""/>
        <dsp:cNvSpPr/>
      </dsp:nvSpPr>
      <dsp:spPr>
        <a:xfrm>
          <a:off x="5701584" y="56724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Explore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94366"/>
        <a:ext cx="2066684" cy="1209897"/>
      </dsp:txXfrm>
    </dsp:sp>
    <dsp:sp modelId="{2F6527F8-B580-4296-9549-61E12CE5E127}">
      <dsp:nvSpPr>
        <dsp:cNvPr id="0" name=""/>
        <dsp:cNvSpPr/>
      </dsp:nvSpPr>
      <dsp:spPr>
        <a:xfrm rot="5400000">
          <a:off x="5336565" y="2685549"/>
          <a:ext cx="1596650" cy="192777"/>
        </a:xfrm>
        <a:prstGeom prst="rect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0FD86F-CB60-420A-B9F1-7FD27EECF808}">
      <dsp:nvSpPr>
        <dsp:cNvPr id="0" name=""/>
        <dsp:cNvSpPr/>
      </dsp:nvSpPr>
      <dsp:spPr>
        <a:xfrm>
          <a:off x="5701584" y="1663200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273443"/>
                <a:satOff val="-73437"/>
                <a:lumOff val="754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273443"/>
                <a:satOff val="-73437"/>
                <a:lumOff val="754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273443"/>
                <a:satOff val="-73437"/>
                <a:lumOff val="754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Search/Filter  Elements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1700842"/>
        <a:ext cx="2066684" cy="1209897"/>
      </dsp:txXfrm>
    </dsp:sp>
    <dsp:sp modelId="{96B76D69-2E1B-4AC1-8A6D-277E2FAD6E6A}">
      <dsp:nvSpPr>
        <dsp:cNvPr id="0" name=""/>
        <dsp:cNvSpPr/>
      </dsp:nvSpPr>
      <dsp:spPr>
        <a:xfrm>
          <a:off x="5701584" y="3269677"/>
          <a:ext cx="2141968" cy="128518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b="1" kern="1200" dirty="0">
              <a:latin typeface="HK Grotesk" pitchFamily="2" charset="77"/>
              <a:cs typeface="Calibri" panose="020F0502020204030204" pitchFamily="34" charset="0"/>
            </a:rPr>
            <a:t>Download Now</a:t>
          </a:r>
          <a:endParaRPr lang="en-US" sz="2100" b="1" kern="1200" dirty="0">
            <a:latin typeface="HK Grotesk" pitchFamily="2" charset="77"/>
          </a:endParaRPr>
        </a:p>
      </dsp:txBody>
      <dsp:txXfrm>
        <a:off x="5739226" y="3307319"/>
        <a:ext cx="2066684" cy="12098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96012" rIns="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>
              <a:latin typeface="HK Grotesk" pitchFamily="2" charset="77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N" sz="2400" kern="1200" dirty="0">
              <a:latin typeface="HK Grotesk" pitchFamily="2" charset="77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100" kern="1200" dirty="0">
              <a:latin typeface="HK Grotesk" pitchFamily="2" charset="77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300" kern="1200" dirty="0">
              <a:latin typeface="HK Grotesk" pitchFamily="2" charset="77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 dirty="0">
              <a:latin typeface="HK Grotesk" pitchFamily="2" charset="77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latin typeface="HK Grotesk" pitchFamily="2" charset="77"/>
              <a:ea typeface="+mn-ea"/>
              <a:cs typeface="+mn-cs"/>
            </a:rPr>
            <a:t>Title</a:t>
          </a:r>
          <a:endParaRPr lang="en-GB" sz="2400" kern="1200" dirty="0">
            <a:latin typeface="HK Grotesk" pitchFamily="2" charset="77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200" kern="1200">
              <a:latin typeface="HK Grotesk" pitchFamily="2" charset="77"/>
              <a:ea typeface="+mn-ea"/>
              <a:cs typeface="+mn-cs"/>
            </a:rPr>
            <a:t>Sub</a:t>
          </a:r>
          <a:r>
            <a:rPr lang="en-GB" sz="2200" kern="1200">
              <a:latin typeface="HK Grotesk" pitchFamily="2" charset="77"/>
            </a:rPr>
            <a:t> </a:t>
          </a:r>
          <a:r>
            <a:rPr lang="en-GB" sz="2200" kern="1200">
              <a:latin typeface="HK Grotesk" pitchFamily="2" charset="77"/>
              <a:ea typeface="+mn-ea"/>
              <a:cs typeface="+mn-cs"/>
            </a:rPr>
            <a:t>Title</a:t>
          </a:r>
          <a:r>
            <a:rPr lang="en-GB" sz="2200" kern="1200">
              <a:latin typeface="HK Grotesk" pitchFamily="2" charset="77"/>
            </a:rPr>
            <a:t> </a:t>
          </a:r>
          <a:endParaRPr lang="en-GB" sz="2200" kern="1200" dirty="0">
            <a:latin typeface="HK Grotesk" pitchFamily="2" charset="77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>
              <a:latin typeface="HK Grotesk" pitchFamily="2" charset="77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>
              <a:latin typeface="HK Grotesk" pitchFamily="2" charset="77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1736" y="1625600"/>
          <a:ext cx="1498699" cy="216746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1</a:t>
          </a:r>
        </a:p>
      </dsp:txBody>
      <dsp:txXfrm>
        <a:off x="74896" y="1698760"/>
        <a:ext cx="1352379" cy="2021146"/>
      </dsp:txXfrm>
    </dsp:sp>
    <dsp:sp modelId="{F665AD87-A420-1140-9656-AF261E53FE64}">
      <dsp:nvSpPr>
        <dsp:cNvPr id="0" name=""/>
        <dsp:cNvSpPr/>
      </dsp:nvSpPr>
      <dsp:spPr>
        <a:xfrm>
          <a:off x="1658193" y="1625600"/>
          <a:ext cx="1498699" cy="2167466"/>
        </a:xfrm>
        <a:prstGeom prst="round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2</a:t>
          </a:r>
        </a:p>
      </dsp:txBody>
      <dsp:txXfrm>
        <a:off x="1731353" y="1698760"/>
        <a:ext cx="1352379" cy="2021146"/>
      </dsp:txXfrm>
    </dsp:sp>
    <dsp:sp modelId="{A9754BF2-2B18-E448-96DB-B453A7286AEE}">
      <dsp:nvSpPr>
        <dsp:cNvPr id="0" name=""/>
        <dsp:cNvSpPr/>
      </dsp:nvSpPr>
      <dsp:spPr>
        <a:xfrm>
          <a:off x="3314650" y="1625600"/>
          <a:ext cx="1498699" cy="2167466"/>
        </a:xfrm>
        <a:prstGeom prst="round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3</a:t>
          </a:r>
        </a:p>
      </dsp:txBody>
      <dsp:txXfrm>
        <a:off x="3387810" y="1698760"/>
        <a:ext cx="1352379" cy="2021146"/>
      </dsp:txXfrm>
    </dsp:sp>
    <dsp:sp modelId="{CA4AE9DA-6160-734F-BB5E-5046D87BB7DA}">
      <dsp:nvSpPr>
        <dsp:cNvPr id="0" name=""/>
        <dsp:cNvSpPr/>
      </dsp:nvSpPr>
      <dsp:spPr>
        <a:xfrm>
          <a:off x="4971107" y="1625600"/>
          <a:ext cx="1498699" cy="2167466"/>
        </a:xfrm>
        <a:prstGeom prst="round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4</a:t>
          </a:r>
        </a:p>
      </dsp:txBody>
      <dsp:txXfrm>
        <a:off x="5044267" y="1698760"/>
        <a:ext cx="1352379" cy="2021146"/>
      </dsp:txXfrm>
    </dsp:sp>
    <dsp:sp modelId="{C99703E6-89CA-B84F-97DC-E11F82F0F0FB}">
      <dsp:nvSpPr>
        <dsp:cNvPr id="0" name=""/>
        <dsp:cNvSpPr/>
      </dsp:nvSpPr>
      <dsp:spPr>
        <a:xfrm>
          <a:off x="6627564" y="1625600"/>
          <a:ext cx="1498699" cy="2167466"/>
        </a:xfrm>
        <a:prstGeom prst="round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HK Grotesk" pitchFamily="2" charset="77"/>
            </a:rPr>
            <a:t>Process 5</a:t>
          </a:r>
        </a:p>
      </dsp:txBody>
      <dsp:txXfrm>
        <a:off x="6700724" y="1698760"/>
        <a:ext cx="1352379" cy="202114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 dirty="0">
              <a:latin typeface="HK Grotesk" pitchFamily="2" charset="77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400" kern="1200" dirty="0">
              <a:latin typeface="HK Grotesk" pitchFamily="2" charset="77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3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>
              <a:latin typeface="HK Grotesk" pitchFamily="2" charset="77"/>
            </a:rPr>
            <a:t>Section 2</a:t>
          </a:r>
          <a:endParaRPr lang="en-GB" sz="2900" kern="1200" dirty="0">
            <a:latin typeface="HK Grotesk" pitchFamily="2" charset="77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0" rIns="165735" bIns="36830" numCol="1" spcCol="1270" anchor="ctr" anchorCtr="0">
          <a:noAutofit/>
        </a:bodyPr>
        <a:lstStyle/>
        <a:p>
          <a:pPr marL="0" lvl="0" indent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Section 1</a:t>
          </a: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1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2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900" kern="1200" dirty="0">
              <a:latin typeface="HK Grotesk" pitchFamily="2" charset="77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0331"/>
            <a:satOff val="-38085"/>
            <a:lumOff val="437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880662"/>
            <a:satOff val="-76170"/>
            <a:lumOff val="875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700" kern="1200" dirty="0">
              <a:latin typeface="HK Grotesk" pitchFamily="2" charset="77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>
              <a:latin typeface="HK Grotesk" pitchFamily="2" charset="77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Process4#1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bkpt" val="bal"/>
          <dgm:param type="contDir" val="revDir"/>
          <dgm:param type="grDir" val="tL"/>
          <dgm:param type="flowDir" val="col"/>
        </dgm:alg>
      </dgm:if>
      <dgm:else name="Name3">
        <dgm:alg type="snake">
          <dgm:param type="bkpt" val="bal"/>
          <dgm:param type="contDir" val="revDir"/>
          <dgm:param type="grDir" val="tR"/>
          <dgm:param type="flowDir" val="co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Sty" val="noArr"/>
                <dgm:param type="endSty" val="noArr"/>
                <dgm:param type="begPts" val="auto auto tCtr"/>
                <dgm:param type="endPts" val="auto auto b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03/07/21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13557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alphaModFix amt="1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668-6682045_national-emblem-of-india-png"/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407368" y="123079"/>
            <a:ext cx="635000" cy="99377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0" y="1116854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44623" y="2626277"/>
            <a:ext cx="685382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02538" y="3595289"/>
            <a:ext cx="633799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1199456" y="442699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21838" y="5661248"/>
            <a:ext cx="29026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solidFill>
                  <a:schemeClr val="bg1"/>
                </a:solidFill>
                <a:latin typeface="HK Grotesk" pitchFamily="2" charset="77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10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0400066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438253949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12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243382658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5151590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HK Grotesk" pitchFamily="2" charset="77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HK Grotesk" pitchFamily="2" charset="77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K Grotesk" pitchFamily="2" charset="77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HK Grotesk" pitchFamily="2" charset="77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HK Grotesk" pitchFamily="2" charset="77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Lato Light" panose="020F0502020204030203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K Grotesk" pitchFamily="2" charset="77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820489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000743" y="2350125"/>
            <a:ext cx="1930337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HK Grotesk" pitchFamily="2" charset="77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HK Grotesk" pitchFamily="2" charset="77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91240" y="2350125"/>
            <a:ext cx="1955985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HK Grotesk" pitchFamily="2" charset="77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HK Grotesk" pitchFamily="2" charset="77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/>
              <a:t> </a:t>
            </a:r>
            <a:fld id="{15D79CB0-29A5-470B-A303-015B39029378}" type="slidenum">
              <a:rPr lang="en-IN" smtClean="0"/>
              <a:t>14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>
          <a:xfrm>
            <a:off x="0" y="1066800"/>
            <a:ext cx="11098060" cy="81419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7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endParaRPr lang="en-US" sz="1600" b="1" dirty="0">
              <a:solidFill>
                <a:srgbClr val="FFC000"/>
              </a:solidFill>
              <a:latin typeface="Georgia" panose="02040502050405020303" pitchFamily="18" charset="0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910680645"/>
              </p:ext>
            </p:extLst>
          </p:nvPr>
        </p:nvGraphicFramePr>
        <p:xfrm>
          <a:off x="2495600" y="1556792"/>
          <a:ext cx="7847500" cy="4611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10318112" y="628203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3869976" y="493614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1772816"/>
            <a:ext cx="3963943" cy="45762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39816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1 Image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11624" y="3706215"/>
            <a:ext cx="1620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3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91944" y="3358153"/>
            <a:ext cx="12572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latin typeface="HK Grotesk" pitchFamily="2" charset="77"/>
              </a:rPr>
              <a:t>Center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88088" y="2217058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2 Image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711624" y="1765387"/>
            <a:ext cx="14393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1</a:t>
            </a:r>
            <a:r>
              <a:rPr lang="en-US" sz="2400" dirty="0">
                <a:solidFill>
                  <a:schemeClr val="accent2"/>
                </a:solidFill>
                <a:latin typeface="HK Grotesk" pitchFamily="2" charset="77"/>
              </a:rPr>
              <a:t>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2697" y="4293096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3 Image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362242" y="1765387"/>
            <a:ext cx="14781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2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62242" y="3706215"/>
            <a:ext cx="13195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 4 </a:t>
            </a:r>
            <a:r>
              <a:rPr lang="en-US" sz="2400" dirty="0">
                <a:latin typeface="HK Grotesk" pitchFamily="2" charset="77"/>
              </a:rPr>
              <a:t>Sample Text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912578" y="5180999"/>
            <a:ext cx="13913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Icon</a:t>
            </a:r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 </a:t>
            </a:r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5</a:t>
            </a:r>
            <a:r>
              <a:rPr lang="en-US" sz="2400" dirty="0">
                <a:latin typeface="HK Grotesk" pitchFamily="2" charset="77"/>
              </a:rPr>
              <a:t> Sample Text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88088" y="4305290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4 Image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63952" y="5241394"/>
            <a:ext cx="10772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HK Grotesk" pitchFamily="2" charset="77"/>
              </a:rPr>
              <a:t>Icon 5 Image 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426362" y="63450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16</a:t>
            </a:fld>
            <a:endParaRPr lang="en-IN" dirty="0"/>
          </a:p>
        </p:txBody>
      </p:sp>
      <p:sp>
        <p:nvSpPr>
          <p:cNvPr id="23" name="TextBox 2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433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17</a:t>
            </a:fld>
            <a:endParaRPr lang="en-IN" dirty="0"/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 flipH="1">
            <a:off x="7084846" y="1877923"/>
            <a:ext cx="28785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8" name="TextBox 7"/>
          <p:cNvSpPr txBox="1"/>
          <p:nvPr/>
        </p:nvSpPr>
        <p:spPr>
          <a:xfrm flipH="1">
            <a:off x="1766148" y="4398203"/>
            <a:ext cx="33217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400" b="1" dirty="0">
                <a:solidFill>
                  <a:srgbClr val="00B0F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609973" y="4581128"/>
            <a:ext cx="28785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endParaRPr lang="en-US" sz="3200" dirty="0">
              <a:solidFill>
                <a:srgbClr val="FFFF00"/>
              </a:solidFill>
              <a:latin typeface="HK Grotesk" pitchFamily="2" charset="77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65" y="1765520"/>
            <a:ext cx="4312252" cy="4471792"/>
          </a:xfrm>
          <a:prstGeom prst="rect">
            <a:avLst/>
          </a:prstGeom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9352834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18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4655" y="1618344"/>
            <a:ext cx="4678626" cy="432147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539801" y="331030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967306" y="38012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ED55E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236676" y="194028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rgbClr val="ED5977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733279" y="1778013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1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2522228" y="56014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5843968" y="53914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326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19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423592" y="1554848"/>
            <a:ext cx="1462260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526075" y="3295970"/>
            <a:ext cx="2834429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61552" y="5136950"/>
            <a:ext cx="188705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HK Grotesk" pitchFamily="2" charset="77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816723" y="1554848"/>
            <a:ext cx="1678665" cy="391197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40161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HK Grotesk" pitchFamily="2" charset="77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1914307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HK Grotesk" pitchFamily="2" charset="77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HK Grotesk" pitchFamily="2" charset="77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</a:t>
            </a:fld>
            <a:endParaRPr lang="en-IN" dirty="0"/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044" y="1124744"/>
            <a:ext cx="7447372" cy="58305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046828" y="2008317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 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76580" y="3158269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2343" y="4408996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3 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176580" y="5505370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r>
              <a:rPr lang="en-US" sz="1800" b="1" dirty="0">
                <a:latin typeface="HK Grotesk" pitchFamily="2" charset="77"/>
              </a:rPr>
              <a:t> Content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20</a:t>
            </a:fld>
            <a:endParaRPr lang="en-IN" dirty="0"/>
          </a:p>
        </p:txBody>
      </p:sp>
      <p:sp>
        <p:nvSpPr>
          <p:cNvPr id="16" name="TextBox 15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1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2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3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4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5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6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</a:t>
            </a:r>
            <a:r>
              <a:rPr lang="en-US" b="1" dirty="0">
                <a:latin typeface="HK Grotesk" pitchFamily="2" charset="77"/>
              </a:rPr>
              <a:t>7</a:t>
            </a:r>
            <a:endParaRPr lang="en-US" sz="1800" b="1" dirty="0">
              <a:latin typeface="HK Grotesk" pitchFamily="2" charset="77"/>
            </a:endParaRP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HK Grotesk" pitchFamily="2" charset="77"/>
              </a:rPr>
              <a:t>Sample 8</a:t>
            </a:r>
          </a:p>
          <a:p>
            <a:pPr algn="ctr"/>
            <a:r>
              <a:rPr lang="en-US" sz="1800" b="1" dirty="0">
                <a:latin typeface="HK Grotesk" pitchFamily="2" charset="77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21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5364" y="1841326"/>
            <a:ext cx="3571336" cy="48531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2990547" y="1925189"/>
            <a:ext cx="89050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3395972" y="3064448"/>
            <a:ext cx="78846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3161192" y="4139943"/>
            <a:ext cx="8551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Place the text for this option here. The font used for this text is HK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54228" y="6329364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22</a:t>
            </a:fld>
            <a:endParaRPr lang="en-IN" dirty="0"/>
          </a:p>
        </p:txBody>
      </p:sp>
      <p:sp>
        <p:nvSpPr>
          <p:cNvPr id="15" name="TextBox 14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 flipH="1">
            <a:off x="1478116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7324672" y="322421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6309589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405002" y="178529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982172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6798646" y="501317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0355" y="1835196"/>
            <a:ext cx="4311291" cy="4190525"/>
          </a:xfrm>
          <a:prstGeom prst="rect">
            <a:avLst/>
          </a:prstGeom>
        </p:spPr>
      </p:pic>
      <p:sp>
        <p:nvSpPr>
          <p:cNvPr id="21" name="Slide Number Placeholder 20"/>
          <p:cNvSpPr>
            <a:spLocks noGrp="1"/>
          </p:cNvSpPr>
          <p:nvPr>
            <p:ph type="sldNum" sz="quarter" idx="4"/>
          </p:nvPr>
        </p:nvSpPr>
        <p:spPr>
          <a:xfrm>
            <a:off x="9448800" y="6269533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23</a:t>
            </a:fld>
            <a:endParaRPr lang="en-IN" dirty="0"/>
          </a:p>
        </p:txBody>
      </p:sp>
      <p:sp>
        <p:nvSpPr>
          <p:cNvPr id="18" name="TextBox 17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5456" y="1844824"/>
            <a:ext cx="4121088" cy="43062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1622132" y="3657218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2270204" y="200103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861446" y="1763871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7176120" y="264910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6888088" y="4089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448800" y="624442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24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137" y="2049582"/>
            <a:ext cx="4193968" cy="3816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flipH="1">
            <a:off x="595198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92D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673923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206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5988121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2553565" y="531340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 flipH="1">
            <a:off x="1866994" y="372922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0070C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2829854" y="1916832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6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4"/>
          </p:nvPr>
        </p:nvSpPr>
        <p:spPr>
          <a:xfrm>
            <a:off x="9448800" y="6237312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25</a:t>
            </a:fld>
            <a:endParaRPr lang="en-IN" dirty="0"/>
          </a:p>
        </p:txBody>
      </p:sp>
      <p:sp>
        <p:nvSpPr>
          <p:cNvPr id="19" name="TextBox 18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26</a:t>
            </a:fld>
            <a:endParaRPr lang="en-IN" dirty="0"/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HK Grotesk" pitchFamily="2" charset="77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HK Grotesk" pitchFamily="2" charset="77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HK Grotesk" pitchFamily="2" charset="77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974947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444" y="2002511"/>
            <a:ext cx="2953112" cy="414526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79469" y="2161013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b="1" dirty="0">
                <a:solidFill>
                  <a:schemeClr val="accent5">
                    <a:lumMod val="75000"/>
                  </a:schemeClr>
                </a:solidFill>
                <a:latin typeface="HK Grotesk" pitchFamily="2" charset="77"/>
              </a:rPr>
              <a:t>Process 1</a:t>
            </a:r>
          </a:p>
        </p:txBody>
      </p:sp>
      <p:sp>
        <p:nvSpPr>
          <p:cNvPr id="4" name="Rectangle 3"/>
          <p:cNvSpPr/>
          <p:nvPr/>
        </p:nvSpPr>
        <p:spPr>
          <a:xfrm>
            <a:off x="7824192" y="278092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/>
                </a:solidFill>
                <a:latin typeface="HK Grotesk" pitchFamily="2" charset="77"/>
              </a:rPr>
              <a:t>Process 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84317" y="3501008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HK Grotesk" pitchFamily="2" charset="77"/>
              </a:rPr>
              <a:t>Process 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7824192" y="4149080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HK Grotesk" pitchFamily="2" charset="77"/>
              </a:rPr>
              <a:t>Process 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84317" y="4797152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chemeClr val="accent2"/>
                </a:solidFill>
                <a:latin typeface="HK Grotesk" pitchFamily="2" charset="77"/>
              </a:rPr>
              <a:t>Process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24192" y="5487615"/>
            <a:ext cx="14863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ED55E1"/>
                </a:solidFill>
                <a:latin typeface="HK Grotesk" pitchFamily="2" charset="77"/>
              </a:rPr>
              <a:t>Process 6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949131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27</a:t>
            </a:fld>
            <a:endParaRPr lang="en-IN" dirty="0"/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945" y="2276872"/>
            <a:ext cx="3812111" cy="380117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 flipH="1">
            <a:off x="4439816" y="1502266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Sample 1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7176120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Sample 2</a:t>
            </a:r>
          </a:p>
          <a:p>
            <a:pPr algn="ctr"/>
            <a:r>
              <a:rPr lang="en-US" sz="2000" b="1" dirty="0">
                <a:solidFill>
                  <a:srgbClr val="00B05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 flipH="1">
            <a:off x="67440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Sample 3</a:t>
            </a:r>
          </a:p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 flipH="1">
            <a:off x="1622132" y="2649505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Sample 5</a:t>
            </a:r>
          </a:p>
          <a:p>
            <a:pPr algn="ctr"/>
            <a:r>
              <a:rPr lang="en-US" sz="2000" b="1" dirty="0">
                <a:solidFill>
                  <a:srgbClr val="641F10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 flipH="1">
            <a:off x="1982172" y="5515024"/>
            <a:ext cx="33217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Sample 4</a:t>
            </a:r>
          </a:p>
          <a:p>
            <a:pPr algn="ctr"/>
            <a:r>
              <a:rPr lang="en-US" sz="2000" b="1" dirty="0">
                <a:solidFill>
                  <a:schemeClr val="accent2"/>
                </a:solidFill>
                <a:latin typeface="HK Grotesk" pitchFamily="2" charset="77"/>
              </a:rPr>
              <a:t>Content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4"/>
          </p:nvPr>
        </p:nvSpPr>
        <p:spPr>
          <a:xfrm>
            <a:off x="9246421" y="641298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28</a:t>
            </a:fld>
            <a:endParaRPr lang="en-IN" dirty="0"/>
          </a:p>
        </p:txBody>
      </p:sp>
      <p:sp>
        <p:nvSpPr>
          <p:cNvPr id="17" name="TextBox 16"/>
          <p:cNvSpPr txBox="1"/>
          <p:nvPr/>
        </p:nvSpPr>
        <p:spPr>
          <a:xfrm>
            <a:off x="2999656" y="548680"/>
            <a:ext cx="622226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HK Grotesk" pitchFamily="2" charset="77"/>
              </a:rPr>
              <a:t>Thank You</a:t>
            </a:r>
            <a:r>
              <a:rPr lang="en-US" b="1" dirty="0">
                <a:latin typeface="HK Grotesk" pitchFamily="2" charset="77"/>
              </a:rPr>
              <a:t>…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849832999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3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016734093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HK Grotesk" pitchFamily="2" charset="77"/>
              </a:rPr>
              <a:t>4</a:t>
            </a:fld>
            <a:endParaRPr lang="en-IN" dirty="0">
              <a:latin typeface="HK Grotesk" pitchFamily="2" charset="77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13760292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5</a:t>
            </a:fld>
            <a:endParaRPr lang="en-IN" dirty="0"/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451063968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6</a:t>
            </a:fld>
            <a:endParaRPr lang="en-IN" dirty="0"/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7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983923349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8</a:t>
            </a:fld>
            <a:endParaRPr lang="en-IN" dirty="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62968786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9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33569816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1202</TotalTime>
  <Words>1139</Words>
  <Application>Microsoft Macintosh PowerPoint</Application>
  <PresentationFormat>Widescreen</PresentationFormat>
  <Paragraphs>327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Georgia</vt:lpstr>
      <vt:lpstr>HK Grotesk</vt:lpstr>
      <vt:lpstr>Lato Light</vt:lpstr>
      <vt:lpstr>Nunito Sans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esspee wt</cp:lastModifiedBy>
  <cp:revision>76</cp:revision>
  <dcterms:created xsi:type="dcterms:W3CDTF">2021-06-21T15:58:00Z</dcterms:created>
  <dcterms:modified xsi:type="dcterms:W3CDTF">2021-07-03T05:19:16Z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