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2" r:id="rId2"/>
    <p:sldId id="323" r:id="rId3"/>
    <p:sldId id="324" r:id="rId4"/>
    <p:sldId id="325" r:id="rId5"/>
    <p:sldId id="32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ertical Timeline" id="{5D4B6E89-1E8E-42AC-AA4C-16FA9F191BFD}">
          <p14:sldIdLst>
            <p14:sldId id="322"/>
            <p14:sldId id="323"/>
            <p14:sldId id="324"/>
            <p14:sldId id="325"/>
            <p14:sldId id="32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5643"/>
    <a:srgbClr val="AE4848"/>
    <a:srgbClr val="171220"/>
    <a:srgbClr val="2F2440"/>
    <a:srgbClr val="6F4954"/>
    <a:srgbClr val="BA5A5A"/>
    <a:srgbClr val="1B1526"/>
    <a:srgbClr val="362A4A"/>
    <a:srgbClr val="7A505C"/>
    <a:srgbClr val="BF6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28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D23E2-3393-4C90-83DC-C0ABBBE49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741EBA-43C1-466F-8F2B-95C3A9DE95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E4DEDB-0AAE-435A-97EF-F7685CD4A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095E7-126E-4AAF-8753-B0589980D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5D8EA-C8AA-4EAC-AD11-B6132950A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3780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30494-C3A8-4918-9918-F2BF68E74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D36834-3436-44EE-9DF2-0DF4FA2797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C4CD8-AD3A-41E3-892F-5597D1E4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D81B9-9654-44E7-8F01-700E6C148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8ADEB-B3E4-4BCA-8C6E-97C30085D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890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7508B7-E380-48D9-B28D-4FB567622E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87A166-E212-445B-AEEB-B7B3E794D3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A4CAB-1C9B-4332-931E-F2B65FB56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34837-BE1D-4C8F-83E1-CC5A61CCA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87AE3-800A-41DD-8A1A-B46C1E30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6211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D0CAA-6A15-4E8C-B827-B52A99926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08AB3-FB4C-46C6-8278-A62CEC853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C0079-942D-40FC-8B58-3BFA99670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A49F6-6BFD-4AF0-BEA9-7DFA44047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C1567-FBEE-45DA-BF10-6AEF3AA38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013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799F6-280C-411D-9274-4EEEC7096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C02D15-CFD6-4CF5-8DFB-30ECB0CFF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0D248-22B2-4F08-8BE2-E4761B598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A7F81-BA02-4130-9A85-E55CBB517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827EF-E2F6-4D71-8593-70DABF8D6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7881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B142A-2E8A-4B9D-AA12-AD437B106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4E9EC-3601-4E2A-9E97-60E49A251C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0908DC-FB24-45BE-8972-94463147D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2CE7E7-B4F5-4B03-874F-98C2C98A2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C51A3A-03E2-4400-8632-38EAA059B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4406CC-645C-495F-8C1D-CE070E155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097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BA445-4703-468B-9EB1-F2AB73D16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A7AD8-E2D2-44C0-9242-927A88E81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708150-CBBB-4438-98FE-BEF01AFD3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23B8F0-052C-4B5E-BDAA-09227B9E91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BC10D9-5AAA-4CF6-9E96-6537EA2508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4FC675-1D3A-4C60-946A-78ACED4BE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183CDE-629D-4EE4-A610-0E3D1ADF5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0302CD-3E8E-46A8-A8C7-545F69EAA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686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86AFF-F332-4CF5-AF9C-3CC61E2C8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989C49-7F0D-4AEC-9D7B-548381A45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D64E8-9430-479F-9A0B-A1E4B6AAF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08073E-A854-455D-BEF9-59EBD919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819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E59316-2814-442A-9F6D-574FD9A21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EEA84F-6336-48B0-A9D2-ECC40B9C2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212418-C817-4A33-965D-E40FAFDCA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7756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81F27-BB56-4E0B-872F-4841F85C2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88DFF-453D-4461-9050-E17BBDD54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53E5E0-8487-49AA-8337-28431A607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F25B6E-A99C-43BF-9186-40C42958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B16D2D-F871-42AB-A289-BBCA946DF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CC6AB1-3117-47B2-9A51-CC892703B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1132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80368-27A7-40C7-832E-78AA657A3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E51A59-792E-4619-93CC-5FC66D75B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E121E7-7749-4CE1-829E-D52A3F58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7C030D-F8DB-4D56-9682-1FA373665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1936F8-9191-404F-9D8B-A7A275562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D63A99-FBFB-4AA3-A928-454FDB80F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6157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3D69D3-8709-40DB-9AE5-A25498516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4502CC-E6CE-4CDE-8368-72059B589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EEA02-4767-4781-8988-E3669B86DF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9EF88-84F7-4B23-9590-1DA154C0B4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19B4F-03B8-4077-BF6D-5E3E31DB4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9374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E5DAB3A-DEC7-4B06-BBE6-9ECB313A7C42}"/>
              </a:ext>
            </a:extLst>
          </p:cNvPr>
          <p:cNvSpPr txBox="1">
            <a:spLocks/>
          </p:cNvSpPr>
          <p:nvPr/>
        </p:nvSpPr>
        <p:spPr>
          <a:xfrm>
            <a:off x="1524000" y="2690801"/>
            <a:ext cx="9144000" cy="1476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dirty="0">
                <a:latin typeface="+mn-lt"/>
              </a:rPr>
              <a:t>Vertical Timeline</a:t>
            </a:r>
            <a:endParaRPr lang="en-IN" sz="4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00658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2725D82B-ED7F-4FE7-B40F-B42C5868B7E2}"/>
              </a:ext>
            </a:extLst>
          </p:cNvPr>
          <p:cNvSpPr/>
          <p:nvPr/>
        </p:nvSpPr>
        <p:spPr>
          <a:xfrm>
            <a:off x="5657039" y="1448814"/>
            <a:ext cx="877922" cy="87792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0795B23-79F4-47EA-85A8-BC0E718221FC}"/>
              </a:ext>
            </a:extLst>
          </p:cNvPr>
          <p:cNvSpPr/>
          <p:nvPr/>
        </p:nvSpPr>
        <p:spPr>
          <a:xfrm>
            <a:off x="5852808" y="1644583"/>
            <a:ext cx="486384" cy="48638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FFBBF08-4944-4C1A-8FD9-BAD99BAEC076}"/>
              </a:ext>
            </a:extLst>
          </p:cNvPr>
          <p:cNvSpPr/>
          <p:nvPr/>
        </p:nvSpPr>
        <p:spPr>
          <a:xfrm>
            <a:off x="5657039" y="4531265"/>
            <a:ext cx="877922" cy="87792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8875A49-A093-466A-BFA8-22BBD97FB596}"/>
              </a:ext>
            </a:extLst>
          </p:cNvPr>
          <p:cNvSpPr/>
          <p:nvPr/>
        </p:nvSpPr>
        <p:spPr>
          <a:xfrm>
            <a:off x="5852808" y="4727034"/>
            <a:ext cx="486384" cy="48638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409F9CC-D840-4CE6-9AED-11B8F23CFEE9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6096000" y="0"/>
            <a:ext cx="0" cy="1448814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86FE80F-3312-42A6-AD92-094BAE31745C}"/>
              </a:ext>
            </a:extLst>
          </p:cNvPr>
          <p:cNvCxnSpPr>
            <a:cxnSpLocks/>
            <a:stCxn id="7" idx="4"/>
          </p:cNvCxnSpPr>
          <p:nvPr/>
        </p:nvCxnSpPr>
        <p:spPr>
          <a:xfrm>
            <a:off x="6096000" y="5409187"/>
            <a:ext cx="0" cy="1448813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7472173-29AC-40E6-86DA-184BB4723B05}"/>
              </a:ext>
            </a:extLst>
          </p:cNvPr>
          <p:cNvCxnSpPr>
            <a:cxnSpLocks/>
            <a:stCxn id="5" idx="4"/>
            <a:endCxn id="7" idx="0"/>
          </p:cNvCxnSpPr>
          <p:nvPr/>
        </p:nvCxnSpPr>
        <p:spPr>
          <a:xfrm>
            <a:off x="6096000" y="2326736"/>
            <a:ext cx="0" cy="2204529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469F869-BD5E-47D5-BC2B-7D06C7F0B6FB}"/>
              </a:ext>
            </a:extLst>
          </p:cNvPr>
          <p:cNvCxnSpPr>
            <a:cxnSpLocks/>
          </p:cNvCxnSpPr>
          <p:nvPr/>
        </p:nvCxnSpPr>
        <p:spPr>
          <a:xfrm rot="5400000" flipH="1">
            <a:off x="7259368" y="1158338"/>
            <a:ext cx="0" cy="1448814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DA4F865-40AA-4097-989B-E17150CE9258}"/>
              </a:ext>
            </a:extLst>
          </p:cNvPr>
          <p:cNvCxnSpPr>
            <a:cxnSpLocks/>
          </p:cNvCxnSpPr>
          <p:nvPr/>
        </p:nvCxnSpPr>
        <p:spPr>
          <a:xfrm rot="16200000">
            <a:off x="4932632" y="4238504"/>
            <a:ext cx="0" cy="1448814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9790D167-3CBA-40B8-82CE-1C30A1144E38}"/>
              </a:ext>
            </a:extLst>
          </p:cNvPr>
          <p:cNvSpPr/>
          <p:nvPr/>
        </p:nvSpPr>
        <p:spPr>
          <a:xfrm>
            <a:off x="7983775" y="1479960"/>
            <a:ext cx="805569" cy="805569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4801DB3E-B96F-42C7-9601-DEA5B0A45D03}"/>
              </a:ext>
            </a:extLst>
          </p:cNvPr>
          <p:cNvSpPr/>
          <p:nvPr/>
        </p:nvSpPr>
        <p:spPr>
          <a:xfrm>
            <a:off x="3402656" y="4567441"/>
            <a:ext cx="805569" cy="805569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817F92F-6871-479C-96DE-4847F186671A}"/>
              </a:ext>
            </a:extLst>
          </p:cNvPr>
          <p:cNvSpPr txBox="1"/>
          <p:nvPr/>
        </p:nvSpPr>
        <p:spPr>
          <a:xfrm>
            <a:off x="4393054" y="1559578"/>
            <a:ext cx="106821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 Narrow" panose="020B0606020202030204" pitchFamily="34" charset="0"/>
              </a:rPr>
              <a:t>2016</a:t>
            </a:r>
            <a:endParaRPr lang="en-IN" sz="3600" b="1" dirty="0">
              <a:latin typeface="Arial Narrow" panose="020B060602020203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0C361FE-68D3-4207-BBF0-787326F2BCC1}"/>
              </a:ext>
            </a:extLst>
          </p:cNvPr>
          <p:cNvSpPr txBox="1"/>
          <p:nvPr/>
        </p:nvSpPr>
        <p:spPr>
          <a:xfrm>
            <a:off x="6332912" y="271658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Heading</a:t>
            </a:r>
            <a:endParaRPr lang="en-IN" sz="2400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8237FA8-D6FF-49CE-A03B-383C8C56B6B2}"/>
              </a:ext>
            </a:extLst>
          </p:cNvPr>
          <p:cNvSpPr txBox="1"/>
          <p:nvPr/>
        </p:nvSpPr>
        <p:spPr>
          <a:xfrm>
            <a:off x="6332912" y="648963"/>
            <a:ext cx="2840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Some text goes here. Some text goes here.</a:t>
            </a:r>
            <a:r>
              <a:rPr lang="en-IN" sz="1600" dirty="0"/>
              <a:t> </a:t>
            </a:r>
            <a:r>
              <a:rPr lang="en-US" sz="1600" dirty="0"/>
              <a:t>Some text goes here.</a:t>
            </a:r>
            <a:endParaRPr lang="en-IN" sz="1600" dirty="0"/>
          </a:p>
          <a:p>
            <a:r>
              <a:rPr lang="en-US" sz="1600" dirty="0"/>
              <a:t>Some text goes here.</a:t>
            </a:r>
            <a:endParaRPr lang="en-IN" sz="16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4BF523-7348-4C20-BFE0-C9C2A237DC9A}"/>
              </a:ext>
            </a:extLst>
          </p:cNvPr>
          <p:cNvSpPr txBox="1"/>
          <p:nvPr/>
        </p:nvSpPr>
        <p:spPr>
          <a:xfrm>
            <a:off x="4614969" y="3345943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/>
              <a:t>Heading</a:t>
            </a:r>
            <a:endParaRPr lang="en-IN" sz="2400" b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9E40004-E022-41D9-A166-EB9173060417}"/>
              </a:ext>
            </a:extLst>
          </p:cNvPr>
          <p:cNvSpPr txBox="1"/>
          <p:nvPr/>
        </p:nvSpPr>
        <p:spPr>
          <a:xfrm>
            <a:off x="3012333" y="3723248"/>
            <a:ext cx="2840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Some text goes here. Some text goes here.</a:t>
            </a:r>
            <a:r>
              <a:rPr lang="en-IN" sz="1600" dirty="0"/>
              <a:t> </a:t>
            </a:r>
            <a:r>
              <a:rPr lang="en-US" sz="1600" dirty="0"/>
              <a:t>Some text goes here.</a:t>
            </a:r>
            <a:endParaRPr lang="en-IN" sz="1600" dirty="0"/>
          </a:p>
          <a:p>
            <a:pPr algn="r"/>
            <a:r>
              <a:rPr lang="en-US" sz="1600" dirty="0"/>
              <a:t>Some text goes here.</a:t>
            </a:r>
            <a:endParaRPr lang="en-IN" sz="1600" dirty="0"/>
          </a:p>
        </p:txBody>
      </p:sp>
      <p:pic>
        <p:nvPicPr>
          <p:cNvPr id="40" name="Graphic 39" descr="Bar chart">
            <a:extLst>
              <a:ext uri="{FF2B5EF4-FFF2-40B4-BE49-F238E27FC236}">
                <a16:creationId xmlns:a16="http://schemas.microsoft.com/office/drawing/2014/main" id="{EE9E99B8-987F-44BF-B566-F8347B6541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78586" y="4743371"/>
            <a:ext cx="453708" cy="453708"/>
          </a:xfrm>
          <a:prstGeom prst="rect">
            <a:avLst/>
          </a:prstGeom>
        </p:spPr>
      </p:pic>
      <p:pic>
        <p:nvPicPr>
          <p:cNvPr id="48" name="Graphic 47" descr="Bullseye">
            <a:extLst>
              <a:ext uri="{FF2B5EF4-FFF2-40B4-BE49-F238E27FC236}">
                <a16:creationId xmlns:a16="http://schemas.microsoft.com/office/drawing/2014/main" id="{2058E876-BEB7-4F68-92CE-55B437CC68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13740" y="1609925"/>
            <a:ext cx="545638" cy="545638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F4093BC5-FA3E-477F-8FC1-BB7CE3E508FF}"/>
              </a:ext>
            </a:extLst>
          </p:cNvPr>
          <p:cNvSpPr txBox="1"/>
          <p:nvPr/>
        </p:nvSpPr>
        <p:spPr>
          <a:xfrm>
            <a:off x="6725260" y="4647059"/>
            <a:ext cx="106821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 Narrow" panose="020B0606020202030204" pitchFamily="34" charset="0"/>
              </a:rPr>
              <a:t>2017</a:t>
            </a:r>
            <a:endParaRPr lang="en-IN" sz="36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6169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5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25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50"/>
                            </p:stCondLst>
                            <p:childTnLst>
                              <p:par>
                                <p:cTn id="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75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25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2725D82B-ED7F-4FE7-B40F-B42C5868B7E2}"/>
              </a:ext>
            </a:extLst>
          </p:cNvPr>
          <p:cNvSpPr/>
          <p:nvPr/>
        </p:nvSpPr>
        <p:spPr>
          <a:xfrm>
            <a:off x="5657039" y="1448814"/>
            <a:ext cx="877922" cy="87792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0795B23-79F4-47EA-85A8-BC0E718221FC}"/>
              </a:ext>
            </a:extLst>
          </p:cNvPr>
          <p:cNvSpPr/>
          <p:nvPr/>
        </p:nvSpPr>
        <p:spPr>
          <a:xfrm>
            <a:off x="5852808" y="1644583"/>
            <a:ext cx="486384" cy="48638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FFBBF08-4944-4C1A-8FD9-BAD99BAEC076}"/>
              </a:ext>
            </a:extLst>
          </p:cNvPr>
          <p:cNvSpPr/>
          <p:nvPr/>
        </p:nvSpPr>
        <p:spPr>
          <a:xfrm>
            <a:off x="5657039" y="4531265"/>
            <a:ext cx="877922" cy="87792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8875A49-A093-466A-BFA8-22BBD97FB596}"/>
              </a:ext>
            </a:extLst>
          </p:cNvPr>
          <p:cNvSpPr/>
          <p:nvPr/>
        </p:nvSpPr>
        <p:spPr>
          <a:xfrm>
            <a:off x="5852808" y="4727034"/>
            <a:ext cx="486384" cy="48638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409F9CC-D840-4CE6-9AED-11B8F23CFEE9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6096000" y="0"/>
            <a:ext cx="0" cy="1448814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86FE80F-3312-42A6-AD92-094BAE31745C}"/>
              </a:ext>
            </a:extLst>
          </p:cNvPr>
          <p:cNvCxnSpPr>
            <a:cxnSpLocks/>
            <a:stCxn id="7" idx="4"/>
          </p:cNvCxnSpPr>
          <p:nvPr/>
        </p:nvCxnSpPr>
        <p:spPr>
          <a:xfrm>
            <a:off x="6096000" y="5409187"/>
            <a:ext cx="0" cy="1448813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7472173-29AC-40E6-86DA-184BB4723B05}"/>
              </a:ext>
            </a:extLst>
          </p:cNvPr>
          <p:cNvCxnSpPr>
            <a:cxnSpLocks/>
            <a:stCxn id="5" idx="4"/>
            <a:endCxn id="7" idx="0"/>
          </p:cNvCxnSpPr>
          <p:nvPr/>
        </p:nvCxnSpPr>
        <p:spPr>
          <a:xfrm>
            <a:off x="6096000" y="2326736"/>
            <a:ext cx="0" cy="2204529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469F869-BD5E-47D5-BC2B-7D06C7F0B6FB}"/>
              </a:ext>
            </a:extLst>
          </p:cNvPr>
          <p:cNvCxnSpPr>
            <a:cxnSpLocks/>
          </p:cNvCxnSpPr>
          <p:nvPr/>
        </p:nvCxnSpPr>
        <p:spPr>
          <a:xfrm rot="5400000" flipH="1">
            <a:off x="7259368" y="1158338"/>
            <a:ext cx="0" cy="1448814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DA4F865-40AA-4097-989B-E17150CE9258}"/>
              </a:ext>
            </a:extLst>
          </p:cNvPr>
          <p:cNvCxnSpPr>
            <a:cxnSpLocks/>
          </p:cNvCxnSpPr>
          <p:nvPr/>
        </p:nvCxnSpPr>
        <p:spPr>
          <a:xfrm rot="16200000">
            <a:off x="4932632" y="4238504"/>
            <a:ext cx="0" cy="1448814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9790D167-3CBA-40B8-82CE-1C30A1144E38}"/>
              </a:ext>
            </a:extLst>
          </p:cNvPr>
          <p:cNvSpPr/>
          <p:nvPr/>
        </p:nvSpPr>
        <p:spPr>
          <a:xfrm>
            <a:off x="7983775" y="1479960"/>
            <a:ext cx="805569" cy="805569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4801DB3E-B96F-42C7-9601-DEA5B0A45D03}"/>
              </a:ext>
            </a:extLst>
          </p:cNvPr>
          <p:cNvSpPr/>
          <p:nvPr/>
        </p:nvSpPr>
        <p:spPr>
          <a:xfrm>
            <a:off x="3402656" y="4567441"/>
            <a:ext cx="805569" cy="805569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817F92F-6871-479C-96DE-4847F186671A}"/>
              </a:ext>
            </a:extLst>
          </p:cNvPr>
          <p:cNvSpPr txBox="1"/>
          <p:nvPr/>
        </p:nvSpPr>
        <p:spPr>
          <a:xfrm>
            <a:off x="4393054" y="1559578"/>
            <a:ext cx="106821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 Narrow" panose="020B0606020202030204" pitchFamily="34" charset="0"/>
              </a:rPr>
              <a:t>2018</a:t>
            </a:r>
            <a:endParaRPr lang="en-IN" sz="3600" b="1" dirty="0">
              <a:latin typeface="Arial Narrow" panose="020B060602020203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0C361FE-68D3-4207-BBF0-787326F2BCC1}"/>
              </a:ext>
            </a:extLst>
          </p:cNvPr>
          <p:cNvSpPr txBox="1"/>
          <p:nvPr/>
        </p:nvSpPr>
        <p:spPr>
          <a:xfrm>
            <a:off x="6332912" y="271658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Heading</a:t>
            </a:r>
            <a:endParaRPr lang="en-IN" sz="2400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8237FA8-D6FF-49CE-A03B-383C8C56B6B2}"/>
              </a:ext>
            </a:extLst>
          </p:cNvPr>
          <p:cNvSpPr txBox="1"/>
          <p:nvPr/>
        </p:nvSpPr>
        <p:spPr>
          <a:xfrm>
            <a:off x="6332912" y="648963"/>
            <a:ext cx="2840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Some text goes here. Some text goes here.</a:t>
            </a:r>
            <a:r>
              <a:rPr lang="en-IN" sz="1600" dirty="0"/>
              <a:t> </a:t>
            </a:r>
            <a:r>
              <a:rPr lang="en-US" sz="1600" dirty="0"/>
              <a:t>Some text goes here.</a:t>
            </a:r>
            <a:endParaRPr lang="en-IN" sz="1600" dirty="0"/>
          </a:p>
          <a:p>
            <a:r>
              <a:rPr lang="en-US" sz="1600" dirty="0"/>
              <a:t>Some text goes here.</a:t>
            </a:r>
            <a:endParaRPr lang="en-IN" sz="16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4BF523-7348-4C20-BFE0-C9C2A237DC9A}"/>
              </a:ext>
            </a:extLst>
          </p:cNvPr>
          <p:cNvSpPr txBox="1"/>
          <p:nvPr/>
        </p:nvSpPr>
        <p:spPr>
          <a:xfrm>
            <a:off x="4614969" y="3345943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/>
              <a:t>Heading</a:t>
            </a:r>
            <a:endParaRPr lang="en-IN" sz="2400" b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9E40004-E022-41D9-A166-EB9173060417}"/>
              </a:ext>
            </a:extLst>
          </p:cNvPr>
          <p:cNvSpPr txBox="1"/>
          <p:nvPr/>
        </p:nvSpPr>
        <p:spPr>
          <a:xfrm>
            <a:off x="3012333" y="3723248"/>
            <a:ext cx="2840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Some text goes here. Some text goes here.</a:t>
            </a:r>
            <a:r>
              <a:rPr lang="en-IN" sz="1600" dirty="0"/>
              <a:t> </a:t>
            </a:r>
            <a:r>
              <a:rPr lang="en-US" sz="1600" dirty="0"/>
              <a:t>Some text goes here.</a:t>
            </a:r>
            <a:endParaRPr lang="en-IN" sz="1600" dirty="0"/>
          </a:p>
          <a:p>
            <a:pPr algn="r"/>
            <a:r>
              <a:rPr lang="en-US" sz="1600" dirty="0"/>
              <a:t>Some text goes here.</a:t>
            </a:r>
            <a:endParaRPr lang="en-IN" sz="1600" dirty="0"/>
          </a:p>
        </p:txBody>
      </p:sp>
      <p:pic>
        <p:nvPicPr>
          <p:cNvPr id="36" name="Graphic 35" descr="Single gear">
            <a:extLst>
              <a:ext uri="{FF2B5EF4-FFF2-40B4-BE49-F238E27FC236}">
                <a16:creationId xmlns:a16="http://schemas.microsoft.com/office/drawing/2014/main" id="{FAEF7B8A-0300-418C-B9F0-2C99216B77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05896" y="1602081"/>
            <a:ext cx="561326" cy="561326"/>
          </a:xfrm>
          <a:prstGeom prst="rect">
            <a:avLst/>
          </a:prstGeom>
        </p:spPr>
      </p:pic>
      <p:pic>
        <p:nvPicPr>
          <p:cNvPr id="42" name="Graphic 41" descr="Database">
            <a:extLst>
              <a:ext uri="{FF2B5EF4-FFF2-40B4-BE49-F238E27FC236}">
                <a16:creationId xmlns:a16="http://schemas.microsoft.com/office/drawing/2014/main" id="{EA8D23D8-2720-4DB1-87F7-BD5C19EC08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72028" y="4736813"/>
            <a:ext cx="466825" cy="466825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F4093BC5-FA3E-477F-8FC1-BB7CE3E508FF}"/>
              </a:ext>
            </a:extLst>
          </p:cNvPr>
          <p:cNvSpPr txBox="1"/>
          <p:nvPr/>
        </p:nvSpPr>
        <p:spPr>
          <a:xfrm>
            <a:off x="6725260" y="4647059"/>
            <a:ext cx="106821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 Narrow" panose="020B0606020202030204" pitchFamily="34" charset="0"/>
              </a:rPr>
              <a:t>2019</a:t>
            </a:r>
            <a:endParaRPr lang="en-IN" sz="36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5596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5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25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50"/>
                            </p:stCondLst>
                            <p:childTnLst>
                              <p:par>
                                <p:cTn id="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75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25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2725D82B-ED7F-4FE7-B40F-B42C5868B7E2}"/>
              </a:ext>
            </a:extLst>
          </p:cNvPr>
          <p:cNvSpPr/>
          <p:nvPr/>
        </p:nvSpPr>
        <p:spPr>
          <a:xfrm>
            <a:off x="5657039" y="1448814"/>
            <a:ext cx="877922" cy="87792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0795B23-79F4-47EA-85A8-BC0E718221FC}"/>
              </a:ext>
            </a:extLst>
          </p:cNvPr>
          <p:cNvSpPr/>
          <p:nvPr/>
        </p:nvSpPr>
        <p:spPr>
          <a:xfrm>
            <a:off x="5852808" y="1644583"/>
            <a:ext cx="486384" cy="48638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FFBBF08-4944-4C1A-8FD9-BAD99BAEC076}"/>
              </a:ext>
            </a:extLst>
          </p:cNvPr>
          <p:cNvSpPr/>
          <p:nvPr/>
        </p:nvSpPr>
        <p:spPr>
          <a:xfrm>
            <a:off x="5657039" y="4531265"/>
            <a:ext cx="877922" cy="87792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8875A49-A093-466A-BFA8-22BBD97FB596}"/>
              </a:ext>
            </a:extLst>
          </p:cNvPr>
          <p:cNvSpPr/>
          <p:nvPr/>
        </p:nvSpPr>
        <p:spPr>
          <a:xfrm>
            <a:off x="5852808" y="4727034"/>
            <a:ext cx="486384" cy="48638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409F9CC-D840-4CE6-9AED-11B8F23CFEE9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6096000" y="0"/>
            <a:ext cx="0" cy="1448814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86FE80F-3312-42A6-AD92-094BAE31745C}"/>
              </a:ext>
            </a:extLst>
          </p:cNvPr>
          <p:cNvCxnSpPr>
            <a:cxnSpLocks/>
            <a:stCxn id="7" idx="4"/>
          </p:cNvCxnSpPr>
          <p:nvPr/>
        </p:nvCxnSpPr>
        <p:spPr>
          <a:xfrm>
            <a:off x="6096000" y="5409187"/>
            <a:ext cx="0" cy="1448813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7472173-29AC-40E6-86DA-184BB4723B05}"/>
              </a:ext>
            </a:extLst>
          </p:cNvPr>
          <p:cNvCxnSpPr>
            <a:cxnSpLocks/>
            <a:stCxn id="5" idx="4"/>
            <a:endCxn id="7" idx="0"/>
          </p:cNvCxnSpPr>
          <p:nvPr/>
        </p:nvCxnSpPr>
        <p:spPr>
          <a:xfrm>
            <a:off x="6096000" y="2326736"/>
            <a:ext cx="0" cy="2204529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469F869-BD5E-47D5-BC2B-7D06C7F0B6FB}"/>
              </a:ext>
            </a:extLst>
          </p:cNvPr>
          <p:cNvCxnSpPr>
            <a:cxnSpLocks/>
          </p:cNvCxnSpPr>
          <p:nvPr/>
        </p:nvCxnSpPr>
        <p:spPr>
          <a:xfrm rot="5400000" flipH="1">
            <a:off x="7259368" y="1158338"/>
            <a:ext cx="0" cy="1448814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DA4F865-40AA-4097-989B-E17150CE9258}"/>
              </a:ext>
            </a:extLst>
          </p:cNvPr>
          <p:cNvCxnSpPr>
            <a:cxnSpLocks/>
          </p:cNvCxnSpPr>
          <p:nvPr/>
        </p:nvCxnSpPr>
        <p:spPr>
          <a:xfrm rot="16200000">
            <a:off x="4932632" y="4238504"/>
            <a:ext cx="0" cy="1448814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9790D167-3CBA-40B8-82CE-1C30A1144E38}"/>
              </a:ext>
            </a:extLst>
          </p:cNvPr>
          <p:cNvSpPr/>
          <p:nvPr/>
        </p:nvSpPr>
        <p:spPr>
          <a:xfrm>
            <a:off x="7983775" y="1479960"/>
            <a:ext cx="805569" cy="805569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4801DB3E-B96F-42C7-9601-DEA5B0A45D03}"/>
              </a:ext>
            </a:extLst>
          </p:cNvPr>
          <p:cNvSpPr/>
          <p:nvPr/>
        </p:nvSpPr>
        <p:spPr>
          <a:xfrm>
            <a:off x="3402656" y="4567441"/>
            <a:ext cx="805569" cy="805569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817F92F-6871-479C-96DE-4847F186671A}"/>
              </a:ext>
            </a:extLst>
          </p:cNvPr>
          <p:cNvSpPr txBox="1"/>
          <p:nvPr/>
        </p:nvSpPr>
        <p:spPr>
          <a:xfrm>
            <a:off x="4393054" y="1559578"/>
            <a:ext cx="106821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 Narrow" panose="020B0606020202030204" pitchFamily="34" charset="0"/>
              </a:rPr>
              <a:t>2020</a:t>
            </a:r>
            <a:endParaRPr lang="en-IN" sz="3600" b="1" dirty="0">
              <a:latin typeface="Arial Narrow" panose="020B060602020203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0C361FE-68D3-4207-BBF0-787326F2BCC1}"/>
              </a:ext>
            </a:extLst>
          </p:cNvPr>
          <p:cNvSpPr txBox="1"/>
          <p:nvPr/>
        </p:nvSpPr>
        <p:spPr>
          <a:xfrm>
            <a:off x="6332912" y="271658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Heading</a:t>
            </a:r>
            <a:endParaRPr lang="en-IN" sz="2400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8237FA8-D6FF-49CE-A03B-383C8C56B6B2}"/>
              </a:ext>
            </a:extLst>
          </p:cNvPr>
          <p:cNvSpPr txBox="1"/>
          <p:nvPr/>
        </p:nvSpPr>
        <p:spPr>
          <a:xfrm>
            <a:off x="6332912" y="648963"/>
            <a:ext cx="2840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Some text goes here. Some text goes here.</a:t>
            </a:r>
            <a:r>
              <a:rPr lang="en-IN" sz="1600" dirty="0"/>
              <a:t> </a:t>
            </a:r>
            <a:r>
              <a:rPr lang="en-US" sz="1600" dirty="0"/>
              <a:t>Some text goes here.</a:t>
            </a:r>
            <a:endParaRPr lang="en-IN" sz="1600" dirty="0"/>
          </a:p>
          <a:p>
            <a:r>
              <a:rPr lang="en-US" sz="1600" dirty="0"/>
              <a:t>Some text goes here.</a:t>
            </a:r>
            <a:endParaRPr lang="en-IN" sz="16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4BF523-7348-4C20-BFE0-C9C2A237DC9A}"/>
              </a:ext>
            </a:extLst>
          </p:cNvPr>
          <p:cNvSpPr txBox="1"/>
          <p:nvPr/>
        </p:nvSpPr>
        <p:spPr>
          <a:xfrm>
            <a:off x="4614969" y="3345943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/>
              <a:t>Heading</a:t>
            </a:r>
            <a:endParaRPr lang="en-IN" sz="2400" b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9E40004-E022-41D9-A166-EB9173060417}"/>
              </a:ext>
            </a:extLst>
          </p:cNvPr>
          <p:cNvSpPr txBox="1"/>
          <p:nvPr/>
        </p:nvSpPr>
        <p:spPr>
          <a:xfrm>
            <a:off x="3012333" y="3723248"/>
            <a:ext cx="2840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Some text goes here. Some text goes here.</a:t>
            </a:r>
            <a:r>
              <a:rPr lang="en-IN" sz="1600" dirty="0"/>
              <a:t> </a:t>
            </a:r>
            <a:r>
              <a:rPr lang="en-US" sz="1600" dirty="0"/>
              <a:t>Some text goes here.</a:t>
            </a:r>
            <a:endParaRPr lang="en-IN" sz="1600" dirty="0"/>
          </a:p>
          <a:p>
            <a:pPr algn="r"/>
            <a:r>
              <a:rPr lang="en-US" sz="1600" dirty="0"/>
              <a:t>Some text goes here.</a:t>
            </a:r>
            <a:endParaRPr lang="en-IN" sz="1600" dirty="0"/>
          </a:p>
        </p:txBody>
      </p:sp>
      <p:pic>
        <p:nvPicPr>
          <p:cNvPr id="38" name="Graphic 37" descr="Pie chart">
            <a:extLst>
              <a:ext uri="{FF2B5EF4-FFF2-40B4-BE49-F238E27FC236}">
                <a16:creationId xmlns:a16="http://schemas.microsoft.com/office/drawing/2014/main" id="{740C4FFC-9F55-4765-9FFD-B20DDFBD50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15701" y="1611886"/>
            <a:ext cx="541717" cy="541717"/>
          </a:xfrm>
          <a:prstGeom prst="rect">
            <a:avLst/>
          </a:prstGeom>
        </p:spPr>
      </p:pic>
      <p:pic>
        <p:nvPicPr>
          <p:cNvPr id="46" name="Graphic 45" descr="Magnifying glass">
            <a:extLst>
              <a:ext uri="{FF2B5EF4-FFF2-40B4-BE49-F238E27FC236}">
                <a16:creationId xmlns:a16="http://schemas.microsoft.com/office/drawing/2014/main" id="{F39B05DA-E50E-414E-81E2-9C03A0CA09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56880" y="4721665"/>
            <a:ext cx="497121" cy="497121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F4093BC5-FA3E-477F-8FC1-BB7CE3E508FF}"/>
              </a:ext>
            </a:extLst>
          </p:cNvPr>
          <p:cNvSpPr txBox="1"/>
          <p:nvPr/>
        </p:nvSpPr>
        <p:spPr>
          <a:xfrm>
            <a:off x="6725260" y="4647059"/>
            <a:ext cx="106821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 Narrow" panose="020B0606020202030204" pitchFamily="34" charset="0"/>
              </a:rPr>
              <a:t>2021</a:t>
            </a:r>
            <a:endParaRPr lang="en-IN" sz="36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6127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5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25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50"/>
                            </p:stCondLst>
                            <p:childTnLst>
                              <p:par>
                                <p:cTn id="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75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25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2725D82B-ED7F-4FE7-B40F-B42C5868B7E2}"/>
              </a:ext>
            </a:extLst>
          </p:cNvPr>
          <p:cNvSpPr/>
          <p:nvPr/>
        </p:nvSpPr>
        <p:spPr>
          <a:xfrm>
            <a:off x="5657039" y="2990039"/>
            <a:ext cx="877922" cy="87792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0795B23-79F4-47EA-85A8-BC0E718221FC}"/>
              </a:ext>
            </a:extLst>
          </p:cNvPr>
          <p:cNvSpPr/>
          <p:nvPr/>
        </p:nvSpPr>
        <p:spPr>
          <a:xfrm>
            <a:off x="5852808" y="3185808"/>
            <a:ext cx="486384" cy="48638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409F9CC-D840-4CE6-9AED-11B8F23CFEE9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6096000" y="0"/>
            <a:ext cx="0" cy="2990039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469F869-BD5E-47D5-BC2B-7D06C7F0B6FB}"/>
              </a:ext>
            </a:extLst>
          </p:cNvPr>
          <p:cNvCxnSpPr>
            <a:cxnSpLocks/>
          </p:cNvCxnSpPr>
          <p:nvPr/>
        </p:nvCxnSpPr>
        <p:spPr>
          <a:xfrm rot="5400000" flipH="1">
            <a:off x="7259368" y="2699563"/>
            <a:ext cx="0" cy="1448814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9790D167-3CBA-40B8-82CE-1C30A1144E38}"/>
              </a:ext>
            </a:extLst>
          </p:cNvPr>
          <p:cNvSpPr/>
          <p:nvPr/>
        </p:nvSpPr>
        <p:spPr>
          <a:xfrm>
            <a:off x="7983775" y="3021185"/>
            <a:ext cx="805569" cy="805569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817F92F-6871-479C-96DE-4847F186671A}"/>
              </a:ext>
            </a:extLst>
          </p:cNvPr>
          <p:cNvSpPr txBox="1"/>
          <p:nvPr/>
        </p:nvSpPr>
        <p:spPr>
          <a:xfrm>
            <a:off x="4393054" y="3100803"/>
            <a:ext cx="106821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 Narrow" panose="020B0606020202030204" pitchFamily="34" charset="0"/>
              </a:rPr>
              <a:t>2022</a:t>
            </a:r>
            <a:endParaRPr lang="en-IN" sz="3600" b="1" dirty="0">
              <a:latin typeface="Arial Narrow" panose="020B060602020203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0C361FE-68D3-4207-BBF0-787326F2BCC1}"/>
              </a:ext>
            </a:extLst>
          </p:cNvPr>
          <p:cNvSpPr txBox="1"/>
          <p:nvPr/>
        </p:nvSpPr>
        <p:spPr>
          <a:xfrm>
            <a:off x="6332912" y="1812883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Heading</a:t>
            </a:r>
            <a:endParaRPr lang="en-IN" sz="2400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8237FA8-D6FF-49CE-A03B-383C8C56B6B2}"/>
              </a:ext>
            </a:extLst>
          </p:cNvPr>
          <p:cNvSpPr txBox="1"/>
          <p:nvPr/>
        </p:nvSpPr>
        <p:spPr>
          <a:xfrm>
            <a:off x="6332912" y="2190188"/>
            <a:ext cx="2840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Some text goes here. Some text goes here.</a:t>
            </a:r>
            <a:r>
              <a:rPr lang="en-IN" sz="1600" dirty="0"/>
              <a:t> </a:t>
            </a:r>
            <a:r>
              <a:rPr lang="en-US" sz="1600" dirty="0"/>
              <a:t>Some text goes here.</a:t>
            </a:r>
            <a:endParaRPr lang="en-IN" sz="1600" dirty="0"/>
          </a:p>
          <a:p>
            <a:r>
              <a:rPr lang="en-US" sz="1600" dirty="0"/>
              <a:t>Some text goes here.</a:t>
            </a:r>
            <a:endParaRPr lang="en-IN" sz="1600" dirty="0"/>
          </a:p>
        </p:txBody>
      </p:sp>
      <p:pic>
        <p:nvPicPr>
          <p:cNvPr id="44" name="Graphic 43" descr="Lightbulb">
            <a:extLst>
              <a:ext uri="{FF2B5EF4-FFF2-40B4-BE49-F238E27FC236}">
                <a16:creationId xmlns:a16="http://schemas.microsoft.com/office/drawing/2014/main" id="{8D2A1D11-AC97-43A0-87EA-E54C938D8A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30143" y="3167553"/>
            <a:ext cx="512832" cy="512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2942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5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25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8" grpId="0" animBg="1"/>
      <p:bldP spid="30" grpId="0"/>
      <p:bldP spid="31" grpId="0"/>
      <p:bldP spid="3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156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Morph to Zoom Into Specific Parts of Your Slide</dc:title>
  <dc:creator>Peyush</dc:creator>
  <cp:lastModifiedBy>Peyush</cp:lastModifiedBy>
  <cp:revision>63</cp:revision>
  <dcterms:created xsi:type="dcterms:W3CDTF">2021-08-10T11:51:32Z</dcterms:created>
  <dcterms:modified xsi:type="dcterms:W3CDTF">2021-08-19T09:03:51Z</dcterms:modified>
</cp:coreProperties>
</file>