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0"/>
    <p:restoredTop sz="96281"/>
  </p:normalViewPr>
  <p:slideViewPr>
    <p:cSldViewPr>
      <p:cViewPr varScale="1">
        <p:scale>
          <a:sx n="89" d="100"/>
          <a:sy n="89" d="100"/>
        </p:scale>
        <p:origin x="920" y="17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1</a:t>
          </a:r>
          <a:endParaRPr lang="en-GB" dirty="0">
            <a:latin typeface="HK Grotesk" pitchFamily="2" charset="77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1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745" y="1127098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9616" y="2644170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5447" y="385689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4767" y="4779744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3634022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459366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511846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9759370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506332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12604857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9120176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1663832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947684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50877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3387363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1137</Words>
  <Application>Microsoft Macintosh PowerPoint</Application>
  <PresentationFormat>Widescreen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73</cp:revision>
  <dcterms:created xsi:type="dcterms:W3CDTF">2021-06-21T15:58:00Z</dcterms:created>
  <dcterms:modified xsi:type="dcterms:W3CDTF">2021-07-03T05:21:46Z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