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4"/>
            <a:ext cx="731402" cy="1231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3925325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BD34C7-1F83-42F9-B7F3-B92D35D22C1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30558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D0CF218-300B-438A-A1ED-F03B98BC8E42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056416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DDD131-29B5-4E13-9EFA-486B78FD98E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1B76AC8-AAD4-436F-9B0B-08D4609DAC2F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57DA8CD-321F-47DB-9F34-C6F447B908FB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5384275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0C5D3F-C31F-4674-8A9D-66974F2C814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2980" y="386927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7272" y="45685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9501" y="531943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5D65D2D-251C-497B-9358-3B5FBD7BA7A4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22D42D-A79F-4C3B-BBB7-1D07E855BA25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5FD768F-11A8-4272-A7CB-DDEEE2F7D175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9EF79D-4D67-420F-9390-02B90C3216AA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5845E93-B891-4EFA-8D60-C4F0F3DAC7E9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373103F-01FA-4D55-AC3B-19686BC400DE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3A9FB42-E43F-44B6-AE78-AF81C0C2143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0ACAF49-D6DB-4638-9514-6C2C6EE48E7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4AFD48D-7CC7-49D3-A07B-2D272D2E5939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DD66C2E-D71F-4EE2-BB96-B6E51A72849E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0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05120F-4803-41F9-9162-9CC88562F7B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FD89330-4486-4397-80AD-26EF1B99881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FF7149-34F1-49F1-85B0-21AFB8537CE5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6D4CE2-4CE4-4F0A-AE9D-E6B72CAF4564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0090710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7698BFD-5AFA-438C-91B0-2094097A07E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1220218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08605AA-9CCF-46E8-B6B1-2C71B935F8C0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188125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B10FB9-8547-415F-A0D2-E616F1F7CA5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4371199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18AF9A8-93CA-4BF7-A13A-391B0BC9BD49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1748668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F6D64E-3AC6-4A87-B02A-ED9011C4C373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9558683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62947D-0BDE-4004-84EE-8D411C50EC41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123906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4B93EEE-CA87-429A-B891-1C99C871F9F4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108</cp:revision>
  <dcterms:created xsi:type="dcterms:W3CDTF">2021-06-21T15:58:00Z</dcterms:created>
  <dcterms:modified xsi:type="dcterms:W3CDTF">2021-10-14T04:58:36Z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