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1"/>
    <p:restoredTop sz="96281"/>
  </p:normalViewPr>
  <p:slideViewPr>
    <p:cSldViewPr>
      <p:cViewPr varScale="1">
        <p:scale>
          <a:sx n="77" d="100"/>
          <a:sy n="77" d="100"/>
        </p:scale>
        <p:origin x="192" y="44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4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02/07/21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1125020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23" y="2626277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2538" y="359528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18785" y="5013176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9816" y="4226360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780201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1588206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4578964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915626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78036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7475669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9473205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1293207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2821653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7806717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347278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</TotalTime>
  <Words>1139</Words>
  <Application>Microsoft Macintosh PowerPoint</Application>
  <PresentationFormat>Widescreen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88</cp:revision>
  <dcterms:created xsi:type="dcterms:W3CDTF">2021-06-21T15:58:00Z</dcterms:created>
  <dcterms:modified xsi:type="dcterms:W3CDTF">2021-07-03T04:52:17Z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