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82" cy="6858000"/>
          </a:xfrm>
          <a:prstGeom prst="rect">
            <a:avLst/>
          </a:prstGeom>
        </p:spPr>
      </p:pic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6494" y="2134800"/>
            <a:ext cx="591012" cy="9252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661341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4312941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849341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3186141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/>
          <p:cNvPicPr>
            <a:picLocks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05526" y="123080"/>
            <a:ext cx="568800" cy="95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4751796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0A2BBC-F7A5-4D94-9A43-1783D053B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4259957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0924EA-70FA-48CB-8805-60B027A10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7010473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EB7176-71EC-434C-B837-BBFF6FC0E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1805980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EF8EAFA-C324-4516-8F8A-B394EDE3B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277386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277386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277385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277385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770C3E1-C30E-4804-8B73-8281CB4BE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412629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8BFC955-B094-4106-A8B4-95D91946C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3959" y="3874840"/>
            <a:ext cx="9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6196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688C91D-2DD6-4DD4-A3A9-33ADF3A84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2CE49A8-B3F8-4794-A97C-8C937270C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C6A6B13-CAA1-4885-AF4C-924288917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27EA97D-1FE3-431F-B378-D027A6D74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47E914-36AE-4264-872B-E457DA0209F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905003" cy="721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F64198-5C76-4EEE-A9C9-29098558B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11CB221-0E8B-4E7F-BD0B-1FF688B69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392DBAE-E810-4190-B0D6-6CEEFA9A3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BE6C14-533F-4E05-96E9-A13584EF2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A4C4925-6B40-4792-A013-CB48B9454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EDDF6EA-9CBE-40AA-8DCF-4CE122B2F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47217FB-4D6C-4757-B3AB-86495C2D4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5E5603-0CD3-4C21-8E27-D839E138F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52B06AA-5FED-472E-BCA5-540B6EBFD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2618" y="1121640"/>
            <a:ext cx="5651518" cy="4879112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450841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612E81C-9599-485E-8AC2-4A5954CE1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04478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288A233-624B-49F6-AD04-045001FFF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1008846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176F88-2123-4363-9138-98BF327ADE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8BD6B87-8F57-4BE8-9D78-850119A7B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213966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DFC650-98FF-4E7E-B02A-C25E500AE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899038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A6EF2F-E3E6-4ACD-AB36-C2A1E0BA1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0430588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F271813-F8B1-456B-8E69-E2511265D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39752" y="1267201"/>
            <a:ext cx="5905003" cy="721640"/>
          </a:xfrm>
        </p:spPr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1142</Words>
  <Application>Microsoft Office PowerPoint</Application>
  <PresentationFormat>On-screen Show (4:3)</PresentationFormat>
  <Paragraphs>326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93</cp:revision>
  <dcterms:created xsi:type="dcterms:W3CDTF">2021-06-21T15:58:00Z</dcterms:created>
  <dcterms:modified xsi:type="dcterms:W3CDTF">2021-10-14T04:42:07Z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