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96" r:id="rId2"/>
    <p:sldId id="2597" r:id="rId3"/>
    <p:sldId id="553" r:id="rId4"/>
    <p:sldId id="2540" r:id="rId5"/>
    <p:sldId id="2431" r:id="rId6"/>
    <p:sldId id="538" r:id="rId7"/>
    <p:sldId id="2598" r:id="rId8"/>
    <p:sldId id="2565" r:id="rId9"/>
    <p:sldId id="2599" r:id="rId10"/>
    <p:sldId id="2600" r:id="rId11"/>
    <p:sldId id="2584" r:id="rId12"/>
    <p:sldId id="2560" r:id="rId13"/>
    <p:sldId id="2604" r:id="rId14"/>
    <p:sldId id="2601" r:id="rId15"/>
    <p:sldId id="2602" r:id="rId16"/>
    <p:sldId id="2603" r:id="rId17"/>
    <p:sldId id="554" r:id="rId18"/>
    <p:sldId id="2567" r:id="rId19"/>
    <p:sldId id="2571" r:id="rId20"/>
    <p:sldId id="2605" r:id="rId21"/>
    <p:sldId id="2606" r:id="rId22"/>
    <p:sldId id="2607" r:id="rId23"/>
    <p:sldId id="2555" r:id="rId24"/>
    <p:sldId id="557" r:id="rId25"/>
    <p:sldId id="558" r:id="rId26"/>
    <p:sldId id="559" r:id="rId27"/>
    <p:sldId id="556" r:id="rId28"/>
    <p:sldId id="2608" r:id="rId29"/>
    <p:sldId id="535" r:id="rId30"/>
    <p:sldId id="550" r:id="rId31"/>
    <p:sldId id="257" r:id="rId32"/>
    <p:sldId id="258" r:id="rId33"/>
    <p:sldId id="2523"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9FBB"/>
    <a:srgbClr val="477DAF"/>
    <a:srgbClr val="BBC3CD"/>
    <a:srgbClr val="0F3955"/>
    <a:srgbClr val="5DAAB0"/>
    <a:srgbClr val="3B7579"/>
    <a:srgbClr val="AAD3D6"/>
    <a:srgbClr val="418287"/>
    <a:srgbClr val="DFE3E9"/>
    <a:srgbClr val="1F1F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5280" autoAdjust="0"/>
  </p:normalViewPr>
  <p:slideViewPr>
    <p:cSldViewPr snapToGrid="0" snapToObjects="1" showGuides="1">
      <p:cViewPr>
        <p:scale>
          <a:sx n="89" d="100"/>
          <a:sy n="89" d="100"/>
        </p:scale>
        <p:origin x="-1308" y="-282"/>
      </p:cViewPr>
      <p:guideLst>
        <p:guide orient="horz" pos="2160"/>
        <p:guide pos="288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Row</c:v>
                </c:pt>
              </c:strCache>
            </c:strRef>
          </c:tx>
          <c:spPr>
            <a:solidFill>
              <a:schemeClr val="bg2"/>
            </a:solidFill>
            <a:ln>
              <a:noFill/>
            </a:ln>
            <a:effectLst/>
          </c:spPr>
          <c:invertIfNegative val="0"/>
          <c:cat>
            <c:strRef>
              <c:f>Лист1!$A$2:$A$13</c:f>
              <c:strCache>
                <c:ptCount val="12"/>
                <c:pt idx="0">
                  <c:v>Jan </c:v>
                </c:pt>
                <c:pt idx="1">
                  <c:v>Feb</c:v>
                </c:pt>
                <c:pt idx="2">
                  <c:v>Mar</c:v>
                </c:pt>
                <c:pt idx="3">
                  <c:v>Apr</c:v>
                </c:pt>
                <c:pt idx="4">
                  <c:v>May</c:v>
                </c:pt>
                <c:pt idx="5">
                  <c:v>Jun</c:v>
                </c:pt>
                <c:pt idx="6">
                  <c:v>Jul</c:v>
                </c:pt>
                <c:pt idx="7">
                  <c:v>Aug</c:v>
                </c:pt>
                <c:pt idx="8">
                  <c:v>Sep</c:v>
                </c:pt>
                <c:pt idx="9">
                  <c:v>Oct</c:v>
                </c:pt>
                <c:pt idx="10">
                  <c:v>Nov</c:v>
                </c:pt>
                <c:pt idx="11">
                  <c:v>Dec</c:v>
                </c:pt>
              </c:strCache>
            </c:strRef>
          </c:cat>
          <c:val>
            <c:numRef>
              <c:f>Лист1!$B$2:$B$13</c:f>
              <c:numCache>
                <c:formatCode>General</c:formatCode>
                <c:ptCount val="12"/>
                <c:pt idx="0">
                  <c:v>5</c:v>
                </c:pt>
                <c:pt idx="1">
                  <c:v>7</c:v>
                </c:pt>
                <c:pt idx="2">
                  <c:v>2</c:v>
                </c:pt>
                <c:pt idx="3">
                  <c:v>3</c:v>
                </c:pt>
                <c:pt idx="4">
                  <c:v>5</c:v>
                </c:pt>
                <c:pt idx="5">
                  <c:v>1</c:v>
                </c:pt>
                <c:pt idx="6">
                  <c:v>8</c:v>
                </c:pt>
                <c:pt idx="7">
                  <c:v>4</c:v>
                </c:pt>
                <c:pt idx="8">
                  <c:v>5</c:v>
                </c:pt>
                <c:pt idx="9">
                  <c:v>6</c:v>
                </c:pt>
                <c:pt idx="10">
                  <c:v>7</c:v>
                </c:pt>
                <c:pt idx="11">
                  <c:v>4</c:v>
                </c:pt>
              </c:numCache>
            </c:numRef>
          </c:val>
          <c:extLst xmlns:c16r2="http://schemas.microsoft.com/office/drawing/2015/06/chart">
            <c:ext xmlns:c16="http://schemas.microsoft.com/office/drawing/2014/chart" uri="{C3380CC4-5D6E-409C-BE32-E72D297353CC}">
              <c16:uniqueId val="{00000000-83A4-7A43-BEDE-07DA2FC37A64}"/>
            </c:ext>
          </c:extLst>
        </c:ser>
        <c:dLbls>
          <c:showLegendKey val="0"/>
          <c:showVal val="0"/>
          <c:showCatName val="0"/>
          <c:showSerName val="0"/>
          <c:showPercent val="0"/>
          <c:showBubbleSize val="0"/>
        </c:dLbls>
        <c:gapWidth val="129"/>
        <c:axId val="137033984"/>
        <c:axId val="135462912"/>
      </c:barChart>
      <c:catAx>
        <c:axId val="13703398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Roboto" panose="02000000000000000000" pitchFamily="2" charset="0"/>
                <a:cs typeface="+mn-cs"/>
              </a:defRPr>
            </a:pPr>
            <a:endParaRPr lang="en-US"/>
          </a:p>
        </c:txPr>
        <c:crossAx val="135462912"/>
        <c:crosses val="autoZero"/>
        <c:auto val="1"/>
        <c:lblAlgn val="ctr"/>
        <c:lblOffset val="100"/>
        <c:noMultiLvlLbl val="0"/>
      </c:catAx>
      <c:valAx>
        <c:axId val="13546291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Roboto" panose="02000000000000000000" pitchFamily="2" charset="0"/>
                <a:cs typeface="+mn-cs"/>
              </a:defRPr>
            </a:pPr>
            <a:endParaRPr lang="en-US"/>
          </a:p>
        </c:txPr>
        <c:crossAx val="137033984"/>
        <c:crosses val="autoZero"/>
        <c:crossBetween val="between"/>
      </c:valAx>
      <c:spPr>
        <a:noFill/>
        <a:ln>
          <a:noFill/>
        </a:ln>
        <a:effectLst/>
      </c:spPr>
    </c:plotArea>
    <c:plotVisOnly val="1"/>
    <c:dispBlanksAs val="gap"/>
    <c:showDLblsOverMax val="0"/>
  </c:chart>
  <c:spPr>
    <a:noFill/>
    <a:ln>
      <a:noFill/>
    </a:ln>
    <a:effectLst/>
  </c:spPr>
  <c:txPr>
    <a:bodyPr/>
    <a:lstStyle/>
    <a:p>
      <a:pPr>
        <a:defRPr sz="1500">
          <a:latin typeface="+mn-lt"/>
          <a:ea typeface="Roboto" panose="02000000000000000000" pitchFamily="2"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3F141-A5A1-43E9-BD50-F6B74B009E1A}"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IN"/>
        </a:p>
      </dgm:t>
    </dgm:pt>
    <dgm:pt modelId="{33727D8A-57C2-4A33-9F76-C2E164091CC3}">
      <dgm:prSet phldrT="[Text]" custT="1"/>
      <dgm:spPr/>
      <dgm:t>
        <a:bodyPr/>
        <a:lstStyle/>
        <a:p>
          <a:r>
            <a:rPr lang="en-IN" sz="3200" dirty="0"/>
            <a:t>Leading 2</a:t>
          </a:r>
        </a:p>
      </dgm:t>
    </dgm:pt>
    <dgm:pt modelId="{E653854A-7892-4929-B956-0C50596AD436}" type="parTrans" cxnId="{EC1878DF-872D-4128-B808-E605A59BB625}">
      <dgm:prSet/>
      <dgm:spPr/>
      <dgm:t>
        <a:bodyPr/>
        <a:lstStyle/>
        <a:p>
          <a:endParaRPr lang="en-IN" sz="3200"/>
        </a:p>
      </dgm:t>
    </dgm:pt>
    <dgm:pt modelId="{FE86E56C-6EB8-4FBC-82F5-0B5497D994E4}" type="sibTrans" cxnId="{EC1878DF-872D-4128-B808-E605A59BB625}">
      <dgm:prSet/>
      <dgm:spPr/>
      <dgm:t>
        <a:bodyPr/>
        <a:lstStyle/>
        <a:p>
          <a:endParaRPr lang="en-IN" sz="3200"/>
        </a:p>
      </dgm:t>
    </dgm:pt>
    <dgm:pt modelId="{D8ACBA07-6A7A-4599-87CB-FD6B5C1EBD59}">
      <dgm:prSet phldrT="[Text]" custT="1"/>
      <dgm:spPr/>
      <dgm:t>
        <a:bodyPr/>
        <a:lstStyle/>
        <a:p>
          <a:r>
            <a:rPr lang="en-IN" sz="3200" dirty="0"/>
            <a:t>Leading 3</a:t>
          </a:r>
        </a:p>
      </dgm:t>
    </dgm:pt>
    <dgm:pt modelId="{1F4ED5B7-02C3-4986-91FE-7E08C2ACE18B}" type="parTrans" cxnId="{0727A3B0-5414-43B9-9A7D-C0D25A5332E6}">
      <dgm:prSet/>
      <dgm:spPr/>
      <dgm:t>
        <a:bodyPr/>
        <a:lstStyle/>
        <a:p>
          <a:endParaRPr lang="en-IN" sz="3200"/>
        </a:p>
      </dgm:t>
    </dgm:pt>
    <dgm:pt modelId="{0369081A-906A-4DF2-9112-0D99AB3D3B8C}" type="sibTrans" cxnId="{0727A3B0-5414-43B9-9A7D-C0D25A5332E6}">
      <dgm:prSet/>
      <dgm:spPr/>
      <dgm:t>
        <a:bodyPr/>
        <a:lstStyle/>
        <a:p>
          <a:endParaRPr lang="en-IN" sz="3200"/>
        </a:p>
      </dgm:t>
    </dgm:pt>
    <dgm:pt modelId="{71329E8C-3C5B-41D3-9B1C-8EDDDC981A88}">
      <dgm:prSet phldrT="[Text]" custT="1"/>
      <dgm:spPr/>
      <dgm:t>
        <a:bodyPr/>
        <a:lstStyle/>
        <a:p>
          <a:r>
            <a:rPr lang="en-IN" sz="3200" dirty="0"/>
            <a:t>Leading 4</a:t>
          </a:r>
        </a:p>
      </dgm:t>
    </dgm:pt>
    <dgm:pt modelId="{6F5B6D88-0075-4A95-968A-1F620611F5BF}" type="parTrans" cxnId="{56123737-7B8C-45B5-82A1-EB70970AEBA1}">
      <dgm:prSet/>
      <dgm:spPr/>
      <dgm:t>
        <a:bodyPr/>
        <a:lstStyle/>
        <a:p>
          <a:endParaRPr lang="en-IN" sz="3200"/>
        </a:p>
      </dgm:t>
    </dgm:pt>
    <dgm:pt modelId="{A068ED28-E645-4CD0-AFC6-D299B9374E82}" type="sibTrans" cxnId="{56123737-7B8C-45B5-82A1-EB70970AEBA1}">
      <dgm:prSet/>
      <dgm:spPr/>
      <dgm:t>
        <a:bodyPr/>
        <a:lstStyle/>
        <a:p>
          <a:endParaRPr lang="en-IN" sz="3200"/>
        </a:p>
      </dgm:t>
    </dgm:pt>
    <dgm:pt modelId="{86AB9EFC-D566-4DF6-B222-A00277572C43}">
      <dgm:prSet phldrT="[Text]" custT="1"/>
      <dgm:spPr/>
      <dgm:t>
        <a:bodyPr/>
        <a:lstStyle/>
        <a:p>
          <a:r>
            <a:rPr lang="en-IN" sz="3200" dirty="0"/>
            <a:t>Leading 5</a:t>
          </a:r>
        </a:p>
      </dgm:t>
    </dgm:pt>
    <dgm:pt modelId="{B4C62BA0-9154-4250-A17F-8529D3BF5DDE}" type="parTrans" cxnId="{53389607-F02D-4E4C-9ACF-722E800CAF49}">
      <dgm:prSet/>
      <dgm:spPr/>
      <dgm:t>
        <a:bodyPr/>
        <a:lstStyle/>
        <a:p>
          <a:endParaRPr lang="en-IN"/>
        </a:p>
      </dgm:t>
    </dgm:pt>
    <dgm:pt modelId="{0FB1612F-EB95-49E7-BAF8-7ADA2EE031D7}" type="sibTrans" cxnId="{53389607-F02D-4E4C-9ACF-722E800CAF49}">
      <dgm:prSet/>
      <dgm:spPr/>
      <dgm:t>
        <a:bodyPr/>
        <a:lstStyle/>
        <a:p>
          <a:endParaRPr lang="en-IN"/>
        </a:p>
      </dgm:t>
    </dgm:pt>
    <dgm:pt modelId="{1CAE2014-48E1-4865-8F3E-1C3C3ED70F1F}">
      <dgm:prSet phldrT="[Text]" custT="1"/>
      <dgm:spPr/>
      <dgm:t>
        <a:bodyPr/>
        <a:lstStyle/>
        <a:p>
          <a:r>
            <a:rPr lang="en-IN" sz="3200" dirty="0"/>
            <a:t>Leading 6</a:t>
          </a:r>
        </a:p>
      </dgm:t>
    </dgm:pt>
    <dgm:pt modelId="{E714D511-4E34-4B1E-8620-B7310A931633}" type="parTrans" cxnId="{E8B72643-197D-4929-8315-9E02E91299AC}">
      <dgm:prSet/>
      <dgm:spPr/>
      <dgm:t>
        <a:bodyPr/>
        <a:lstStyle/>
        <a:p>
          <a:endParaRPr lang="en-IN"/>
        </a:p>
      </dgm:t>
    </dgm:pt>
    <dgm:pt modelId="{19311233-5046-4BED-8745-C0126133BD9E}" type="sibTrans" cxnId="{E8B72643-197D-4929-8315-9E02E91299AC}">
      <dgm:prSet/>
      <dgm:spPr/>
      <dgm:t>
        <a:bodyPr/>
        <a:lstStyle/>
        <a:p>
          <a:endParaRPr lang="en-IN"/>
        </a:p>
      </dgm:t>
    </dgm:pt>
    <dgm:pt modelId="{47387466-0131-43C8-ACCC-23293794352D}" type="pres">
      <dgm:prSet presAssocID="{9373F141-A5A1-43E9-BD50-F6B74B009E1A}" presName="Name0" presStyleCnt="0">
        <dgm:presLayoutVars>
          <dgm:chMax val="7"/>
          <dgm:chPref val="7"/>
          <dgm:dir/>
        </dgm:presLayoutVars>
      </dgm:prSet>
      <dgm:spPr/>
      <dgm:t>
        <a:bodyPr/>
        <a:lstStyle/>
        <a:p>
          <a:endParaRPr lang="en-US"/>
        </a:p>
      </dgm:t>
    </dgm:pt>
    <dgm:pt modelId="{BDEC53D0-CAE9-4977-9995-6761918C046E}" type="pres">
      <dgm:prSet presAssocID="{9373F141-A5A1-43E9-BD50-F6B74B009E1A}" presName="Name1" presStyleCnt="0"/>
      <dgm:spPr/>
    </dgm:pt>
    <dgm:pt modelId="{C27CEB96-EE1B-4610-809F-8F851D972581}" type="pres">
      <dgm:prSet presAssocID="{9373F141-A5A1-43E9-BD50-F6B74B009E1A}" presName="cycle" presStyleCnt="0"/>
      <dgm:spPr/>
    </dgm:pt>
    <dgm:pt modelId="{5D85BBD9-D115-46F2-A992-48C0794484BF}" type="pres">
      <dgm:prSet presAssocID="{9373F141-A5A1-43E9-BD50-F6B74B009E1A}" presName="srcNode" presStyleLbl="node1" presStyleIdx="0" presStyleCnt="5"/>
      <dgm:spPr/>
    </dgm:pt>
    <dgm:pt modelId="{6480DA53-9B36-4F20-98AD-AA97C9E114DE}" type="pres">
      <dgm:prSet presAssocID="{9373F141-A5A1-43E9-BD50-F6B74B009E1A}" presName="conn" presStyleLbl="parChTrans1D2" presStyleIdx="0" presStyleCnt="1"/>
      <dgm:spPr/>
      <dgm:t>
        <a:bodyPr/>
        <a:lstStyle/>
        <a:p>
          <a:endParaRPr lang="en-US"/>
        </a:p>
      </dgm:t>
    </dgm:pt>
    <dgm:pt modelId="{5599DCD9-98AE-4AB2-80D5-E4982816F5ED}" type="pres">
      <dgm:prSet presAssocID="{9373F141-A5A1-43E9-BD50-F6B74B009E1A}" presName="extraNode" presStyleLbl="node1" presStyleIdx="0" presStyleCnt="5"/>
      <dgm:spPr/>
    </dgm:pt>
    <dgm:pt modelId="{D1586CE6-FA04-431A-B892-23C5D894A2E9}" type="pres">
      <dgm:prSet presAssocID="{9373F141-A5A1-43E9-BD50-F6B74B009E1A}" presName="dstNode" presStyleLbl="node1" presStyleIdx="0" presStyleCnt="5"/>
      <dgm:spPr/>
    </dgm:pt>
    <dgm:pt modelId="{DA02DC67-8CD5-425E-BE2C-FFD65962EB70}" type="pres">
      <dgm:prSet presAssocID="{33727D8A-57C2-4A33-9F76-C2E164091CC3}" presName="text_1" presStyleLbl="node1" presStyleIdx="0" presStyleCnt="5">
        <dgm:presLayoutVars>
          <dgm:bulletEnabled val="1"/>
        </dgm:presLayoutVars>
      </dgm:prSet>
      <dgm:spPr/>
      <dgm:t>
        <a:bodyPr/>
        <a:lstStyle/>
        <a:p>
          <a:endParaRPr lang="en-US"/>
        </a:p>
      </dgm:t>
    </dgm:pt>
    <dgm:pt modelId="{0E44FB8F-8B53-4D33-BF9A-829FE200A37D}" type="pres">
      <dgm:prSet presAssocID="{33727D8A-57C2-4A33-9F76-C2E164091CC3}" presName="accent_1" presStyleCnt="0"/>
      <dgm:spPr/>
    </dgm:pt>
    <dgm:pt modelId="{2D74EACE-B455-413B-8FA6-7D2CEE62C486}" type="pres">
      <dgm:prSet presAssocID="{33727D8A-57C2-4A33-9F76-C2E164091CC3}" presName="accentRepeatNode" presStyleLbl="solidFgAcc1" presStyleIdx="0" presStyleCnt="5"/>
      <dgm:spPr/>
    </dgm:pt>
    <dgm:pt modelId="{0CDE591A-0C55-4AA7-B48C-69D6049C4240}" type="pres">
      <dgm:prSet presAssocID="{D8ACBA07-6A7A-4599-87CB-FD6B5C1EBD59}" presName="text_2" presStyleLbl="node1" presStyleIdx="1" presStyleCnt="5">
        <dgm:presLayoutVars>
          <dgm:bulletEnabled val="1"/>
        </dgm:presLayoutVars>
      </dgm:prSet>
      <dgm:spPr/>
      <dgm:t>
        <a:bodyPr/>
        <a:lstStyle/>
        <a:p>
          <a:endParaRPr lang="en-US"/>
        </a:p>
      </dgm:t>
    </dgm:pt>
    <dgm:pt modelId="{A533B467-DF29-490A-B548-FD9AC3DC2078}" type="pres">
      <dgm:prSet presAssocID="{D8ACBA07-6A7A-4599-87CB-FD6B5C1EBD59}" presName="accent_2" presStyleCnt="0"/>
      <dgm:spPr/>
    </dgm:pt>
    <dgm:pt modelId="{41AECA85-0BD3-4D8F-88DA-FB687CC1F620}" type="pres">
      <dgm:prSet presAssocID="{D8ACBA07-6A7A-4599-87CB-FD6B5C1EBD59}" presName="accentRepeatNode" presStyleLbl="solidFgAcc1" presStyleIdx="1" presStyleCnt="5"/>
      <dgm:spPr/>
    </dgm:pt>
    <dgm:pt modelId="{75E71FE3-A1B8-4BC5-AF71-B2A5C9B7E6B0}" type="pres">
      <dgm:prSet presAssocID="{71329E8C-3C5B-41D3-9B1C-8EDDDC981A88}" presName="text_3" presStyleLbl="node1" presStyleIdx="2" presStyleCnt="5">
        <dgm:presLayoutVars>
          <dgm:bulletEnabled val="1"/>
        </dgm:presLayoutVars>
      </dgm:prSet>
      <dgm:spPr/>
      <dgm:t>
        <a:bodyPr/>
        <a:lstStyle/>
        <a:p>
          <a:endParaRPr lang="en-US"/>
        </a:p>
      </dgm:t>
    </dgm:pt>
    <dgm:pt modelId="{0916103B-24B9-4DB5-86ED-88A3D597C112}" type="pres">
      <dgm:prSet presAssocID="{71329E8C-3C5B-41D3-9B1C-8EDDDC981A88}" presName="accent_3" presStyleCnt="0"/>
      <dgm:spPr/>
    </dgm:pt>
    <dgm:pt modelId="{A6889B21-9AD4-427F-8148-AB416E4C3AEA}" type="pres">
      <dgm:prSet presAssocID="{71329E8C-3C5B-41D3-9B1C-8EDDDC981A88}" presName="accentRepeatNode" presStyleLbl="solidFgAcc1" presStyleIdx="2" presStyleCnt="5"/>
      <dgm:spPr/>
    </dgm:pt>
    <dgm:pt modelId="{F6B39F8A-3474-445D-9E08-2BE1F7E18590}" type="pres">
      <dgm:prSet presAssocID="{86AB9EFC-D566-4DF6-B222-A00277572C43}" presName="text_4" presStyleLbl="node1" presStyleIdx="3" presStyleCnt="5">
        <dgm:presLayoutVars>
          <dgm:bulletEnabled val="1"/>
        </dgm:presLayoutVars>
      </dgm:prSet>
      <dgm:spPr/>
      <dgm:t>
        <a:bodyPr/>
        <a:lstStyle/>
        <a:p>
          <a:endParaRPr lang="en-US"/>
        </a:p>
      </dgm:t>
    </dgm:pt>
    <dgm:pt modelId="{F5CBADA2-ABD9-46F6-8156-07DEA7316F69}" type="pres">
      <dgm:prSet presAssocID="{86AB9EFC-D566-4DF6-B222-A00277572C43}" presName="accent_4" presStyleCnt="0"/>
      <dgm:spPr/>
    </dgm:pt>
    <dgm:pt modelId="{E1DF416C-A433-47DB-AB69-BA03FE35173F}" type="pres">
      <dgm:prSet presAssocID="{86AB9EFC-D566-4DF6-B222-A00277572C43}" presName="accentRepeatNode" presStyleLbl="solidFgAcc1" presStyleIdx="3" presStyleCnt="5"/>
      <dgm:spPr/>
    </dgm:pt>
    <dgm:pt modelId="{06A64634-1A6F-4A18-8338-1C0F459DD038}" type="pres">
      <dgm:prSet presAssocID="{1CAE2014-48E1-4865-8F3E-1C3C3ED70F1F}" presName="text_5" presStyleLbl="node1" presStyleIdx="4" presStyleCnt="5">
        <dgm:presLayoutVars>
          <dgm:bulletEnabled val="1"/>
        </dgm:presLayoutVars>
      </dgm:prSet>
      <dgm:spPr/>
      <dgm:t>
        <a:bodyPr/>
        <a:lstStyle/>
        <a:p>
          <a:endParaRPr lang="en-US"/>
        </a:p>
      </dgm:t>
    </dgm:pt>
    <dgm:pt modelId="{AFAA8DBC-3886-44D7-9CB3-A5E5D71CE79C}" type="pres">
      <dgm:prSet presAssocID="{1CAE2014-48E1-4865-8F3E-1C3C3ED70F1F}" presName="accent_5" presStyleCnt="0"/>
      <dgm:spPr/>
    </dgm:pt>
    <dgm:pt modelId="{638C7EDB-34EA-4198-AC00-F59BC798ED66}" type="pres">
      <dgm:prSet presAssocID="{1CAE2014-48E1-4865-8F3E-1C3C3ED70F1F}" presName="accentRepeatNode" presStyleLbl="solidFgAcc1" presStyleIdx="4" presStyleCnt="5"/>
      <dgm:spPr/>
    </dgm:pt>
  </dgm:ptLst>
  <dgm:cxnLst>
    <dgm:cxn modelId="{3BA8375B-D2CB-4AD3-92C4-678F7AF96561}" type="presOf" srcId="{9373F141-A5A1-43E9-BD50-F6B74B009E1A}" destId="{47387466-0131-43C8-ACCC-23293794352D}" srcOrd="0" destOrd="0" presId="urn:microsoft.com/office/officeart/2008/layout/VerticalCurvedList"/>
    <dgm:cxn modelId="{94DD9C17-8313-4E29-95DF-785F3A724758}" type="presOf" srcId="{FE86E56C-6EB8-4FBC-82F5-0B5497D994E4}" destId="{6480DA53-9B36-4F20-98AD-AA97C9E114DE}" srcOrd="0" destOrd="0" presId="urn:microsoft.com/office/officeart/2008/layout/VerticalCurvedList"/>
    <dgm:cxn modelId="{56123737-7B8C-45B5-82A1-EB70970AEBA1}" srcId="{9373F141-A5A1-43E9-BD50-F6B74B009E1A}" destId="{71329E8C-3C5B-41D3-9B1C-8EDDDC981A88}" srcOrd="2" destOrd="0" parTransId="{6F5B6D88-0075-4A95-968A-1F620611F5BF}" sibTransId="{A068ED28-E645-4CD0-AFC6-D299B9374E82}"/>
    <dgm:cxn modelId="{183DC165-DF76-4D9D-9C3A-01E11B0F3448}" type="presOf" srcId="{71329E8C-3C5B-41D3-9B1C-8EDDDC981A88}" destId="{75E71FE3-A1B8-4BC5-AF71-B2A5C9B7E6B0}" srcOrd="0" destOrd="0" presId="urn:microsoft.com/office/officeart/2008/layout/VerticalCurvedList"/>
    <dgm:cxn modelId="{E8B72643-197D-4929-8315-9E02E91299AC}" srcId="{9373F141-A5A1-43E9-BD50-F6B74B009E1A}" destId="{1CAE2014-48E1-4865-8F3E-1C3C3ED70F1F}" srcOrd="4" destOrd="0" parTransId="{E714D511-4E34-4B1E-8620-B7310A931633}" sibTransId="{19311233-5046-4BED-8745-C0126133BD9E}"/>
    <dgm:cxn modelId="{C4C13776-1ABA-4A20-88DA-8091327E06AF}" type="presOf" srcId="{D8ACBA07-6A7A-4599-87CB-FD6B5C1EBD59}" destId="{0CDE591A-0C55-4AA7-B48C-69D6049C4240}" srcOrd="0" destOrd="0" presId="urn:microsoft.com/office/officeart/2008/layout/VerticalCurvedList"/>
    <dgm:cxn modelId="{5FB9A2F4-2702-4EBC-B7D4-A71A770F02CB}" type="presOf" srcId="{33727D8A-57C2-4A33-9F76-C2E164091CC3}" destId="{DA02DC67-8CD5-425E-BE2C-FFD65962EB70}" srcOrd="0" destOrd="0" presId="urn:microsoft.com/office/officeart/2008/layout/VerticalCurvedList"/>
    <dgm:cxn modelId="{00961421-3C9E-4F15-8BC3-32A7752D3547}" type="presOf" srcId="{86AB9EFC-D566-4DF6-B222-A00277572C43}" destId="{F6B39F8A-3474-445D-9E08-2BE1F7E18590}" srcOrd="0" destOrd="0" presId="urn:microsoft.com/office/officeart/2008/layout/VerticalCurvedList"/>
    <dgm:cxn modelId="{0727A3B0-5414-43B9-9A7D-C0D25A5332E6}" srcId="{9373F141-A5A1-43E9-BD50-F6B74B009E1A}" destId="{D8ACBA07-6A7A-4599-87CB-FD6B5C1EBD59}" srcOrd="1" destOrd="0" parTransId="{1F4ED5B7-02C3-4986-91FE-7E08C2ACE18B}" sibTransId="{0369081A-906A-4DF2-9112-0D99AB3D3B8C}"/>
    <dgm:cxn modelId="{E759E9EA-29C2-41FE-8B71-2C1A98824748}" type="presOf" srcId="{1CAE2014-48E1-4865-8F3E-1C3C3ED70F1F}" destId="{06A64634-1A6F-4A18-8338-1C0F459DD038}" srcOrd="0" destOrd="0" presId="urn:microsoft.com/office/officeart/2008/layout/VerticalCurvedList"/>
    <dgm:cxn modelId="{EC1878DF-872D-4128-B808-E605A59BB625}" srcId="{9373F141-A5A1-43E9-BD50-F6B74B009E1A}" destId="{33727D8A-57C2-4A33-9F76-C2E164091CC3}" srcOrd="0" destOrd="0" parTransId="{E653854A-7892-4929-B956-0C50596AD436}" sibTransId="{FE86E56C-6EB8-4FBC-82F5-0B5497D994E4}"/>
    <dgm:cxn modelId="{53389607-F02D-4E4C-9ACF-722E800CAF49}" srcId="{9373F141-A5A1-43E9-BD50-F6B74B009E1A}" destId="{86AB9EFC-D566-4DF6-B222-A00277572C43}" srcOrd="3" destOrd="0" parTransId="{B4C62BA0-9154-4250-A17F-8529D3BF5DDE}" sibTransId="{0FB1612F-EB95-49E7-BAF8-7ADA2EE031D7}"/>
    <dgm:cxn modelId="{CAB21023-AD15-47FF-846E-F504D671592C}" type="presParOf" srcId="{47387466-0131-43C8-ACCC-23293794352D}" destId="{BDEC53D0-CAE9-4977-9995-6761918C046E}" srcOrd="0" destOrd="0" presId="urn:microsoft.com/office/officeart/2008/layout/VerticalCurvedList"/>
    <dgm:cxn modelId="{1D5F9E02-7DBC-43F7-A441-5189FB0D74E2}" type="presParOf" srcId="{BDEC53D0-CAE9-4977-9995-6761918C046E}" destId="{C27CEB96-EE1B-4610-809F-8F851D972581}" srcOrd="0" destOrd="0" presId="urn:microsoft.com/office/officeart/2008/layout/VerticalCurvedList"/>
    <dgm:cxn modelId="{51D82989-5305-4045-B77D-9CF804F1A56A}" type="presParOf" srcId="{C27CEB96-EE1B-4610-809F-8F851D972581}" destId="{5D85BBD9-D115-46F2-A992-48C0794484BF}" srcOrd="0" destOrd="0" presId="urn:microsoft.com/office/officeart/2008/layout/VerticalCurvedList"/>
    <dgm:cxn modelId="{D01B78DC-A25E-493A-99AB-1F816F48EEAD}" type="presParOf" srcId="{C27CEB96-EE1B-4610-809F-8F851D972581}" destId="{6480DA53-9B36-4F20-98AD-AA97C9E114DE}" srcOrd="1" destOrd="0" presId="urn:microsoft.com/office/officeart/2008/layout/VerticalCurvedList"/>
    <dgm:cxn modelId="{378142D6-B717-427C-8880-CB47188FBCE0}" type="presParOf" srcId="{C27CEB96-EE1B-4610-809F-8F851D972581}" destId="{5599DCD9-98AE-4AB2-80D5-E4982816F5ED}" srcOrd="2" destOrd="0" presId="urn:microsoft.com/office/officeart/2008/layout/VerticalCurvedList"/>
    <dgm:cxn modelId="{40578EA8-9FD6-4BB8-9276-E66D0C85E9DA}" type="presParOf" srcId="{C27CEB96-EE1B-4610-809F-8F851D972581}" destId="{D1586CE6-FA04-431A-B892-23C5D894A2E9}" srcOrd="3" destOrd="0" presId="urn:microsoft.com/office/officeart/2008/layout/VerticalCurvedList"/>
    <dgm:cxn modelId="{6D5AFDC0-630A-445C-AFE8-42CCE1B0ED1C}" type="presParOf" srcId="{BDEC53D0-CAE9-4977-9995-6761918C046E}" destId="{DA02DC67-8CD5-425E-BE2C-FFD65962EB70}" srcOrd="1" destOrd="0" presId="urn:microsoft.com/office/officeart/2008/layout/VerticalCurvedList"/>
    <dgm:cxn modelId="{252656BA-81AA-4D38-97C5-907B728FCFC1}" type="presParOf" srcId="{BDEC53D0-CAE9-4977-9995-6761918C046E}" destId="{0E44FB8F-8B53-4D33-BF9A-829FE200A37D}" srcOrd="2" destOrd="0" presId="urn:microsoft.com/office/officeart/2008/layout/VerticalCurvedList"/>
    <dgm:cxn modelId="{3ACAC544-F69A-4607-974A-1913C1B35AFB}" type="presParOf" srcId="{0E44FB8F-8B53-4D33-BF9A-829FE200A37D}" destId="{2D74EACE-B455-413B-8FA6-7D2CEE62C486}" srcOrd="0" destOrd="0" presId="urn:microsoft.com/office/officeart/2008/layout/VerticalCurvedList"/>
    <dgm:cxn modelId="{E7318551-C753-4179-B520-01778DA08657}" type="presParOf" srcId="{BDEC53D0-CAE9-4977-9995-6761918C046E}" destId="{0CDE591A-0C55-4AA7-B48C-69D6049C4240}" srcOrd="3" destOrd="0" presId="urn:microsoft.com/office/officeart/2008/layout/VerticalCurvedList"/>
    <dgm:cxn modelId="{1FF400B6-5F82-4BEE-B516-94D3BDB24D45}" type="presParOf" srcId="{BDEC53D0-CAE9-4977-9995-6761918C046E}" destId="{A533B467-DF29-490A-B548-FD9AC3DC2078}" srcOrd="4" destOrd="0" presId="urn:microsoft.com/office/officeart/2008/layout/VerticalCurvedList"/>
    <dgm:cxn modelId="{8DF79669-7EDB-42B9-9E9D-FB8448197274}" type="presParOf" srcId="{A533B467-DF29-490A-B548-FD9AC3DC2078}" destId="{41AECA85-0BD3-4D8F-88DA-FB687CC1F620}" srcOrd="0" destOrd="0" presId="urn:microsoft.com/office/officeart/2008/layout/VerticalCurvedList"/>
    <dgm:cxn modelId="{22F80C3C-265D-4042-B9C8-68F60CBA62D2}" type="presParOf" srcId="{BDEC53D0-CAE9-4977-9995-6761918C046E}" destId="{75E71FE3-A1B8-4BC5-AF71-B2A5C9B7E6B0}" srcOrd="5" destOrd="0" presId="urn:microsoft.com/office/officeart/2008/layout/VerticalCurvedList"/>
    <dgm:cxn modelId="{589A56A5-C197-450D-BA34-A5448EECB45A}" type="presParOf" srcId="{BDEC53D0-CAE9-4977-9995-6761918C046E}" destId="{0916103B-24B9-4DB5-86ED-88A3D597C112}" srcOrd="6" destOrd="0" presId="urn:microsoft.com/office/officeart/2008/layout/VerticalCurvedList"/>
    <dgm:cxn modelId="{DD65604D-B1F8-46D0-B82F-FD9B5014BB41}" type="presParOf" srcId="{0916103B-24B9-4DB5-86ED-88A3D597C112}" destId="{A6889B21-9AD4-427F-8148-AB416E4C3AEA}" srcOrd="0" destOrd="0" presId="urn:microsoft.com/office/officeart/2008/layout/VerticalCurvedList"/>
    <dgm:cxn modelId="{B28FCA31-7336-4FB8-9DD0-739F9A1D36AB}" type="presParOf" srcId="{BDEC53D0-CAE9-4977-9995-6761918C046E}" destId="{F6B39F8A-3474-445D-9E08-2BE1F7E18590}" srcOrd="7" destOrd="0" presId="urn:microsoft.com/office/officeart/2008/layout/VerticalCurvedList"/>
    <dgm:cxn modelId="{29169E14-DE52-4658-A398-6B668003CE1F}" type="presParOf" srcId="{BDEC53D0-CAE9-4977-9995-6761918C046E}" destId="{F5CBADA2-ABD9-46F6-8156-07DEA7316F69}" srcOrd="8" destOrd="0" presId="urn:microsoft.com/office/officeart/2008/layout/VerticalCurvedList"/>
    <dgm:cxn modelId="{B3E36489-CB8E-4123-B7FE-C4112A8DBCA9}" type="presParOf" srcId="{F5CBADA2-ABD9-46F6-8156-07DEA7316F69}" destId="{E1DF416C-A433-47DB-AB69-BA03FE35173F}" srcOrd="0" destOrd="0" presId="urn:microsoft.com/office/officeart/2008/layout/VerticalCurvedList"/>
    <dgm:cxn modelId="{D5D5C1CE-A4D4-43B0-A4BE-DC61E5C2D6C0}" type="presParOf" srcId="{BDEC53D0-CAE9-4977-9995-6761918C046E}" destId="{06A64634-1A6F-4A18-8338-1C0F459DD038}" srcOrd="9" destOrd="0" presId="urn:microsoft.com/office/officeart/2008/layout/VerticalCurvedList"/>
    <dgm:cxn modelId="{7AE113E6-A321-46CA-8EBA-2E4C6989804B}" type="presParOf" srcId="{BDEC53D0-CAE9-4977-9995-6761918C046E}" destId="{AFAA8DBC-3886-44D7-9CB3-A5E5D71CE79C}" srcOrd="10" destOrd="0" presId="urn:microsoft.com/office/officeart/2008/layout/VerticalCurvedList"/>
    <dgm:cxn modelId="{03C96229-987A-4578-96C0-5955A444B2D2}" type="presParOf" srcId="{AFAA8DBC-3886-44D7-9CB3-A5E5D71CE79C}" destId="{638C7EDB-34EA-4198-AC00-F59BC798ED6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03D7A-36AA-436D-B9ED-E71F4896B688}"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IN"/>
        </a:p>
      </dgm:t>
    </dgm:pt>
    <dgm:pt modelId="{0E2A3128-6F10-4191-92F6-1BBB039203DF}">
      <dgm:prSet phldrT="[Text]" custT="1"/>
      <dgm:spPr/>
      <dgm:t>
        <a:bodyPr/>
        <a:lstStyle/>
        <a:p>
          <a:r>
            <a:rPr lang="en-IN" sz="2800" dirty="0"/>
            <a:t>Step 1</a:t>
          </a:r>
        </a:p>
      </dgm:t>
    </dgm:pt>
    <dgm:pt modelId="{D06602BE-ECF8-4155-9248-A3C52636576C}" type="parTrans" cxnId="{BDB4B9E2-E0BE-476C-924B-2D0597AF648A}">
      <dgm:prSet/>
      <dgm:spPr/>
      <dgm:t>
        <a:bodyPr/>
        <a:lstStyle/>
        <a:p>
          <a:endParaRPr lang="en-IN"/>
        </a:p>
      </dgm:t>
    </dgm:pt>
    <dgm:pt modelId="{5FAFB7D5-0A72-40A5-8146-69EA9D552138}" type="sibTrans" cxnId="{BDB4B9E2-E0BE-476C-924B-2D0597AF648A}">
      <dgm:prSet/>
      <dgm:spPr/>
      <dgm:t>
        <a:bodyPr/>
        <a:lstStyle/>
        <a:p>
          <a:endParaRPr lang="en-IN"/>
        </a:p>
      </dgm:t>
    </dgm:pt>
    <dgm:pt modelId="{59ED9C2E-6252-423F-89DE-B72002905B30}">
      <dgm:prSet phldrT="[Text]" custT="1"/>
      <dgm:spPr/>
      <dgm:t>
        <a:bodyPr/>
        <a:lstStyle/>
        <a:p>
          <a:r>
            <a:rPr lang="en-IN" sz="2800" dirty="0"/>
            <a:t>Step 2</a:t>
          </a:r>
        </a:p>
      </dgm:t>
    </dgm:pt>
    <dgm:pt modelId="{5E535966-9BBF-402D-B509-8C960B75C437}" type="parTrans" cxnId="{9C28E3E6-9F5E-466C-9FD6-0D8A3CABD01D}">
      <dgm:prSet/>
      <dgm:spPr/>
      <dgm:t>
        <a:bodyPr/>
        <a:lstStyle/>
        <a:p>
          <a:endParaRPr lang="en-IN"/>
        </a:p>
      </dgm:t>
    </dgm:pt>
    <dgm:pt modelId="{9BFEBF76-7EA5-4382-AE60-5C528F38D4E3}" type="sibTrans" cxnId="{9C28E3E6-9F5E-466C-9FD6-0D8A3CABD01D}">
      <dgm:prSet/>
      <dgm:spPr/>
      <dgm:t>
        <a:bodyPr/>
        <a:lstStyle/>
        <a:p>
          <a:endParaRPr lang="en-IN"/>
        </a:p>
      </dgm:t>
    </dgm:pt>
    <dgm:pt modelId="{E1F891EA-F0FC-4E9A-934F-61626481A3E1}">
      <dgm:prSet phldrT="[Text]" custT="1"/>
      <dgm:spPr/>
      <dgm:t>
        <a:bodyPr/>
        <a:lstStyle/>
        <a:p>
          <a:r>
            <a:rPr lang="en-IN" sz="2800" dirty="0"/>
            <a:t>Step 5</a:t>
          </a:r>
        </a:p>
      </dgm:t>
    </dgm:pt>
    <dgm:pt modelId="{35F0394E-55BB-4665-AF13-1AF42F654EA1}" type="parTrans" cxnId="{44C90B90-C2D4-4BB1-958A-C87B68B247B1}">
      <dgm:prSet/>
      <dgm:spPr/>
      <dgm:t>
        <a:bodyPr/>
        <a:lstStyle/>
        <a:p>
          <a:endParaRPr lang="en-IN"/>
        </a:p>
      </dgm:t>
    </dgm:pt>
    <dgm:pt modelId="{A0D603AA-8DB4-4BE6-BE1F-03C8009F9AA9}" type="sibTrans" cxnId="{44C90B90-C2D4-4BB1-958A-C87B68B247B1}">
      <dgm:prSet/>
      <dgm:spPr/>
      <dgm:t>
        <a:bodyPr/>
        <a:lstStyle/>
        <a:p>
          <a:endParaRPr lang="en-IN"/>
        </a:p>
      </dgm:t>
    </dgm:pt>
    <dgm:pt modelId="{C8B0DCA1-36BF-485D-A0E7-1F0DF66BDA40}">
      <dgm:prSet phldrT="[Text]" custT="1"/>
      <dgm:spPr/>
      <dgm:t>
        <a:bodyPr/>
        <a:lstStyle/>
        <a:p>
          <a:r>
            <a:rPr lang="en-IN" sz="2800" dirty="0"/>
            <a:t>Step 3</a:t>
          </a:r>
        </a:p>
      </dgm:t>
    </dgm:pt>
    <dgm:pt modelId="{F6C35EE4-B497-4726-A047-D95816879CB8}" type="parTrans" cxnId="{096F8BC1-660E-4C93-97F1-446F5AF6CB59}">
      <dgm:prSet/>
      <dgm:spPr/>
      <dgm:t>
        <a:bodyPr/>
        <a:lstStyle/>
        <a:p>
          <a:endParaRPr lang="en-IN"/>
        </a:p>
      </dgm:t>
    </dgm:pt>
    <dgm:pt modelId="{6FFDA615-495C-4181-B048-49231C51E8CF}" type="sibTrans" cxnId="{096F8BC1-660E-4C93-97F1-446F5AF6CB59}">
      <dgm:prSet/>
      <dgm:spPr/>
      <dgm:t>
        <a:bodyPr/>
        <a:lstStyle/>
        <a:p>
          <a:endParaRPr lang="en-IN"/>
        </a:p>
      </dgm:t>
    </dgm:pt>
    <dgm:pt modelId="{06F2F4C0-F715-4B3B-B3C8-4BB715B3A495}">
      <dgm:prSet phldrT="[Text]" custT="1"/>
      <dgm:spPr/>
      <dgm:t>
        <a:bodyPr/>
        <a:lstStyle/>
        <a:p>
          <a:r>
            <a:rPr lang="en-IN" sz="2800" dirty="0"/>
            <a:t>Step 4</a:t>
          </a:r>
        </a:p>
      </dgm:t>
    </dgm:pt>
    <dgm:pt modelId="{BF3F0E12-9ADA-441B-AB23-231F8974EB70}" type="parTrans" cxnId="{746673DA-1E22-4E66-9DA2-EA3A67FE6EF7}">
      <dgm:prSet/>
      <dgm:spPr/>
      <dgm:t>
        <a:bodyPr/>
        <a:lstStyle/>
        <a:p>
          <a:endParaRPr lang="en-IN"/>
        </a:p>
      </dgm:t>
    </dgm:pt>
    <dgm:pt modelId="{243F52D1-AB47-40B2-AA8E-3991D86470A2}" type="sibTrans" cxnId="{746673DA-1E22-4E66-9DA2-EA3A67FE6EF7}">
      <dgm:prSet/>
      <dgm:spPr/>
      <dgm:t>
        <a:bodyPr/>
        <a:lstStyle/>
        <a:p>
          <a:endParaRPr lang="en-IN"/>
        </a:p>
      </dgm:t>
    </dgm:pt>
    <dgm:pt modelId="{E119A074-48DA-4070-B95F-AF803DA5FAFA}" type="pres">
      <dgm:prSet presAssocID="{A3C03D7A-36AA-436D-B9ED-E71F4896B688}" presName="outerComposite" presStyleCnt="0">
        <dgm:presLayoutVars>
          <dgm:chMax val="5"/>
          <dgm:dir/>
          <dgm:resizeHandles val="exact"/>
        </dgm:presLayoutVars>
      </dgm:prSet>
      <dgm:spPr/>
      <dgm:t>
        <a:bodyPr/>
        <a:lstStyle/>
        <a:p>
          <a:endParaRPr lang="en-US"/>
        </a:p>
      </dgm:t>
    </dgm:pt>
    <dgm:pt modelId="{E70B48ED-1A8D-4978-9C44-5D3D4D0D66B0}" type="pres">
      <dgm:prSet presAssocID="{A3C03D7A-36AA-436D-B9ED-E71F4896B688}" presName="dummyMaxCanvas" presStyleCnt="0">
        <dgm:presLayoutVars/>
      </dgm:prSet>
      <dgm:spPr/>
    </dgm:pt>
    <dgm:pt modelId="{D5641423-5A89-48E8-83E6-D9E04DBD3D2D}" type="pres">
      <dgm:prSet presAssocID="{A3C03D7A-36AA-436D-B9ED-E71F4896B688}" presName="FiveNodes_1" presStyleLbl="node1" presStyleIdx="0" presStyleCnt="5">
        <dgm:presLayoutVars>
          <dgm:bulletEnabled val="1"/>
        </dgm:presLayoutVars>
      </dgm:prSet>
      <dgm:spPr/>
      <dgm:t>
        <a:bodyPr/>
        <a:lstStyle/>
        <a:p>
          <a:endParaRPr lang="en-US"/>
        </a:p>
      </dgm:t>
    </dgm:pt>
    <dgm:pt modelId="{E00225BD-627D-45A4-9875-2FE68DDBD1E2}" type="pres">
      <dgm:prSet presAssocID="{A3C03D7A-36AA-436D-B9ED-E71F4896B688}" presName="FiveNodes_2" presStyleLbl="node1" presStyleIdx="1" presStyleCnt="5">
        <dgm:presLayoutVars>
          <dgm:bulletEnabled val="1"/>
        </dgm:presLayoutVars>
      </dgm:prSet>
      <dgm:spPr/>
      <dgm:t>
        <a:bodyPr/>
        <a:lstStyle/>
        <a:p>
          <a:endParaRPr lang="en-US"/>
        </a:p>
      </dgm:t>
    </dgm:pt>
    <dgm:pt modelId="{2C814086-58B0-449A-8E77-860BB03C9E42}" type="pres">
      <dgm:prSet presAssocID="{A3C03D7A-36AA-436D-B9ED-E71F4896B688}" presName="FiveNodes_3" presStyleLbl="node1" presStyleIdx="2" presStyleCnt="5">
        <dgm:presLayoutVars>
          <dgm:bulletEnabled val="1"/>
        </dgm:presLayoutVars>
      </dgm:prSet>
      <dgm:spPr/>
      <dgm:t>
        <a:bodyPr/>
        <a:lstStyle/>
        <a:p>
          <a:endParaRPr lang="en-US"/>
        </a:p>
      </dgm:t>
    </dgm:pt>
    <dgm:pt modelId="{A20C0BB8-0DAE-4CD0-9F48-476116A0DEE0}" type="pres">
      <dgm:prSet presAssocID="{A3C03D7A-36AA-436D-B9ED-E71F4896B688}" presName="FiveNodes_4" presStyleLbl="node1" presStyleIdx="3" presStyleCnt="5">
        <dgm:presLayoutVars>
          <dgm:bulletEnabled val="1"/>
        </dgm:presLayoutVars>
      </dgm:prSet>
      <dgm:spPr/>
      <dgm:t>
        <a:bodyPr/>
        <a:lstStyle/>
        <a:p>
          <a:endParaRPr lang="en-US"/>
        </a:p>
      </dgm:t>
    </dgm:pt>
    <dgm:pt modelId="{BA098384-7C98-4CF1-A8A0-9C54D9E3E40F}" type="pres">
      <dgm:prSet presAssocID="{A3C03D7A-36AA-436D-B9ED-E71F4896B688}" presName="FiveNodes_5" presStyleLbl="node1" presStyleIdx="4" presStyleCnt="5">
        <dgm:presLayoutVars>
          <dgm:bulletEnabled val="1"/>
        </dgm:presLayoutVars>
      </dgm:prSet>
      <dgm:spPr/>
      <dgm:t>
        <a:bodyPr/>
        <a:lstStyle/>
        <a:p>
          <a:endParaRPr lang="en-US"/>
        </a:p>
      </dgm:t>
    </dgm:pt>
    <dgm:pt modelId="{244634A1-7FFF-4853-9106-AC9D0EAF8B2B}" type="pres">
      <dgm:prSet presAssocID="{A3C03D7A-36AA-436D-B9ED-E71F4896B688}" presName="FiveConn_1-2" presStyleLbl="fgAccFollowNode1" presStyleIdx="0" presStyleCnt="4">
        <dgm:presLayoutVars>
          <dgm:bulletEnabled val="1"/>
        </dgm:presLayoutVars>
      </dgm:prSet>
      <dgm:spPr/>
      <dgm:t>
        <a:bodyPr/>
        <a:lstStyle/>
        <a:p>
          <a:endParaRPr lang="en-US"/>
        </a:p>
      </dgm:t>
    </dgm:pt>
    <dgm:pt modelId="{88419524-80DD-4063-AA2F-063CE45DEDCD}" type="pres">
      <dgm:prSet presAssocID="{A3C03D7A-36AA-436D-B9ED-E71F4896B688}" presName="FiveConn_2-3" presStyleLbl="fgAccFollowNode1" presStyleIdx="1" presStyleCnt="4">
        <dgm:presLayoutVars>
          <dgm:bulletEnabled val="1"/>
        </dgm:presLayoutVars>
      </dgm:prSet>
      <dgm:spPr/>
      <dgm:t>
        <a:bodyPr/>
        <a:lstStyle/>
        <a:p>
          <a:endParaRPr lang="en-US"/>
        </a:p>
      </dgm:t>
    </dgm:pt>
    <dgm:pt modelId="{14B15BED-F553-4847-B1E0-BEBCDC60C71E}" type="pres">
      <dgm:prSet presAssocID="{A3C03D7A-36AA-436D-B9ED-E71F4896B688}" presName="FiveConn_3-4" presStyleLbl="fgAccFollowNode1" presStyleIdx="2" presStyleCnt="4">
        <dgm:presLayoutVars>
          <dgm:bulletEnabled val="1"/>
        </dgm:presLayoutVars>
      </dgm:prSet>
      <dgm:spPr/>
      <dgm:t>
        <a:bodyPr/>
        <a:lstStyle/>
        <a:p>
          <a:endParaRPr lang="en-US"/>
        </a:p>
      </dgm:t>
    </dgm:pt>
    <dgm:pt modelId="{14CB3992-8F88-4F5F-B619-5315C8586CF2}" type="pres">
      <dgm:prSet presAssocID="{A3C03D7A-36AA-436D-B9ED-E71F4896B688}" presName="FiveConn_4-5" presStyleLbl="fgAccFollowNode1" presStyleIdx="3" presStyleCnt="4">
        <dgm:presLayoutVars>
          <dgm:bulletEnabled val="1"/>
        </dgm:presLayoutVars>
      </dgm:prSet>
      <dgm:spPr/>
      <dgm:t>
        <a:bodyPr/>
        <a:lstStyle/>
        <a:p>
          <a:endParaRPr lang="en-US"/>
        </a:p>
      </dgm:t>
    </dgm:pt>
    <dgm:pt modelId="{982FD991-DB57-4D28-9B68-6281E7AC6B2F}" type="pres">
      <dgm:prSet presAssocID="{A3C03D7A-36AA-436D-B9ED-E71F4896B688}" presName="FiveNodes_1_text" presStyleLbl="node1" presStyleIdx="4" presStyleCnt="5">
        <dgm:presLayoutVars>
          <dgm:bulletEnabled val="1"/>
        </dgm:presLayoutVars>
      </dgm:prSet>
      <dgm:spPr/>
      <dgm:t>
        <a:bodyPr/>
        <a:lstStyle/>
        <a:p>
          <a:endParaRPr lang="en-US"/>
        </a:p>
      </dgm:t>
    </dgm:pt>
    <dgm:pt modelId="{44FE89DC-2222-4C45-A072-343E4FACD388}" type="pres">
      <dgm:prSet presAssocID="{A3C03D7A-36AA-436D-B9ED-E71F4896B688}" presName="FiveNodes_2_text" presStyleLbl="node1" presStyleIdx="4" presStyleCnt="5">
        <dgm:presLayoutVars>
          <dgm:bulletEnabled val="1"/>
        </dgm:presLayoutVars>
      </dgm:prSet>
      <dgm:spPr/>
      <dgm:t>
        <a:bodyPr/>
        <a:lstStyle/>
        <a:p>
          <a:endParaRPr lang="en-US"/>
        </a:p>
      </dgm:t>
    </dgm:pt>
    <dgm:pt modelId="{1BAEAF74-4CA2-496E-8557-5074B436928B}" type="pres">
      <dgm:prSet presAssocID="{A3C03D7A-36AA-436D-B9ED-E71F4896B688}" presName="FiveNodes_3_text" presStyleLbl="node1" presStyleIdx="4" presStyleCnt="5">
        <dgm:presLayoutVars>
          <dgm:bulletEnabled val="1"/>
        </dgm:presLayoutVars>
      </dgm:prSet>
      <dgm:spPr/>
      <dgm:t>
        <a:bodyPr/>
        <a:lstStyle/>
        <a:p>
          <a:endParaRPr lang="en-US"/>
        </a:p>
      </dgm:t>
    </dgm:pt>
    <dgm:pt modelId="{9B37B05B-0C41-420B-93B8-622E430A267D}" type="pres">
      <dgm:prSet presAssocID="{A3C03D7A-36AA-436D-B9ED-E71F4896B688}" presName="FiveNodes_4_text" presStyleLbl="node1" presStyleIdx="4" presStyleCnt="5">
        <dgm:presLayoutVars>
          <dgm:bulletEnabled val="1"/>
        </dgm:presLayoutVars>
      </dgm:prSet>
      <dgm:spPr/>
      <dgm:t>
        <a:bodyPr/>
        <a:lstStyle/>
        <a:p>
          <a:endParaRPr lang="en-US"/>
        </a:p>
      </dgm:t>
    </dgm:pt>
    <dgm:pt modelId="{21CA4CFE-3AD2-449E-B5DE-9D2EBE2A7645}" type="pres">
      <dgm:prSet presAssocID="{A3C03D7A-36AA-436D-B9ED-E71F4896B688}" presName="FiveNodes_5_text" presStyleLbl="node1" presStyleIdx="4" presStyleCnt="5">
        <dgm:presLayoutVars>
          <dgm:bulletEnabled val="1"/>
        </dgm:presLayoutVars>
      </dgm:prSet>
      <dgm:spPr/>
      <dgm:t>
        <a:bodyPr/>
        <a:lstStyle/>
        <a:p>
          <a:endParaRPr lang="en-US"/>
        </a:p>
      </dgm:t>
    </dgm:pt>
  </dgm:ptLst>
  <dgm:cxnLst>
    <dgm:cxn modelId="{F3218209-89EB-44B7-91FC-E744DEF7D22A}" type="presOf" srcId="{0E2A3128-6F10-4191-92F6-1BBB039203DF}" destId="{D5641423-5A89-48E8-83E6-D9E04DBD3D2D}" srcOrd="0" destOrd="0" presId="urn:microsoft.com/office/officeart/2005/8/layout/vProcess5"/>
    <dgm:cxn modelId="{1C35E076-E15D-46C6-A007-5F9172D7497E}" type="presOf" srcId="{6FFDA615-495C-4181-B048-49231C51E8CF}" destId="{14B15BED-F553-4847-B1E0-BEBCDC60C71E}" srcOrd="0" destOrd="0" presId="urn:microsoft.com/office/officeart/2005/8/layout/vProcess5"/>
    <dgm:cxn modelId="{FDF54212-7426-421E-B22F-F5193FBA7224}" type="presOf" srcId="{9BFEBF76-7EA5-4382-AE60-5C528F38D4E3}" destId="{88419524-80DD-4063-AA2F-063CE45DEDCD}" srcOrd="0" destOrd="0" presId="urn:microsoft.com/office/officeart/2005/8/layout/vProcess5"/>
    <dgm:cxn modelId="{ADBD8C0F-A820-4AE9-B046-743A3258C45D}" type="presOf" srcId="{59ED9C2E-6252-423F-89DE-B72002905B30}" destId="{E00225BD-627D-45A4-9875-2FE68DDBD1E2}" srcOrd="0" destOrd="0" presId="urn:microsoft.com/office/officeart/2005/8/layout/vProcess5"/>
    <dgm:cxn modelId="{BDB4B9E2-E0BE-476C-924B-2D0597AF648A}" srcId="{A3C03D7A-36AA-436D-B9ED-E71F4896B688}" destId="{0E2A3128-6F10-4191-92F6-1BBB039203DF}" srcOrd="0" destOrd="0" parTransId="{D06602BE-ECF8-4155-9248-A3C52636576C}" sibTransId="{5FAFB7D5-0A72-40A5-8146-69EA9D552138}"/>
    <dgm:cxn modelId="{463BD87A-C934-453D-9FAA-71E5FF208693}" type="presOf" srcId="{0E2A3128-6F10-4191-92F6-1BBB039203DF}" destId="{982FD991-DB57-4D28-9B68-6281E7AC6B2F}" srcOrd="1" destOrd="0" presId="urn:microsoft.com/office/officeart/2005/8/layout/vProcess5"/>
    <dgm:cxn modelId="{3EFBC11A-9DF9-4556-A48E-0B323DB391BA}" type="presOf" srcId="{A3C03D7A-36AA-436D-B9ED-E71F4896B688}" destId="{E119A074-48DA-4070-B95F-AF803DA5FAFA}" srcOrd="0" destOrd="0" presId="urn:microsoft.com/office/officeart/2005/8/layout/vProcess5"/>
    <dgm:cxn modelId="{4FC0960B-B75C-4023-ACCC-A08E6BD9076F}" type="presOf" srcId="{C8B0DCA1-36BF-485D-A0E7-1F0DF66BDA40}" destId="{1BAEAF74-4CA2-496E-8557-5074B436928B}" srcOrd="1" destOrd="0" presId="urn:microsoft.com/office/officeart/2005/8/layout/vProcess5"/>
    <dgm:cxn modelId="{F47114E3-4D14-4ACE-B4C5-73EDA8466D71}" type="presOf" srcId="{C8B0DCA1-36BF-485D-A0E7-1F0DF66BDA40}" destId="{2C814086-58B0-449A-8E77-860BB03C9E42}" srcOrd="0" destOrd="0" presId="urn:microsoft.com/office/officeart/2005/8/layout/vProcess5"/>
    <dgm:cxn modelId="{7FECD023-E20F-4397-BD88-B1B4E0DB3945}" type="presOf" srcId="{59ED9C2E-6252-423F-89DE-B72002905B30}" destId="{44FE89DC-2222-4C45-A072-343E4FACD388}" srcOrd="1" destOrd="0" presId="urn:microsoft.com/office/officeart/2005/8/layout/vProcess5"/>
    <dgm:cxn modelId="{43BEAAB3-BD01-40CD-99A2-06832A31D091}" type="presOf" srcId="{243F52D1-AB47-40B2-AA8E-3991D86470A2}" destId="{14CB3992-8F88-4F5F-B619-5315C8586CF2}" srcOrd="0" destOrd="0" presId="urn:microsoft.com/office/officeart/2005/8/layout/vProcess5"/>
    <dgm:cxn modelId="{6687705B-708D-4A92-8D11-E3765B74103B}" type="presOf" srcId="{5FAFB7D5-0A72-40A5-8146-69EA9D552138}" destId="{244634A1-7FFF-4853-9106-AC9D0EAF8B2B}" srcOrd="0" destOrd="0" presId="urn:microsoft.com/office/officeart/2005/8/layout/vProcess5"/>
    <dgm:cxn modelId="{9C28E3E6-9F5E-466C-9FD6-0D8A3CABD01D}" srcId="{A3C03D7A-36AA-436D-B9ED-E71F4896B688}" destId="{59ED9C2E-6252-423F-89DE-B72002905B30}" srcOrd="1" destOrd="0" parTransId="{5E535966-9BBF-402D-B509-8C960B75C437}" sibTransId="{9BFEBF76-7EA5-4382-AE60-5C528F38D4E3}"/>
    <dgm:cxn modelId="{85197D24-1557-4C22-A67F-57CEF0EAF9D4}" type="presOf" srcId="{06F2F4C0-F715-4B3B-B3C8-4BB715B3A495}" destId="{A20C0BB8-0DAE-4CD0-9F48-476116A0DEE0}" srcOrd="0" destOrd="0" presId="urn:microsoft.com/office/officeart/2005/8/layout/vProcess5"/>
    <dgm:cxn modelId="{746673DA-1E22-4E66-9DA2-EA3A67FE6EF7}" srcId="{A3C03D7A-36AA-436D-B9ED-E71F4896B688}" destId="{06F2F4C0-F715-4B3B-B3C8-4BB715B3A495}" srcOrd="3" destOrd="0" parTransId="{BF3F0E12-9ADA-441B-AB23-231F8974EB70}" sibTransId="{243F52D1-AB47-40B2-AA8E-3991D86470A2}"/>
    <dgm:cxn modelId="{30C6DE95-A9A1-49C3-BDD7-FDE3768C3282}" type="presOf" srcId="{E1F891EA-F0FC-4E9A-934F-61626481A3E1}" destId="{21CA4CFE-3AD2-449E-B5DE-9D2EBE2A7645}" srcOrd="1" destOrd="0" presId="urn:microsoft.com/office/officeart/2005/8/layout/vProcess5"/>
    <dgm:cxn modelId="{096F8BC1-660E-4C93-97F1-446F5AF6CB59}" srcId="{A3C03D7A-36AA-436D-B9ED-E71F4896B688}" destId="{C8B0DCA1-36BF-485D-A0E7-1F0DF66BDA40}" srcOrd="2" destOrd="0" parTransId="{F6C35EE4-B497-4726-A047-D95816879CB8}" sibTransId="{6FFDA615-495C-4181-B048-49231C51E8CF}"/>
    <dgm:cxn modelId="{46A3ECC2-79A8-4964-B453-B4754FBF085D}" type="presOf" srcId="{06F2F4C0-F715-4B3B-B3C8-4BB715B3A495}" destId="{9B37B05B-0C41-420B-93B8-622E430A267D}" srcOrd="1" destOrd="0" presId="urn:microsoft.com/office/officeart/2005/8/layout/vProcess5"/>
    <dgm:cxn modelId="{378F8377-BAA7-4F4F-83D5-6C125C1B9DC1}" type="presOf" srcId="{E1F891EA-F0FC-4E9A-934F-61626481A3E1}" destId="{BA098384-7C98-4CF1-A8A0-9C54D9E3E40F}" srcOrd="0" destOrd="0" presId="urn:microsoft.com/office/officeart/2005/8/layout/vProcess5"/>
    <dgm:cxn modelId="{44C90B90-C2D4-4BB1-958A-C87B68B247B1}" srcId="{A3C03D7A-36AA-436D-B9ED-E71F4896B688}" destId="{E1F891EA-F0FC-4E9A-934F-61626481A3E1}" srcOrd="4" destOrd="0" parTransId="{35F0394E-55BB-4665-AF13-1AF42F654EA1}" sibTransId="{A0D603AA-8DB4-4BE6-BE1F-03C8009F9AA9}"/>
    <dgm:cxn modelId="{8A454A94-2799-423B-9432-E9D78BC1BFEE}" type="presParOf" srcId="{E119A074-48DA-4070-B95F-AF803DA5FAFA}" destId="{E70B48ED-1A8D-4978-9C44-5D3D4D0D66B0}" srcOrd="0" destOrd="0" presId="urn:microsoft.com/office/officeart/2005/8/layout/vProcess5"/>
    <dgm:cxn modelId="{3538972B-91F4-4B11-BF61-132DA66ABF83}" type="presParOf" srcId="{E119A074-48DA-4070-B95F-AF803DA5FAFA}" destId="{D5641423-5A89-48E8-83E6-D9E04DBD3D2D}" srcOrd="1" destOrd="0" presId="urn:microsoft.com/office/officeart/2005/8/layout/vProcess5"/>
    <dgm:cxn modelId="{A6002062-EF3F-4446-A3A6-86E72175605D}" type="presParOf" srcId="{E119A074-48DA-4070-B95F-AF803DA5FAFA}" destId="{E00225BD-627D-45A4-9875-2FE68DDBD1E2}" srcOrd="2" destOrd="0" presId="urn:microsoft.com/office/officeart/2005/8/layout/vProcess5"/>
    <dgm:cxn modelId="{0FF77B4C-1E8E-41B5-A643-A2DC00052566}" type="presParOf" srcId="{E119A074-48DA-4070-B95F-AF803DA5FAFA}" destId="{2C814086-58B0-449A-8E77-860BB03C9E42}" srcOrd="3" destOrd="0" presId="urn:microsoft.com/office/officeart/2005/8/layout/vProcess5"/>
    <dgm:cxn modelId="{6FF19898-9FAD-492D-9BDE-0BFFA0FD97E1}" type="presParOf" srcId="{E119A074-48DA-4070-B95F-AF803DA5FAFA}" destId="{A20C0BB8-0DAE-4CD0-9F48-476116A0DEE0}" srcOrd="4" destOrd="0" presId="urn:microsoft.com/office/officeart/2005/8/layout/vProcess5"/>
    <dgm:cxn modelId="{E5C2B654-869B-4825-95F2-FFCAB7B0881B}" type="presParOf" srcId="{E119A074-48DA-4070-B95F-AF803DA5FAFA}" destId="{BA098384-7C98-4CF1-A8A0-9C54D9E3E40F}" srcOrd="5" destOrd="0" presId="urn:microsoft.com/office/officeart/2005/8/layout/vProcess5"/>
    <dgm:cxn modelId="{72A4CEC8-ACDE-49C4-8EB3-CCCC81C2BF9B}" type="presParOf" srcId="{E119A074-48DA-4070-B95F-AF803DA5FAFA}" destId="{244634A1-7FFF-4853-9106-AC9D0EAF8B2B}" srcOrd="6" destOrd="0" presId="urn:microsoft.com/office/officeart/2005/8/layout/vProcess5"/>
    <dgm:cxn modelId="{8B622EF5-9CEB-478A-8083-83E81BA79CFD}" type="presParOf" srcId="{E119A074-48DA-4070-B95F-AF803DA5FAFA}" destId="{88419524-80DD-4063-AA2F-063CE45DEDCD}" srcOrd="7" destOrd="0" presId="urn:microsoft.com/office/officeart/2005/8/layout/vProcess5"/>
    <dgm:cxn modelId="{C25F4AA4-74EA-4D27-A92D-9A1D6A681339}" type="presParOf" srcId="{E119A074-48DA-4070-B95F-AF803DA5FAFA}" destId="{14B15BED-F553-4847-B1E0-BEBCDC60C71E}" srcOrd="8" destOrd="0" presId="urn:microsoft.com/office/officeart/2005/8/layout/vProcess5"/>
    <dgm:cxn modelId="{4BCD5833-373D-4114-9BA7-B30A4E1C858A}" type="presParOf" srcId="{E119A074-48DA-4070-B95F-AF803DA5FAFA}" destId="{14CB3992-8F88-4F5F-B619-5315C8586CF2}" srcOrd="9" destOrd="0" presId="urn:microsoft.com/office/officeart/2005/8/layout/vProcess5"/>
    <dgm:cxn modelId="{E583EECD-D3BD-4A68-893E-8072AFA641A3}" type="presParOf" srcId="{E119A074-48DA-4070-B95F-AF803DA5FAFA}" destId="{982FD991-DB57-4D28-9B68-6281E7AC6B2F}" srcOrd="10" destOrd="0" presId="urn:microsoft.com/office/officeart/2005/8/layout/vProcess5"/>
    <dgm:cxn modelId="{5A522F93-9FB1-4FE8-9DFB-1330FCB8BCD5}" type="presParOf" srcId="{E119A074-48DA-4070-B95F-AF803DA5FAFA}" destId="{44FE89DC-2222-4C45-A072-343E4FACD388}" srcOrd="11" destOrd="0" presId="urn:microsoft.com/office/officeart/2005/8/layout/vProcess5"/>
    <dgm:cxn modelId="{83BAA304-ACEF-42B1-BAE7-7D80E450A63D}" type="presParOf" srcId="{E119A074-48DA-4070-B95F-AF803DA5FAFA}" destId="{1BAEAF74-4CA2-496E-8557-5074B436928B}" srcOrd="12" destOrd="0" presId="urn:microsoft.com/office/officeart/2005/8/layout/vProcess5"/>
    <dgm:cxn modelId="{B4E4948C-F934-4816-94E9-68D8640D63C0}" type="presParOf" srcId="{E119A074-48DA-4070-B95F-AF803DA5FAFA}" destId="{9B37B05B-0C41-420B-93B8-622E430A267D}" srcOrd="13" destOrd="0" presId="urn:microsoft.com/office/officeart/2005/8/layout/vProcess5"/>
    <dgm:cxn modelId="{CA928C80-A5D7-4E14-9927-C5B9469CA7DC}" type="presParOf" srcId="{E119A074-48DA-4070-B95F-AF803DA5FAFA}" destId="{21CA4CFE-3AD2-449E-B5DE-9D2EBE2A7645}" srcOrd="14" destOrd="0" presId="urn:microsoft.com/office/officeart/2005/8/layout/vProcess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6D9707-DAAC-4F40-9319-3C6D701DF4A1}"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n-IN"/>
        </a:p>
      </dgm:t>
    </dgm:pt>
    <dgm:pt modelId="{AF69D50D-26E3-4982-A29B-DB181658340F}">
      <dgm:prSet phldrT="[Text]" custT="1"/>
      <dgm:spPr/>
      <dgm:t>
        <a:bodyPr/>
        <a:lstStyle/>
        <a:p>
          <a:r>
            <a:rPr lang="en-IN" sz="2000" dirty="0"/>
            <a:t>Training</a:t>
          </a:r>
        </a:p>
      </dgm:t>
    </dgm:pt>
    <dgm:pt modelId="{5F6F6EAA-5C09-4411-92F8-6A9B7D923CAF}" type="parTrans" cxnId="{5A243C80-A6D8-464A-B178-8B4A5D7E5586}">
      <dgm:prSet/>
      <dgm:spPr/>
      <dgm:t>
        <a:bodyPr/>
        <a:lstStyle/>
        <a:p>
          <a:endParaRPr lang="en-IN" sz="2400"/>
        </a:p>
      </dgm:t>
    </dgm:pt>
    <dgm:pt modelId="{91B0B114-0CB4-40B3-B12C-7AFDB108F54D}" type="sibTrans" cxnId="{5A243C80-A6D8-464A-B178-8B4A5D7E5586}">
      <dgm:prSet/>
      <dgm:spPr/>
      <dgm:t>
        <a:bodyPr/>
        <a:lstStyle/>
        <a:p>
          <a:endParaRPr lang="en-IN" sz="2400"/>
        </a:p>
      </dgm:t>
    </dgm:pt>
    <dgm:pt modelId="{825BA12B-0C13-4AB4-A72A-EBE220BAE3B9}">
      <dgm:prSet phldrT="[Text]" custT="1"/>
      <dgm:spPr/>
      <dgm:t>
        <a:bodyPr/>
        <a:lstStyle/>
        <a:p>
          <a:r>
            <a:rPr lang="en-IN" sz="1800" dirty="0"/>
            <a:t>Point 1</a:t>
          </a:r>
        </a:p>
      </dgm:t>
    </dgm:pt>
    <dgm:pt modelId="{7A12FDB4-9E83-4044-9E1B-BEA769ABA96F}" type="parTrans" cxnId="{90D49E90-2868-4450-B8A3-AB4AE76D576C}">
      <dgm:prSet/>
      <dgm:spPr/>
      <dgm:t>
        <a:bodyPr/>
        <a:lstStyle/>
        <a:p>
          <a:endParaRPr lang="en-IN" sz="2400"/>
        </a:p>
      </dgm:t>
    </dgm:pt>
    <dgm:pt modelId="{C27492A1-3D2D-4FEF-8D22-CF442EFF5638}" type="sibTrans" cxnId="{90D49E90-2868-4450-B8A3-AB4AE76D576C}">
      <dgm:prSet/>
      <dgm:spPr/>
      <dgm:t>
        <a:bodyPr/>
        <a:lstStyle/>
        <a:p>
          <a:endParaRPr lang="en-IN" sz="2400"/>
        </a:p>
      </dgm:t>
    </dgm:pt>
    <dgm:pt modelId="{57F6B866-0775-44A1-8F42-D23143BBB012}">
      <dgm:prSet phldrT="[Text]" custT="1"/>
      <dgm:spPr/>
      <dgm:t>
        <a:bodyPr/>
        <a:lstStyle/>
        <a:p>
          <a:r>
            <a:rPr lang="en-IN" sz="1800" dirty="0"/>
            <a:t>Point 2</a:t>
          </a:r>
        </a:p>
      </dgm:t>
    </dgm:pt>
    <dgm:pt modelId="{EE4C647E-AB04-4ACF-8122-4C34DB71E767}" type="parTrans" cxnId="{A4E0612E-D31B-455B-934B-A922F0019F2C}">
      <dgm:prSet/>
      <dgm:spPr/>
      <dgm:t>
        <a:bodyPr/>
        <a:lstStyle/>
        <a:p>
          <a:endParaRPr lang="en-IN" sz="2400"/>
        </a:p>
      </dgm:t>
    </dgm:pt>
    <dgm:pt modelId="{98A73B18-83A5-47E2-A89F-020860A82340}" type="sibTrans" cxnId="{A4E0612E-D31B-455B-934B-A922F0019F2C}">
      <dgm:prSet/>
      <dgm:spPr/>
      <dgm:t>
        <a:bodyPr/>
        <a:lstStyle/>
        <a:p>
          <a:endParaRPr lang="en-IN" sz="2400"/>
        </a:p>
      </dgm:t>
    </dgm:pt>
    <dgm:pt modelId="{EDA0C5BF-E076-4506-B885-BF18323A9B1D}">
      <dgm:prSet phldrT="[Text]" custT="1"/>
      <dgm:spPr/>
      <dgm:t>
        <a:bodyPr/>
        <a:lstStyle/>
        <a:p>
          <a:r>
            <a:rPr lang="en-IN" sz="2000" dirty="0"/>
            <a:t>Placement</a:t>
          </a:r>
        </a:p>
      </dgm:t>
    </dgm:pt>
    <dgm:pt modelId="{F5C40121-74CD-4563-A446-F820131EB45F}" type="parTrans" cxnId="{C7FA4FAB-04F0-425C-AD5A-95B836288A41}">
      <dgm:prSet/>
      <dgm:spPr/>
      <dgm:t>
        <a:bodyPr/>
        <a:lstStyle/>
        <a:p>
          <a:endParaRPr lang="en-IN" sz="2400"/>
        </a:p>
      </dgm:t>
    </dgm:pt>
    <dgm:pt modelId="{0F1B6473-5A30-441B-9411-7988C5BD0821}" type="sibTrans" cxnId="{C7FA4FAB-04F0-425C-AD5A-95B836288A41}">
      <dgm:prSet/>
      <dgm:spPr/>
      <dgm:t>
        <a:bodyPr/>
        <a:lstStyle/>
        <a:p>
          <a:endParaRPr lang="en-IN" sz="2400"/>
        </a:p>
      </dgm:t>
    </dgm:pt>
    <dgm:pt modelId="{1919BC38-5B36-46A4-A0EC-DA410B2A5133}">
      <dgm:prSet phldrT="[Text]" custT="1"/>
      <dgm:spPr/>
      <dgm:t>
        <a:bodyPr/>
        <a:lstStyle/>
        <a:p>
          <a:r>
            <a:rPr lang="en-IN" sz="1800" dirty="0"/>
            <a:t>Point 1</a:t>
          </a:r>
        </a:p>
      </dgm:t>
    </dgm:pt>
    <dgm:pt modelId="{3D08BDA2-0D76-43BC-9D87-C00B0EDDAEA9}" type="parTrans" cxnId="{DBD75317-5CDB-480F-AC66-F6A30F01B9B9}">
      <dgm:prSet/>
      <dgm:spPr/>
      <dgm:t>
        <a:bodyPr/>
        <a:lstStyle/>
        <a:p>
          <a:endParaRPr lang="en-IN" sz="2400"/>
        </a:p>
      </dgm:t>
    </dgm:pt>
    <dgm:pt modelId="{9201654C-85AC-46A1-A1D0-F4CD6E66FC49}" type="sibTrans" cxnId="{DBD75317-5CDB-480F-AC66-F6A30F01B9B9}">
      <dgm:prSet/>
      <dgm:spPr/>
      <dgm:t>
        <a:bodyPr/>
        <a:lstStyle/>
        <a:p>
          <a:endParaRPr lang="en-IN" sz="2400"/>
        </a:p>
      </dgm:t>
    </dgm:pt>
    <dgm:pt modelId="{7B3820B4-FE63-4949-8A92-2C401357B978}">
      <dgm:prSet phldrT="[Text]" custT="1"/>
      <dgm:spPr/>
      <dgm:t>
        <a:bodyPr/>
        <a:lstStyle/>
        <a:p>
          <a:r>
            <a:rPr lang="en-IN" sz="1800" dirty="0"/>
            <a:t>Point 2</a:t>
          </a:r>
        </a:p>
      </dgm:t>
    </dgm:pt>
    <dgm:pt modelId="{8A37839A-2137-4C58-AF78-194CDC269E6C}" type="parTrans" cxnId="{723C2BF1-9699-4C3D-8B74-E451836C1E66}">
      <dgm:prSet/>
      <dgm:spPr/>
      <dgm:t>
        <a:bodyPr/>
        <a:lstStyle/>
        <a:p>
          <a:endParaRPr lang="en-IN" sz="2400"/>
        </a:p>
      </dgm:t>
    </dgm:pt>
    <dgm:pt modelId="{1C37FFB8-49F6-4A10-8C54-6130C8AE0CBC}" type="sibTrans" cxnId="{723C2BF1-9699-4C3D-8B74-E451836C1E66}">
      <dgm:prSet/>
      <dgm:spPr/>
      <dgm:t>
        <a:bodyPr/>
        <a:lstStyle/>
        <a:p>
          <a:endParaRPr lang="en-IN" sz="2400"/>
        </a:p>
      </dgm:t>
    </dgm:pt>
    <dgm:pt modelId="{02E3FA57-10B6-4F8D-82EF-1D11F795A40F}">
      <dgm:prSet phldrT="[Text]" custT="1"/>
      <dgm:spPr/>
      <dgm:t>
        <a:bodyPr/>
        <a:lstStyle/>
        <a:p>
          <a:r>
            <a:rPr lang="en-IN" sz="2000" dirty="0"/>
            <a:t>Infrastructure</a:t>
          </a:r>
        </a:p>
      </dgm:t>
    </dgm:pt>
    <dgm:pt modelId="{848BA676-0750-4018-8950-ED13BB9D67C4}" type="parTrans" cxnId="{8922E329-AA47-4263-97A5-AE1E5C847BBA}">
      <dgm:prSet/>
      <dgm:spPr/>
      <dgm:t>
        <a:bodyPr/>
        <a:lstStyle/>
        <a:p>
          <a:endParaRPr lang="en-IN" sz="2400"/>
        </a:p>
      </dgm:t>
    </dgm:pt>
    <dgm:pt modelId="{6F869E5C-58E0-4927-8181-3BE02520C0CA}" type="sibTrans" cxnId="{8922E329-AA47-4263-97A5-AE1E5C847BBA}">
      <dgm:prSet/>
      <dgm:spPr/>
      <dgm:t>
        <a:bodyPr/>
        <a:lstStyle/>
        <a:p>
          <a:endParaRPr lang="en-IN" sz="2400"/>
        </a:p>
      </dgm:t>
    </dgm:pt>
    <dgm:pt modelId="{181C0B6C-EFFF-4A3D-9BCD-C2AF0A746D15}">
      <dgm:prSet phldrT="[Text]" custT="1"/>
      <dgm:spPr/>
      <dgm:t>
        <a:bodyPr/>
        <a:lstStyle/>
        <a:p>
          <a:r>
            <a:rPr lang="en-IN" sz="1800" dirty="0"/>
            <a:t>Point 1</a:t>
          </a:r>
        </a:p>
      </dgm:t>
    </dgm:pt>
    <dgm:pt modelId="{4A53E281-32E5-4CF5-8B77-8600D258BD57}" type="parTrans" cxnId="{FE42D7B8-1586-4B52-802A-6CE5DE76F891}">
      <dgm:prSet/>
      <dgm:spPr/>
      <dgm:t>
        <a:bodyPr/>
        <a:lstStyle/>
        <a:p>
          <a:endParaRPr lang="en-IN" sz="2400"/>
        </a:p>
      </dgm:t>
    </dgm:pt>
    <dgm:pt modelId="{F58542BE-CA91-4766-AD3E-FD4391CA3E37}" type="sibTrans" cxnId="{FE42D7B8-1586-4B52-802A-6CE5DE76F891}">
      <dgm:prSet/>
      <dgm:spPr/>
      <dgm:t>
        <a:bodyPr/>
        <a:lstStyle/>
        <a:p>
          <a:endParaRPr lang="en-IN" sz="2400"/>
        </a:p>
      </dgm:t>
    </dgm:pt>
    <dgm:pt modelId="{D0426CAE-E59B-4002-A492-B6D56BF7CA05}">
      <dgm:prSet phldrT="[Text]" custT="1"/>
      <dgm:spPr/>
      <dgm:t>
        <a:bodyPr/>
        <a:lstStyle/>
        <a:p>
          <a:r>
            <a:rPr lang="en-IN" sz="1800" dirty="0"/>
            <a:t>Point 2</a:t>
          </a:r>
        </a:p>
      </dgm:t>
    </dgm:pt>
    <dgm:pt modelId="{537EE132-1F87-4748-9723-80DAABC6FA15}" type="parTrans" cxnId="{A38EA612-249F-4401-AF14-9DAA2B07C9CF}">
      <dgm:prSet/>
      <dgm:spPr/>
      <dgm:t>
        <a:bodyPr/>
        <a:lstStyle/>
        <a:p>
          <a:endParaRPr lang="en-IN" sz="2400"/>
        </a:p>
      </dgm:t>
    </dgm:pt>
    <dgm:pt modelId="{BC35FCA3-1606-4946-9E5B-2CD19ADC4842}" type="sibTrans" cxnId="{A38EA612-249F-4401-AF14-9DAA2B07C9CF}">
      <dgm:prSet/>
      <dgm:spPr/>
      <dgm:t>
        <a:bodyPr/>
        <a:lstStyle/>
        <a:p>
          <a:endParaRPr lang="en-IN" sz="2400"/>
        </a:p>
      </dgm:t>
    </dgm:pt>
    <dgm:pt modelId="{2205FD97-BF1E-4B84-8FB4-95809BAA1449}" type="pres">
      <dgm:prSet presAssocID="{BE6D9707-DAAC-4F40-9319-3C6D701DF4A1}" presName="Name0" presStyleCnt="0">
        <dgm:presLayoutVars>
          <dgm:chPref val="3"/>
          <dgm:dir/>
          <dgm:animLvl val="lvl"/>
          <dgm:resizeHandles/>
        </dgm:presLayoutVars>
      </dgm:prSet>
      <dgm:spPr/>
      <dgm:t>
        <a:bodyPr/>
        <a:lstStyle/>
        <a:p>
          <a:endParaRPr lang="en-US"/>
        </a:p>
      </dgm:t>
    </dgm:pt>
    <dgm:pt modelId="{E7E57723-E21F-4A6A-9806-59EA82CA191A}" type="pres">
      <dgm:prSet presAssocID="{AF69D50D-26E3-4982-A29B-DB181658340F}" presName="horFlow" presStyleCnt="0"/>
      <dgm:spPr/>
    </dgm:pt>
    <dgm:pt modelId="{AA9052BF-F60B-49BD-A808-858A0AC13295}" type="pres">
      <dgm:prSet presAssocID="{AF69D50D-26E3-4982-A29B-DB181658340F}" presName="bigChev" presStyleLbl="node1" presStyleIdx="0" presStyleCnt="3"/>
      <dgm:spPr/>
      <dgm:t>
        <a:bodyPr/>
        <a:lstStyle/>
        <a:p>
          <a:endParaRPr lang="en-US"/>
        </a:p>
      </dgm:t>
    </dgm:pt>
    <dgm:pt modelId="{58A53B1F-4305-4865-9450-D8D244E455F5}" type="pres">
      <dgm:prSet presAssocID="{7A12FDB4-9E83-4044-9E1B-BEA769ABA96F}" presName="parTrans" presStyleCnt="0"/>
      <dgm:spPr/>
    </dgm:pt>
    <dgm:pt modelId="{D3B7A3F5-09A7-447D-ACC5-8B1A10D347F9}" type="pres">
      <dgm:prSet presAssocID="{825BA12B-0C13-4AB4-A72A-EBE220BAE3B9}" presName="node" presStyleLbl="alignAccFollowNode1" presStyleIdx="0" presStyleCnt="6">
        <dgm:presLayoutVars>
          <dgm:bulletEnabled val="1"/>
        </dgm:presLayoutVars>
      </dgm:prSet>
      <dgm:spPr/>
      <dgm:t>
        <a:bodyPr/>
        <a:lstStyle/>
        <a:p>
          <a:endParaRPr lang="en-US"/>
        </a:p>
      </dgm:t>
    </dgm:pt>
    <dgm:pt modelId="{47D63D4C-E84B-4D15-AEBC-EA270CF553E0}" type="pres">
      <dgm:prSet presAssocID="{C27492A1-3D2D-4FEF-8D22-CF442EFF5638}" presName="sibTrans" presStyleCnt="0"/>
      <dgm:spPr/>
    </dgm:pt>
    <dgm:pt modelId="{2495D690-884B-45C8-9E68-083C60755CD2}" type="pres">
      <dgm:prSet presAssocID="{57F6B866-0775-44A1-8F42-D23143BBB012}" presName="node" presStyleLbl="alignAccFollowNode1" presStyleIdx="1" presStyleCnt="6">
        <dgm:presLayoutVars>
          <dgm:bulletEnabled val="1"/>
        </dgm:presLayoutVars>
      </dgm:prSet>
      <dgm:spPr/>
      <dgm:t>
        <a:bodyPr/>
        <a:lstStyle/>
        <a:p>
          <a:endParaRPr lang="en-US"/>
        </a:p>
      </dgm:t>
    </dgm:pt>
    <dgm:pt modelId="{3AA4DFC5-03D9-482F-A272-A1332830F3F7}" type="pres">
      <dgm:prSet presAssocID="{AF69D50D-26E3-4982-A29B-DB181658340F}" presName="vSp" presStyleCnt="0"/>
      <dgm:spPr/>
    </dgm:pt>
    <dgm:pt modelId="{E9A4BF1F-56CE-4732-B004-5C4BD7C5DC24}" type="pres">
      <dgm:prSet presAssocID="{EDA0C5BF-E076-4506-B885-BF18323A9B1D}" presName="horFlow" presStyleCnt="0"/>
      <dgm:spPr/>
    </dgm:pt>
    <dgm:pt modelId="{D1FADE6A-1E20-4CFF-AD21-7636E2F29F63}" type="pres">
      <dgm:prSet presAssocID="{EDA0C5BF-E076-4506-B885-BF18323A9B1D}" presName="bigChev" presStyleLbl="node1" presStyleIdx="1" presStyleCnt="3"/>
      <dgm:spPr/>
      <dgm:t>
        <a:bodyPr/>
        <a:lstStyle/>
        <a:p>
          <a:endParaRPr lang="en-US"/>
        </a:p>
      </dgm:t>
    </dgm:pt>
    <dgm:pt modelId="{3D093233-6294-402F-8CC0-F0DAF93F9E3F}" type="pres">
      <dgm:prSet presAssocID="{3D08BDA2-0D76-43BC-9D87-C00B0EDDAEA9}" presName="parTrans" presStyleCnt="0"/>
      <dgm:spPr/>
    </dgm:pt>
    <dgm:pt modelId="{C78ADDCB-BD1A-4EAC-9ECA-78C36AA1F7C3}" type="pres">
      <dgm:prSet presAssocID="{1919BC38-5B36-46A4-A0EC-DA410B2A5133}" presName="node" presStyleLbl="alignAccFollowNode1" presStyleIdx="2" presStyleCnt="6">
        <dgm:presLayoutVars>
          <dgm:bulletEnabled val="1"/>
        </dgm:presLayoutVars>
      </dgm:prSet>
      <dgm:spPr/>
      <dgm:t>
        <a:bodyPr/>
        <a:lstStyle/>
        <a:p>
          <a:endParaRPr lang="en-US"/>
        </a:p>
      </dgm:t>
    </dgm:pt>
    <dgm:pt modelId="{0A4E70C6-6DE8-46DC-A909-915BD7997E59}" type="pres">
      <dgm:prSet presAssocID="{9201654C-85AC-46A1-A1D0-F4CD6E66FC49}" presName="sibTrans" presStyleCnt="0"/>
      <dgm:spPr/>
    </dgm:pt>
    <dgm:pt modelId="{C3080600-6306-41F4-8E57-26B3CC8A0CA3}" type="pres">
      <dgm:prSet presAssocID="{7B3820B4-FE63-4949-8A92-2C401357B978}" presName="node" presStyleLbl="alignAccFollowNode1" presStyleIdx="3" presStyleCnt="6">
        <dgm:presLayoutVars>
          <dgm:bulletEnabled val="1"/>
        </dgm:presLayoutVars>
      </dgm:prSet>
      <dgm:spPr/>
      <dgm:t>
        <a:bodyPr/>
        <a:lstStyle/>
        <a:p>
          <a:endParaRPr lang="en-US"/>
        </a:p>
      </dgm:t>
    </dgm:pt>
    <dgm:pt modelId="{0B6C4C56-EF6B-40C0-82A2-4BD613CED94B}" type="pres">
      <dgm:prSet presAssocID="{EDA0C5BF-E076-4506-B885-BF18323A9B1D}" presName="vSp" presStyleCnt="0"/>
      <dgm:spPr/>
    </dgm:pt>
    <dgm:pt modelId="{5C48E5C7-82EB-4E53-B604-5964CC1126E6}" type="pres">
      <dgm:prSet presAssocID="{02E3FA57-10B6-4F8D-82EF-1D11F795A40F}" presName="horFlow" presStyleCnt="0"/>
      <dgm:spPr/>
    </dgm:pt>
    <dgm:pt modelId="{362F778C-3757-4115-84DC-002A8887F07E}" type="pres">
      <dgm:prSet presAssocID="{02E3FA57-10B6-4F8D-82EF-1D11F795A40F}" presName="bigChev" presStyleLbl="node1" presStyleIdx="2" presStyleCnt="3"/>
      <dgm:spPr/>
      <dgm:t>
        <a:bodyPr/>
        <a:lstStyle/>
        <a:p>
          <a:endParaRPr lang="en-US"/>
        </a:p>
      </dgm:t>
    </dgm:pt>
    <dgm:pt modelId="{50CCEAE4-9D3E-4FAA-B152-A561D4763D2B}" type="pres">
      <dgm:prSet presAssocID="{4A53E281-32E5-4CF5-8B77-8600D258BD57}" presName="parTrans" presStyleCnt="0"/>
      <dgm:spPr/>
    </dgm:pt>
    <dgm:pt modelId="{23C5320B-9297-4CA5-9FB4-75D510FA89BD}" type="pres">
      <dgm:prSet presAssocID="{181C0B6C-EFFF-4A3D-9BCD-C2AF0A746D15}" presName="node" presStyleLbl="alignAccFollowNode1" presStyleIdx="4" presStyleCnt="6">
        <dgm:presLayoutVars>
          <dgm:bulletEnabled val="1"/>
        </dgm:presLayoutVars>
      </dgm:prSet>
      <dgm:spPr/>
      <dgm:t>
        <a:bodyPr/>
        <a:lstStyle/>
        <a:p>
          <a:endParaRPr lang="en-US"/>
        </a:p>
      </dgm:t>
    </dgm:pt>
    <dgm:pt modelId="{F9A8AEC0-E443-4F7A-AD4D-851D3740F69E}" type="pres">
      <dgm:prSet presAssocID="{F58542BE-CA91-4766-AD3E-FD4391CA3E37}" presName="sibTrans" presStyleCnt="0"/>
      <dgm:spPr/>
    </dgm:pt>
    <dgm:pt modelId="{63C40AB8-901C-404F-BE83-057F6FD8612D}" type="pres">
      <dgm:prSet presAssocID="{D0426CAE-E59B-4002-A492-B6D56BF7CA05}" presName="node" presStyleLbl="alignAccFollowNode1" presStyleIdx="5" presStyleCnt="6">
        <dgm:presLayoutVars>
          <dgm:bulletEnabled val="1"/>
        </dgm:presLayoutVars>
      </dgm:prSet>
      <dgm:spPr/>
      <dgm:t>
        <a:bodyPr/>
        <a:lstStyle/>
        <a:p>
          <a:endParaRPr lang="en-US"/>
        </a:p>
      </dgm:t>
    </dgm:pt>
  </dgm:ptLst>
  <dgm:cxnLst>
    <dgm:cxn modelId="{FE42D7B8-1586-4B52-802A-6CE5DE76F891}" srcId="{02E3FA57-10B6-4F8D-82EF-1D11F795A40F}" destId="{181C0B6C-EFFF-4A3D-9BCD-C2AF0A746D15}" srcOrd="0" destOrd="0" parTransId="{4A53E281-32E5-4CF5-8B77-8600D258BD57}" sibTransId="{F58542BE-CA91-4766-AD3E-FD4391CA3E37}"/>
    <dgm:cxn modelId="{A38EA612-249F-4401-AF14-9DAA2B07C9CF}" srcId="{02E3FA57-10B6-4F8D-82EF-1D11F795A40F}" destId="{D0426CAE-E59B-4002-A492-B6D56BF7CA05}" srcOrd="1" destOrd="0" parTransId="{537EE132-1F87-4748-9723-80DAABC6FA15}" sibTransId="{BC35FCA3-1606-4946-9E5B-2CD19ADC4842}"/>
    <dgm:cxn modelId="{F7398504-6108-44FB-B895-43F22CC940F3}" type="presOf" srcId="{181C0B6C-EFFF-4A3D-9BCD-C2AF0A746D15}" destId="{23C5320B-9297-4CA5-9FB4-75D510FA89BD}" srcOrd="0" destOrd="0" presId="urn:microsoft.com/office/officeart/2005/8/layout/lProcess3"/>
    <dgm:cxn modelId="{90D49E90-2868-4450-B8A3-AB4AE76D576C}" srcId="{AF69D50D-26E3-4982-A29B-DB181658340F}" destId="{825BA12B-0C13-4AB4-A72A-EBE220BAE3B9}" srcOrd="0" destOrd="0" parTransId="{7A12FDB4-9E83-4044-9E1B-BEA769ABA96F}" sibTransId="{C27492A1-3D2D-4FEF-8D22-CF442EFF5638}"/>
    <dgm:cxn modelId="{0FFEB0AF-915C-4001-8A86-6B68F45747D9}" type="presOf" srcId="{825BA12B-0C13-4AB4-A72A-EBE220BAE3B9}" destId="{D3B7A3F5-09A7-447D-ACC5-8B1A10D347F9}" srcOrd="0" destOrd="0" presId="urn:microsoft.com/office/officeart/2005/8/layout/lProcess3"/>
    <dgm:cxn modelId="{5A243C80-A6D8-464A-B178-8B4A5D7E5586}" srcId="{BE6D9707-DAAC-4F40-9319-3C6D701DF4A1}" destId="{AF69D50D-26E3-4982-A29B-DB181658340F}" srcOrd="0" destOrd="0" parTransId="{5F6F6EAA-5C09-4411-92F8-6A9B7D923CAF}" sibTransId="{91B0B114-0CB4-40B3-B12C-7AFDB108F54D}"/>
    <dgm:cxn modelId="{39A7E5D8-3BE3-4EC8-B502-CBFD58C1B85C}" type="presOf" srcId="{7B3820B4-FE63-4949-8A92-2C401357B978}" destId="{C3080600-6306-41F4-8E57-26B3CC8A0CA3}" srcOrd="0" destOrd="0" presId="urn:microsoft.com/office/officeart/2005/8/layout/lProcess3"/>
    <dgm:cxn modelId="{2FEF6C69-F2A9-4CE6-B779-FCCD581A845C}" type="presOf" srcId="{AF69D50D-26E3-4982-A29B-DB181658340F}" destId="{AA9052BF-F60B-49BD-A808-858A0AC13295}" srcOrd="0" destOrd="0" presId="urn:microsoft.com/office/officeart/2005/8/layout/lProcess3"/>
    <dgm:cxn modelId="{DBD75317-5CDB-480F-AC66-F6A30F01B9B9}" srcId="{EDA0C5BF-E076-4506-B885-BF18323A9B1D}" destId="{1919BC38-5B36-46A4-A0EC-DA410B2A5133}" srcOrd="0" destOrd="0" parTransId="{3D08BDA2-0D76-43BC-9D87-C00B0EDDAEA9}" sibTransId="{9201654C-85AC-46A1-A1D0-F4CD6E66FC49}"/>
    <dgm:cxn modelId="{C7FA4FAB-04F0-425C-AD5A-95B836288A41}" srcId="{BE6D9707-DAAC-4F40-9319-3C6D701DF4A1}" destId="{EDA0C5BF-E076-4506-B885-BF18323A9B1D}" srcOrd="1" destOrd="0" parTransId="{F5C40121-74CD-4563-A446-F820131EB45F}" sibTransId="{0F1B6473-5A30-441B-9411-7988C5BD0821}"/>
    <dgm:cxn modelId="{ED70C06E-6127-4DF3-95BE-B55832F69B9F}" type="presOf" srcId="{02E3FA57-10B6-4F8D-82EF-1D11F795A40F}" destId="{362F778C-3757-4115-84DC-002A8887F07E}" srcOrd="0" destOrd="0" presId="urn:microsoft.com/office/officeart/2005/8/layout/lProcess3"/>
    <dgm:cxn modelId="{8922E329-AA47-4263-97A5-AE1E5C847BBA}" srcId="{BE6D9707-DAAC-4F40-9319-3C6D701DF4A1}" destId="{02E3FA57-10B6-4F8D-82EF-1D11F795A40F}" srcOrd="2" destOrd="0" parTransId="{848BA676-0750-4018-8950-ED13BB9D67C4}" sibTransId="{6F869E5C-58E0-4927-8181-3BE02520C0CA}"/>
    <dgm:cxn modelId="{99ADA280-29C6-464D-BC23-2C2BA3298E07}" type="presOf" srcId="{1919BC38-5B36-46A4-A0EC-DA410B2A5133}" destId="{C78ADDCB-BD1A-4EAC-9ECA-78C36AA1F7C3}" srcOrd="0" destOrd="0" presId="urn:microsoft.com/office/officeart/2005/8/layout/lProcess3"/>
    <dgm:cxn modelId="{5E152497-9B42-4708-84B3-9F54990D1345}" type="presOf" srcId="{BE6D9707-DAAC-4F40-9319-3C6D701DF4A1}" destId="{2205FD97-BF1E-4B84-8FB4-95809BAA1449}" srcOrd="0" destOrd="0" presId="urn:microsoft.com/office/officeart/2005/8/layout/lProcess3"/>
    <dgm:cxn modelId="{723C2BF1-9699-4C3D-8B74-E451836C1E66}" srcId="{EDA0C5BF-E076-4506-B885-BF18323A9B1D}" destId="{7B3820B4-FE63-4949-8A92-2C401357B978}" srcOrd="1" destOrd="0" parTransId="{8A37839A-2137-4C58-AF78-194CDC269E6C}" sibTransId="{1C37FFB8-49F6-4A10-8C54-6130C8AE0CBC}"/>
    <dgm:cxn modelId="{1D130F11-B6F8-43E8-AC35-7790030EAEEC}" type="presOf" srcId="{57F6B866-0775-44A1-8F42-D23143BBB012}" destId="{2495D690-884B-45C8-9E68-083C60755CD2}" srcOrd="0" destOrd="0" presId="urn:microsoft.com/office/officeart/2005/8/layout/lProcess3"/>
    <dgm:cxn modelId="{3E031451-2141-40A4-AA55-EDA83DE89642}" type="presOf" srcId="{EDA0C5BF-E076-4506-B885-BF18323A9B1D}" destId="{D1FADE6A-1E20-4CFF-AD21-7636E2F29F63}" srcOrd="0" destOrd="0" presId="urn:microsoft.com/office/officeart/2005/8/layout/lProcess3"/>
    <dgm:cxn modelId="{E7773E32-9767-44F3-8153-8080199CCC5B}" type="presOf" srcId="{D0426CAE-E59B-4002-A492-B6D56BF7CA05}" destId="{63C40AB8-901C-404F-BE83-057F6FD8612D}" srcOrd="0" destOrd="0" presId="urn:microsoft.com/office/officeart/2005/8/layout/lProcess3"/>
    <dgm:cxn modelId="{A4E0612E-D31B-455B-934B-A922F0019F2C}" srcId="{AF69D50D-26E3-4982-A29B-DB181658340F}" destId="{57F6B866-0775-44A1-8F42-D23143BBB012}" srcOrd="1" destOrd="0" parTransId="{EE4C647E-AB04-4ACF-8122-4C34DB71E767}" sibTransId="{98A73B18-83A5-47E2-A89F-020860A82340}"/>
    <dgm:cxn modelId="{4A8EBD20-58E8-4946-A9E2-716E431D8BF3}" type="presParOf" srcId="{2205FD97-BF1E-4B84-8FB4-95809BAA1449}" destId="{E7E57723-E21F-4A6A-9806-59EA82CA191A}" srcOrd="0" destOrd="0" presId="urn:microsoft.com/office/officeart/2005/8/layout/lProcess3"/>
    <dgm:cxn modelId="{82563D28-D397-4D1E-95B3-4FCFC72DEAE4}" type="presParOf" srcId="{E7E57723-E21F-4A6A-9806-59EA82CA191A}" destId="{AA9052BF-F60B-49BD-A808-858A0AC13295}" srcOrd="0" destOrd="0" presId="urn:microsoft.com/office/officeart/2005/8/layout/lProcess3"/>
    <dgm:cxn modelId="{721E78CF-0CEC-4D55-9344-5EDDC0FB89D4}" type="presParOf" srcId="{E7E57723-E21F-4A6A-9806-59EA82CA191A}" destId="{58A53B1F-4305-4865-9450-D8D244E455F5}" srcOrd="1" destOrd="0" presId="urn:microsoft.com/office/officeart/2005/8/layout/lProcess3"/>
    <dgm:cxn modelId="{1F31A139-42C5-43BF-A3D0-6F9EC197CD47}" type="presParOf" srcId="{E7E57723-E21F-4A6A-9806-59EA82CA191A}" destId="{D3B7A3F5-09A7-447D-ACC5-8B1A10D347F9}" srcOrd="2" destOrd="0" presId="urn:microsoft.com/office/officeart/2005/8/layout/lProcess3"/>
    <dgm:cxn modelId="{242A8212-55BC-44F8-BD4A-C6B37C62F79C}" type="presParOf" srcId="{E7E57723-E21F-4A6A-9806-59EA82CA191A}" destId="{47D63D4C-E84B-4D15-AEBC-EA270CF553E0}" srcOrd="3" destOrd="0" presId="urn:microsoft.com/office/officeart/2005/8/layout/lProcess3"/>
    <dgm:cxn modelId="{4F1024B7-188F-48E3-9AEF-F6304C0324BE}" type="presParOf" srcId="{E7E57723-E21F-4A6A-9806-59EA82CA191A}" destId="{2495D690-884B-45C8-9E68-083C60755CD2}" srcOrd="4" destOrd="0" presId="urn:microsoft.com/office/officeart/2005/8/layout/lProcess3"/>
    <dgm:cxn modelId="{39E2D0DC-23F1-4EC9-9FB3-46FAC22164B9}" type="presParOf" srcId="{2205FD97-BF1E-4B84-8FB4-95809BAA1449}" destId="{3AA4DFC5-03D9-482F-A272-A1332830F3F7}" srcOrd="1" destOrd="0" presId="urn:microsoft.com/office/officeart/2005/8/layout/lProcess3"/>
    <dgm:cxn modelId="{77DAD261-09AA-43C7-8953-E9435B464D33}" type="presParOf" srcId="{2205FD97-BF1E-4B84-8FB4-95809BAA1449}" destId="{E9A4BF1F-56CE-4732-B004-5C4BD7C5DC24}" srcOrd="2" destOrd="0" presId="urn:microsoft.com/office/officeart/2005/8/layout/lProcess3"/>
    <dgm:cxn modelId="{001F8B26-DF48-4F45-929C-D3AD46C88939}" type="presParOf" srcId="{E9A4BF1F-56CE-4732-B004-5C4BD7C5DC24}" destId="{D1FADE6A-1E20-4CFF-AD21-7636E2F29F63}" srcOrd="0" destOrd="0" presId="urn:microsoft.com/office/officeart/2005/8/layout/lProcess3"/>
    <dgm:cxn modelId="{8489EF67-D399-42F7-8356-71422138D6C7}" type="presParOf" srcId="{E9A4BF1F-56CE-4732-B004-5C4BD7C5DC24}" destId="{3D093233-6294-402F-8CC0-F0DAF93F9E3F}" srcOrd="1" destOrd="0" presId="urn:microsoft.com/office/officeart/2005/8/layout/lProcess3"/>
    <dgm:cxn modelId="{01F1C5D5-6E18-4E8B-B0E9-CD8D72551E67}" type="presParOf" srcId="{E9A4BF1F-56CE-4732-B004-5C4BD7C5DC24}" destId="{C78ADDCB-BD1A-4EAC-9ECA-78C36AA1F7C3}" srcOrd="2" destOrd="0" presId="urn:microsoft.com/office/officeart/2005/8/layout/lProcess3"/>
    <dgm:cxn modelId="{DE0DB2BC-3F41-4E9B-AA60-22ED5F40969A}" type="presParOf" srcId="{E9A4BF1F-56CE-4732-B004-5C4BD7C5DC24}" destId="{0A4E70C6-6DE8-46DC-A909-915BD7997E59}" srcOrd="3" destOrd="0" presId="urn:microsoft.com/office/officeart/2005/8/layout/lProcess3"/>
    <dgm:cxn modelId="{2D78E3D2-F241-45F5-92B6-7D3A7D7A6F83}" type="presParOf" srcId="{E9A4BF1F-56CE-4732-B004-5C4BD7C5DC24}" destId="{C3080600-6306-41F4-8E57-26B3CC8A0CA3}" srcOrd="4" destOrd="0" presId="urn:microsoft.com/office/officeart/2005/8/layout/lProcess3"/>
    <dgm:cxn modelId="{4B4CC637-50C7-4764-98B9-2070AC374BC3}" type="presParOf" srcId="{2205FD97-BF1E-4B84-8FB4-95809BAA1449}" destId="{0B6C4C56-EF6B-40C0-82A2-4BD613CED94B}" srcOrd="3" destOrd="0" presId="urn:microsoft.com/office/officeart/2005/8/layout/lProcess3"/>
    <dgm:cxn modelId="{8EC10378-3F52-41F3-8DD4-5A618BEBC774}" type="presParOf" srcId="{2205FD97-BF1E-4B84-8FB4-95809BAA1449}" destId="{5C48E5C7-82EB-4E53-B604-5964CC1126E6}" srcOrd="4" destOrd="0" presId="urn:microsoft.com/office/officeart/2005/8/layout/lProcess3"/>
    <dgm:cxn modelId="{0EE5858B-B763-4836-9756-56F0139AF6EA}" type="presParOf" srcId="{5C48E5C7-82EB-4E53-B604-5964CC1126E6}" destId="{362F778C-3757-4115-84DC-002A8887F07E}" srcOrd="0" destOrd="0" presId="urn:microsoft.com/office/officeart/2005/8/layout/lProcess3"/>
    <dgm:cxn modelId="{6DEC9140-C4BC-45A3-A3C2-4B05AF69D624}" type="presParOf" srcId="{5C48E5C7-82EB-4E53-B604-5964CC1126E6}" destId="{50CCEAE4-9D3E-4FAA-B152-A561D4763D2B}" srcOrd="1" destOrd="0" presId="urn:microsoft.com/office/officeart/2005/8/layout/lProcess3"/>
    <dgm:cxn modelId="{D82ACDCB-2581-4D02-8EAD-1FE465109A9C}" type="presParOf" srcId="{5C48E5C7-82EB-4E53-B604-5964CC1126E6}" destId="{23C5320B-9297-4CA5-9FB4-75D510FA89BD}" srcOrd="2" destOrd="0" presId="urn:microsoft.com/office/officeart/2005/8/layout/lProcess3"/>
    <dgm:cxn modelId="{F26BDD35-873E-4731-934B-7C63AC833F78}" type="presParOf" srcId="{5C48E5C7-82EB-4E53-B604-5964CC1126E6}" destId="{F9A8AEC0-E443-4F7A-AD4D-851D3740F69E}" srcOrd="3" destOrd="0" presId="urn:microsoft.com/office/officeart/2005/8/layout/lProcess3"/>
    <dgm:cxn modelId="{A2761757-42DF-4FE6-B08D-3030C48FC066}" type="presParOf" srcId="{5C48E5C7-82EB-4E53-B604-5964CC1126E6}" destId="{63C40AB8-901C-404F-BE83-057F6FD8612D}"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5ACD57-7AC1-492E-9614-B5BB0E00EF41}"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IN"/>
        </a:p>
      </dgm:t>
    </dgm:pt>
    <dgm:pt modelId="{95FE6CBA-2D33-4B59-A07C-63CBC83EBB9A}">
      <dgm:prSet phldrT="[Text]" custT="1"/>
      <dgm:spPr>
        <a:solidFill>
          <a:schemeClr val="tx2">
            <a:lumMod val="50000"/>
            <a:lumOff val="50000"/>
          </a:schemeClr>
        </a:solidFill>
      </dgm:spPr>
      <dgm:t>
        <a:bodyPr/>
        <a:lstStyle/>
        <a:p>
          <a:r>
            <a:rPr lang="en-IN" sz="2400" dirty="0"/>
            <a:t>Skill India</a:t>
          </a:r>
        </a:p>
      </dgm:t>
    </dgm:pt>
    <dgm:pt modelId="{0DC96A40-0722-4106-82DF-1BFAA1CBBADE}" type="parTrans" cxnId="{CDDF9C43-DBC7-4257-A64B-55C7857A2B43}">
      <dgm:prSet/>
      <dgm:spPr/>
      <dgm:t>
        <a:bodyPr/>
        <a:lstStyle/>
        <a:p>
          <a:endParaRPr lang="en-IN" sz="2400"/>
        </a:p>
      </dgm:t>
    </dgm:pt>
    <dgm:pt modelId="{C327A176-B852-43BC-AD04-CB21F06F2728}" type="sibTrans" cxnId="{CDDF9C43-DBC7-4257-A64B-55C7857A2B43}">
      <dgm:prSet/>
      <dgm:spPr/>
      <dgm:t>
        <a:bodyPr/>
        <a:lstStyle/>
        <a:p>
          <a:endParaRPr lang="en-IN" sz="2400"/>
        </a:p>
      </dgm:t>
    </dgm:pt>
    <dgm:pt modelId="{FFB8FB8B-4D9F-4121-80AA-E907A84FDE88}">
      <dgm:prSet phldrT="[Text]" custT="1"/>
      <dgm:spPr/>
      <dgm:t>
        <a:bodyPr/>
        <a:lstStyle/>
        <a:p>
          <a:r>
            <a:rPr lang="en-IN" sz="1800" dirty="0"/>
            <a:t>Growth</a:t>
          </a:r>
        </a:p>
      </dgm:t>
    </dgm:pt>
    <dgm:pt modelId="{55FA7A35-0F8A-4FCD-92D0-0554168E3A94}" type="parTrans" cxnId="{64D3AD29-8566-44EC-BA4A-C4F7A37384DD}">
      <dgm:prSet/>
      <dgm:spPr/>
      <dgm:t>
        <a:bodyPr/>
        <a:lstStyle/>
        <a:p>
          <a:endParaRPr lang="en-IN" sz="2400"/>
        </a:p>
      </dgm:t>
    </dgm:pt>
    <dgm:pt modelId="{E84C3955-FE1A-42E8-9285-B5FBD1507C85}" type="sibTrans" cxnId="{64D3AD29-8566-44EC-BA4A-C4F7A37384DD}">
      <dgm:prSet/>
      <dgm:spPr/>
      <dgm:t>
        <a:bodyPr/>
        <a:lstStyle/>
        <a:p>
          <a:endParaRPr lang="en-IN" sz="2400"/>
        </a:p>
      </dgm:t>
    </dgm:pt>
    <dgm:pt modelId="{1DC6EB6D-58C6-4E74-9250-F259C947CEA8}">
      <dgm:prSet phldrT="[Text]" custT="1"/>
      <dgm:spPr/>
      <dgm:t>
        <a:bodyPr/>
        <a:lstStyle/>
        <a:p>
          <a:r>
            <a:rPr lang="en-IN" sz="1800" dirty="0"/>
            <a:t>Finance</a:t>
          </a:r>
        </a:p>
      </dgm:t>
    </dgm:pt>
    <dgm:pt modelId="{43AFAF79-6B39-4845-84E6-63C6AF4E0BD2}" type="parTrans" cxnId="{255189D1-1B09-4D0A-81F3-8949C66CC656}">
      <dgm:prSet/>
      <dgm:spPr/>
      <dgm:t>
        <a:bodyPr/>
        <a:lstStyle/>
        <a:p>
          <a:endParaRPr lang="en-IN" sz="2400"/>
        </a:p>
      </dgm:t>
    </dgm:pt>
    <dgm:pt modelId="{87C0483A-9A23-4BDA-807D-89AF8BC4D9BD}" type="sibTrans" cxnId="{255189D1-1B09-4D0A-81F3-8949C66CC656}">
      <dgm:prSet/>
      <dgm:spPr/>
      <dgm:t>
        <a:bodyPr/>
        <a:lstStyle/>
        <a:p>
          <a:endParaRPr lang="en-IN" sz="2400"/>
        </a:p>
      </dgm:t>
    </dgm:pt>
    <dgm:pt modelId="{138AA1B4-6C5E-4678-A73B-BA827D6BF775}">
      <dgm:prSet phldrT="[Text]" custT="1"/>
      <dgm:spPr/>
      <dgm:t>
        <a:bodyPr/>
        <a:lstStyle/>
        <a:p>
          <a:r>
            <a:rPr lang="en-IN" sz="1800" dirty="0"/>
            <a:t>Education</a:t>
          </a:r>
        </a:p>
      </dgm:t>
    </dgm:pt>
    <dgm:pt modelId="{8EE8509D-2D34-4A17-AD26-DCBCDF6861D6}" type="parTrans" cxnId="{F8804204-BDD6-44E2-9727-F7B490555162}">
      <dgm:prSet/>
      <dgm:spPr/>
      <dgm:t>
        <a:bodyPr/>
        <a:lstStyle/>
        <a:p>
          <a:endParaRPr lang="en-IN" sz="2400"/>
        </a:p>
      </dgm:t>
    </dgm:pt>
    <dgm:pt modelId="{DCFCBD1D-1913-46F0-8C1F-27EC16978630}" type="sibTrans" cxnId="{F8804204-BDD6-44E2-9727-F7B490555162}">
      <dgm:prSet/>
      <dgm:spPr/>
      <dgm:t>
        <a:bodyPr/>
        <a:lstStyle/>
        <a:p>
          <a:endParaRPr lang="en-IN" sz="2400"/>
        </a:p>
      </dgm:t>
    </dgm:pt>
    <dgm:pt modelId="{9BF0AF53-4926-47EB-BF1B-BBE109EB6794}">
      <dgm:prSet phldrT="[Text]" custT="1"/>
      <dgm:spPr/>
      <dgm:t>
        <a:bodyPr/>
        <a:lstStyle/>
        <a:p>
          <a:r>
            <a:rPr lang="en-IN" sz="1800" dirty="0"/>
            <a:t>Health</a:t>
          </a:r>
        </a:p>
      </dgm:t>
    </dgm:pt>
    <dgm:pt modelId="{61B295F6-4D53-4F72-88C2-24E04503B2BB}" type="parTrans" cxnId="{C7315A77-784F-48FD-A8E3-CC15B53862D5}">
      <dgm:prSet/>
      <dgm:spPr/>
      <dgm:t>
        <a:bodyPr/>
        <a:lstStyle/>
        <a:p>
          <a:endParaRPr lang="en-IN" sz="2400"/>
        </a:p>
      </dgm:t>
    </dgm:pt>
    <dgm:pt modelId="{F0F3B8E2-2C60-4F96-80A0-FB2BCB725451}" type="sibTrans" cxnId="{C7315A77-784F-48FD-A8E3-CC15B53862D5}">
      <dgm:prSet/>
      <dgm:spPr/>
      <dgm:t>
        <a:bodyPr/>
        <a:lstStyle/>
        <a:p>
          <a:endParaRPr lang="en-IN" sz="2400"/>
        </a:p>
      </dgm:t>
    </dgm:pt>
    <dgm:pt modelId="{F0139DC3-B5DF-47AA-B257-47AD2DE397C7}">
      <dgm:prSet phldrT="[Text]" custT="1"/>
      <dgm:spPr/>
      <dgm:t>
        <a:bodyPr/>
        <a:lstStyle/>
        <a:p>
          <a:r>
            <a:rPr lang="en-IN" sz="1800" dirty="0"/>
            <a:t>Next</a:t>
          </a:r>
        </a:p>
      </dgm:t>
    </dgm:pt>
    <dgm:pt modelId="{0FEB64C9-FE99-4A0F-8E0D-E8A7FB2563F5}" type="parTrans" cxnId="{2FF26994-EE4F-4878-BB0A-FB5033F75F8D}">
      <dgm:prSet/>
      <dgm:spPr/>
      <dgm:t>
        <a:bodyPr/>
        <a:lstStyle/>
        <a:p>
          <a:endParaRPr lang="en-IN" sz="2400"/>
        </a:p>
      </dgm:t>
    </dgm:pt>
    <dgm:pt modelId="{708EFBB5-35F7-4409-918D-C65F9D66A113}" type="sibTrans" cxnId="{2FF26994-EE4F-4878-BB0A-FB5033F75F8D}">
      <dgm:prSet/>
      <dgm:spPr/>
      <dgm:t>
        <a:bodyPr/>
        <a:lstStyle/>
        <a:p>
          <a:endParaRPr lang="en-IN" sz="2400"/>
        </a:p>
      </dgm:t>
    </dgm:pt>
    <dgm:pt modelId="{343D44F7-5C7F-4A91-ACBE-8C0CC0382936}">
      <dgm:prSet phldrT="[Text]" custT="1"/>
      <dgm:spPr/>
      <dgm:t>
        <a:bodyPr/>
        <a:lstStyle/>
        <a:p>
          <a:r>
            <a:rPr lang="en-IN" sz="1800" dirty="0"/>
            <a:t>Next</a:t>
          </a:r>
        </a:p>
      </dgm:t>
    </dgm:pt>
    <dgm:pt modelId="{5F3E5F17-CEAC-4888-8D8F-78991FD3F18A}" type="parTrans" cxnId="{61475C7D-140A-4131-9F17-1C077F4FB114}">
      <dgm:prSet/>
      <dgm:spPr/>
      <dgm:t>
        <a:bodyPr/>
        <a:lstStyle/>
        <a:p>
          <a:endParaRPr lang="en-IN" sz="2400"/>
        </a:p>
      </dgm:t>
    </dgm:pt>
    <dgm:pt modelId="{6554BC67-7133-4CE8-B76C-C19DF1BE3232}" type="sibTrans" cxnId="{61475C7D-140A-4131-9F17-1C077F4FB114}">
      <dgm:prSet/>
      <dgm:spPr/>
      <dgm:t>
        <a:bodyPr/>
        <a:lstStyle/>
        <a:p>
          <a:endParaRPr lang="en-IN" sz="2400"/>
        </a:p>
      </dgm:t>
    </dgm:pt>
    <dgm:pt modelId="{3980D7B8-6B99-4DE3-961C-ACD7C418B5C8}" type="pres">
      <dgm:prSet presAssocID="{F95ACD57-7AC1-492E-9614-B5BB0E00EF41}" presName="Name0" presStyleCnt="0">
        <dgm:presLayoutVars>
          <dgm:chMax val="1"/>
          <dgm:chPref val="1"/>
          <dgm:dir/>
          <dgm:animOne val="branch"/>
          <dgm:animLvl val="lvl"/>
        </dgm:presLayoutVars>
      </dgm:prSet>
      <dgm:spPr/>
      <dgm:t>
        <a:bodyPr/>
        <a:lstStyle/>
        <a:p>
          <a:endParaRPr lang="en-US"/>
        </a:p>
      </dgm:t>
    </dgm:pt>
    <dgm:pt modelId="{FCA007F4-4EA2-42D4-8E2A-021D8CF06E5E}" type="pres">
      <dgm:prSet presAssocID="{95FE6CBA-2D33-4B59-A07C-63CBC83EBB9A}" presName="Parent" presStyleLbl="node0" presStyleIdx="0" presStyleCnt="1">
        <dgm:presLayoutVars>
          <dgm:chMax val="6"/>
          <dgm:chPref val="6"/>
        </dgm:presLayoutVars>
      </dgm:prSet>
      <dgm:spPr/>
      <dgm:t>
        <a:bodyPr/>
        <a:lstStyle/>
        <a:p>
          <a:endParaRPr lang="en-US"/>
        </a:p>
      </dgm:t>
    </dgm:pt>
    <dgm:pt modelId="{4C3DE1A0-55A7-4C06-AC51-75E7CD62F5D9}" type="pres">
      <dgm:prSet presAssocID="{FFB8FB8B-4D9F-4121-80AA-E907A84FDE88}" presName="Accent1" presStyleCnt="0"/>
      <dgm:spPr/>
    </dgm:pt>
    <dgm:pt modelId="{6550DF05-2C53-4191-AFBE-86930C96BD58}" type="pres">
      <dgm:prSet presAssocID="{FFB8FB8B-4D9F-4121-80AA-E907A84FDE88}" presName="Accent" presStyleLbl="bgShp" presStyleIdx="0" presStyleCnt="6"/>
      <dgm:spPr/>
    </dgm:pt>
    <dgm:pt modelId="{15B587D4-D875-4560-AB98-7D8A7EFA9DC0}" type="pres">
      <dgm:prSet presAssocID="{FFB8FB8B-4D9F-4121-80AA-E907A84FDE88}" presName="Child1" presStyleLbl="node1" presStyleIdx="0" presStyleCnt="6">
        <dgm:presLayoutVars>
          <dgm:chMax val="0"/>
          <dgm:chPref val="0"/>
          <dgm:bulletEnabled val="1"/>
        </dgm:presLayoutVars>
      </dgm:prSet>
      <dgm:spPr/>
      <dgm:t>
        <a:bodyPr/>
        <a:lstStyle/>
        <a:p>
          <a:endParaRPr lang="en-US"/>
        </a:p>
      </dgm:t>
    </dgm:pt>
    <dgm:pt modelId="{24240BF2-CF67-477C-9832-E3599B55AB50}" type="pres">
      <dgm:prSet presAssocID="{1DC6EB6D-58C6-4E74-9250-F259C947CEA8}" presName="Accent2" presStyleCnt="0"/>
      <dgm:spPr/>
    </dgm:pt>
    <dgm:pt modelId="{962D3C70-B70F-4629-A7A5-896CA8E06562}" type="pres">
      <dgm:prSet presAssocID="{1DC6EB6D-58C6-4E74-9250-F259C947CEA8}" presName="Accent" presStyleLbl="bgShp" presStyleIdx="1" presStyleCnt="6"/>
      <dgm:spPr/>
    </dgm:pt>
    <dgm:pt modelId="{2CD80539-CA7F-4CFB-9C0D-0C49F73849A9}" type="pres">
      <dgm:prSet presAssocID="{1DC6EB6D-58C6-4E74-9250-F259C947CEA8}" presName="Child2" presStyleLbl="node1" presStyleIdx="1" presStyleCnt="6">
        <dgm:presLayoutVars>
          <dgm:chMax val="0"/>
          <dgm:chPref val="0"/>
          <dgm:bulletEnabled val="1"/>
        </dgm:presLayoutVars>
      </dgm:prSet>
      <dgm:spPr/>
      <dgm:t>
        <a:bodyPr/>
        <a:lstStyle/>
        <a:p>
          <a:endParaRPr lang="en-US"/>
        </a:p>
      </dgm:t>
    </dgm:pt>
    <dgm:pt modelId="{C44AF53D-3D54-4153-ADA6-68310A07A51E}" type="pres">
      <dgm:prSet presAssocID="{138AA1B4-6C5E-4678-A73B-BA827D6BF775}" presName="Accent3" presStyleCnt="0"/>
      <dgm:spPr/>
    </dgm:pt>
    <dgm:pt modelId="{5AF40022-1E93-4571-8443-91DAF3459AF4}" type="pres">
      <dgm:prSet presAssocID="{138AA1B4-6C5E-4678-A73B-BA827D6BF775}" presName="Accent" presStyleLbl="bgShp" presStyleIdx="2" presStyleCnt="6"/>
      <dgm:spPr/>
    </dgm:pt>
    <dgm:pt modelId="{43C38E10-9F94-4BAF-97D1-0A796F6F790A}" type="pres">
      <dgm:prSet presAssocID="{138AA1B4-6C5E-4678-A73B-BA827D6BF775}" presName="Child3" presStyleLbl="node1" presStyleIdx="2" presStyleCnt="6">
        <dgm:presLayoutVars>
          <dgm:chMax val="0"/>
          <dgm:chPref val="0"/>
          <dgm:bulletEnabled val="1"/>
        </dgm:presLayoutVars>
      </dgm:prSet>
      <dgm:spPr/>
      <dgm:t>
        <a:bodyPr/>
        <a:lstStyle/>
        <a:p>
          <a:endParaRPr lang="en-US"/>
        </a:p>
      </dgm:t>
    </dgm:pt>
    <dgm:pt modelId="{44568F93-A68C-435C-8931-5FC15EF803A8}" type="pres">
      <dgm:prSet presAssocID="{9BF0AF53-4926-47EB-BF1B-BBE109EB6794}" presName="Accent4" presStyleCnt="0"/>
      <dgm:spPr/>
    </dgm:pt>
    <dgm:pt modelId="{DB2AC0B8-F7F5-40ED-A4A5-38391616F6D0}" type="pres">
      <dgm:prSet presAssocID="{9BF0AF53-4926-47EB-BF1B-BBE109EB6794}" presName="Accent" presStyleLbl="bgShp" presStyleIdx="3" presStyleCnt="6"/>
      <dgm:spPr/>
    </dgm:pt>
    <dgm:pt modelId="{7057A6FC-1564-4891-AAE7-3822AE59F65C}" type="pres">
      <dgm:prSet presAssocID="{9BF0AF53-4926-47EB-BF1B-BBE109EB6794}" presName="Child4" presStyleLbl="node1" presStyleIdx="3" presStyleCnt="6">
        <dgm:presLayoutVars>
          <dgm:chMax val="0"/>
          <dgm:chPref val="0"/>
          <dgm:bulletEnabled val="1"/>
        </dgm:presLayoutVars>
      </dgm:prSet>
      <dgm:spPr/>
      <dgm:t>
        <a:bodyPr/>
        <a:lstStyle/>
        <a:p>
          <a:endParaRPr lang="en-US"/>
        </a:p>
      </dgm:t>
    </dgm:pt>
    <dgm:pt modelId="{AA421610-6C1B-40C7-ACEF-61517A7978EE}" type="pres">
      <dgm:prSet presAssocID="{F0139DC3-B5DF-47AA-B257-47AD2DE397C7}" presName="Accent5" presStyleCnt="0"/>
      <dgm:spPr/>
    </dgm:pt>
    <dgm:pt modelId="{8E159B0A-B927-4BB7-9187-38E2D8FC9F81}" type="pres">
      <dgm:prSet presAssocID="{F0139DC3-B5DF-47AA-B257-47AD2DE397C7}" presName="Accent" presStyleLbl="bgShp" presStyleIdx="4" presStyleCnt="6"/>
      <dgm:spPr/>
    </dgm:pt>
    <dgm:pt modelId="{3E4E41CC-D0CD-45E1-A1C5-6F13DD839E4D}" type="pres">
      <dgm:prSet presAssocID="{F0139DC3-B5DF-47AA-B257-47AD2DE397C7}" presName="Child5" presStyleLbl="node1" presStyleIdx="4" presStyleCnt="6">
        <dgm:presLayoutVars>
          <dgm:chMax val="0"/>
          <dgm:chPref val="0"/>
          <dgm:bulletEnabled val="1"/>
        </dgm:presLayoutVars>
      </dgm:prSet>
      <dgm:spPr/>
      <dgm:t>
        <a:bodyPr/>
        <a:lstStyle/>
        <a:p>
          <a:endParaRPr lang="en-US"/>
        </a:p>
      </dgm:t>
    </dgm:pt>
    <dgm:pt modelId="{3B1012D0-43D8-45E4-BCA0-7A6E03EB4B48}" type="pres">
      <dgm:prSet presAssocID="{343D44F7-5C7F-4A91-ACBE-8C0CC0382936}" presName="Accent6" presStyleCnt="0"/>
      <dgm:spPr/>
    </dgm:pt>
    <dgm:pt modelId="{BF89727E-6456-4AAA-8F55-355BBE9CB412}" type="pres">
      <dgm:prSet presAssocID="{343D44F7-5C7F-4A91-ACBE-8C0CC0382936}" presName="Accent" presStyleLbl="bgShp" presStyleIdx="5" presStyleCnt="6"/>
      <dgm:spPr/>
    </dgm:pt>
    <dgm:pt modelId="{032D5DC1-35AA-4CEC-9E67-035D56B7077A}" type="pres">
      <dgm:prSet presAssocID="{343D44F7-5C7F-4A91-ACBE-8C0CC0382936}" presName="Child6" presStyleLbl="node1" presStyleIdx="5" presStyleCnt="6">
        <dgm:presLayoutVars>
          <dgm:chMax val="0"/>
          <dgm:chPref val="0"/>
          <dgm:bulletEnabled val="1"/>
        </dgm:presLayoutVars>
      </dgm:prSet>
      <dgm:spPr/>
      <dgm:t>
        <a:bodyPr/>
        <a:lstStyle/>
        <a:p>
          <a:endParaRPr lang="en-US"/>
        </a:p>
      </dgm:t>
    </dgm:pt>
  </dgm:ptLst>
  <dgm:cxnLst>
    <dgm:cxn modelId="{0B3F9182-C2C4-4BBB-B149-8EDDD463FFD2}" type="presOf" srcId="{343D44F7-5C7F-4A91-ACBE-8C0CC0382936}" destId="{032D5DC1-35AA-4CEC-9E67-035D56B7077A}" srcOrd="0" destOrd="0" presId="urn:microsoft.com/office/officeart/2011/layout/HexagonRadial"/>
    <dgm:cxn modelId="{C7315A77-784F-48FD-A8E3-CC15B53862D5}" srcId="{95FE6CBA-2D33-4B59-A07C-63CBC83EBB9A}" destId="{9BF0AF53-4926-47EB-BF1B-BBE109EB6794}" srcOrd="3" destOrd="0" parTransId="{61B295F6-4D53-4F72-88C2-24E04503B2BB}" sibTransId="{F0F3B8E2-2C60-4F96-80A0-FB2BCB725451}"/>
    <dgm:cxn modelId="{255189D1-1B09-4D0A-81F3-8949C66CC656}" srcId="{95FE6CBA-2D33-4B59-A07C-63CBC83EBB9A}" destId="{1DC6EB6D-58C6-4E74-9250-F259C947CEA8}" srcOrd="1" destOrd="0" parTransId="{43AFAF79-6B39-4845-84E6-63C6AF4E0BD2}" sibTransId="{87C0483A-9A23-4BDA-807D-89AF8BC4D9BD}"/>
    <dgm:cxn modelId="{61475C7D-140A-4131-9F17-1C077F4FB114}" srcId="{95FE6CBA-2D33-4B59-A07C-63CBC83EBB9A}" destId="{343D44F7-5C7F-4A91-ACBE-8C0CC0382936}" srcOrd="5" destOrd="0" parTransId="{5F3E5F17-CEAC-4888-8D8F-78991FD3F18A}" sibTransId="{6554BC67-7133-4CE8-B76C-C19DF1BE3232}"/>
    <dgm:cxn modelId="{E2BF8346-FFAD-4284-BF70-CA0DED991D71}" type="presOf" srcId="{FFB8FB8B-4D9F-4121-80AA-E907A84FDE88}" destId="{15B587D4-D875-4560-AB98-7D8A7EFA9DC0}" srcOrd="0" destOrd="0" presId="urn:microsoft.com/office/officeart/2011/layout/HexagonRadial"/>
    <dgm:cxn modelId="{2FF26994-EE4F-4878-BB0A-FB5033F75F8D}" srcId="{95FE6CBA-2D33-4B59-A07C-63CBC83EBB9A}" destId="{F0139DC3-B5DF-47AA-B257-47AD2DE397C7}" srcOrd="4" destOrd="0" parTransId="{0FEB64C9-FE99-4A0F-8E0D-E8A7FB2563F5}" sibTransId="{708EFBB5-35F7-4409-918D-C65F9D66A113}"/>
    <dgm:cxn modelId="{753B3F9C-1F0B-4B62-AEBA-D56A59FCC672}" type="presOf" srcId="{138AA1B4-6C5E-4678-A73B-BA827D6BF775}" destId="{43C38E10-9F94-4BAF-97D1-0A796F6F790A}" srcOrd="0" destOrd="0" presId="urn:microsoft.com/office/officeart/2011/layout/HexagonRadial"/>
    <dgm:cxn modelId="{4A3BC9DB-F480-4A60-A025-5414FC098085}" type="presOf" srcId="{9BF0AF53-4926-47EB-BF1B-BBE109EB6794}" destId="{7057A6FC-1564-4891-AAE7-3822AE59F65C}" srcOrd="0" destOrd="0" presId="urn:microsoft.com/office/officeart/2011/layout/HexagonRadial"/>
    <dgm:cxn modelId="{F98963CB-2991-4ACF-9230-8497E6A574FA}" type="presOf" srcId="{1DC6EB6D-58C6-4E74-9250-F259C947CEA8}" destId="{2CD80539-CA7F-4CFB-9C0D-0C49F73849A9}" srcOrd="0" destOrd="0" presId="urn:microsoft.com/office/officeart/2011/layout/HexagonRadial"/>
    <dgm:cxn modelId="{206212E1-76EF-4904-A801-15131B8DDB47}" type="presOf" srcId="{F0139DC3-B5DF-47AA-B257-47AD2DE397C7}" destId="{3E4E41CC-D0CD-45E1-A1C5-6F13DD839E4D}" srcOrd="0" destOrd="0" presId="urn:microsoft.com/office/officeart/2011/layout/HexagonRadial"/>
    <dgm:cxn modelId="{27226FAA-D6A8-4DFF-9296-B1DEED047D11}" type="presOf" srcId="{F95ACD57-7AC1-492E-9614-B5BB0E00EF41}" destId="{3980D7B8-6B99-4DE3-961C-ACD7C418B5C8}" srcOrd="0" destOrd="0" presId="urn:microsoft.com/office/officeart/2011/layout/HexagonRadial"/>
    <dgm:cxn modelId="{F8804204-BDD6-44E2-9727-F7B490555162}" srcId="{95FE6CBA-2D33-4B59-A07C-63CBC83EBB9A}" destId="{138AA1B4-6C5E-4678-A73B-BA827D6BF775}" srcOrd="2" destOrd="0" parTransId="{8EE8509D-2D34-4A17-AD26-DCBCDF6861D6}" sibTransId="{DCFCBD1D-1913-46F0-8C1F-27EC16978630}"/>
    <dgm:cxn modelId="{CDDF9C43-DBC7-4257-A64B-55C7857A2B43}" srcId="{F95ACD57-7AC1-492E-9614-B5BB0E00EF41}" destId="{95FE6CBA-2D33-4B59-A07C-63CBC83EBB9A}" srcOrd="0" destOrd="0" parTransId="{0DC96A40-0722-4106-82DF-1BFAA1CBBADE}" sibTransId="{C327A176-B852-43BC-AD04-CB21F06F2728}"/>
    <dgm:cxn modelId="{64D3AD29-8566-44EC-BA4A-C4F7A37384DD}" srcId="{95FE6CBA-2D33-4B59-A07C-63CBC83EBB9A}" destId="{FFB8FB8B-4D9F-4121-80AA-E907A84FDE88}" srcOrd="0" destOrd="0" parTransId="{55FA7A35-0F8A-4FCD-92D0-0554168E3A94}" sibTransId="{E84C3955-FE1A-42E8-9285-B5FBD1507C85}"/>
    <dgm:cxn modelId="{F4CF7848-F337-471C-B693-DEB5F92BD66C}" type="presOf" srcId="{95FE6CBA-2D33-4B59-A07C-63CBC83EBB9A}" destId="{FCA007F4-4EA2-42D4-8E2A-021D8CF06E5E}" srcOrd="0" destOrd="0" presId="urn:microsoft.com/office/officeart/2011/layout/HexagonRadial"/>
    <dgm:cxn modelId="{DD3B2066-48CE-46D6-83FF-BA29D3EA9421}" type="presParOf" srcId="{3980D7B8-6B99-4DE3-961C-ACD7C418B5C8}" destId="{FCA007F4-4EA2-42D4-8E2A-021D8CF06E5E}" srcOrd="0" destOrd="0" presId="urn:microsoft.com/office/officeart/2011/layout/HexagonRadial"/>
    <dgm:cxn modelId="{586CA51E-2FCF-42DC-842B-BA9C3E3AC403}" type="presParOf" srcId="{3980D7B8-6B99-4DE3-961C-ACD7C418B5C8}" destId="{4C3DE1A0-55A7-4C06-AC51-75E7CD62F5D9}" srcOrd="1" destOrd="0" presId="urn:microsoft.com/office/officeart/2011/layout/HexagonRadial"/>
    <dgm:cxn modelId="{52FA3A5B-9B12-446D-8801-9C1B5CE2F38C}" type="presParOf" srcId="{4C3DE1A0-55A7-4C06-AC51-75E7CD62F5D9}" destId="{6550DF05-2C53-4191-AFBE-86930C96BD58}" srcOrd="0" destOrd="0" presId="urn:microsoft.com/office/officeart/2011/layout/HexagonRadial"/>
    <dgm:cxn modelId="{D48F484C-1EBB-4DA9-AC7A-FCDDC8B2D89B}" type="presParOf" srcId="{3980D7B8-6B99-4DE3-961C-ACD7C418B5C8}" destId="{15B587D4-D875-4560-AB98-7D8A7EFA9DC0}" srcOrd="2" destOrd="0" presId="urn:microsoft.com/office/officeart/2011/layout/HexagonRadial"/>
    <dgm:cxn modelId="{DB61350A-160B-4DF1-8CBA-2B982B54EEBA}" type="presParOf" srcId="{3980D7B8-6B99-4DE3-961C-ACD7C418B5C8}" destId="{24240BF2-CF67-477C-9832-E3599B55AB50}" srcOrd="3" destOrd="0" presId="urn:microsoft.com/office/officeart/2011/layout/HexagonRadial"/>
    <dgm:cxn modelId="{44FD1BEB-3356-4B58-86BA-C953CD101131}" type="presParOf" srcId="{24240BF2-CF67-477C-9832-E3599B55AB50}" destId="{962D3C70-B70F-4629-A7A5-896CA8E06562}" srcOrd="0" destOrd="0" presId="urn:microsoft.com/office/officeart/2011/layout/HexagonRadial"/>
    <dgm:cxn modelId="{A9D51D9E-ECBC-47E2-8B0E-16206126DB6C}" type="presParOf" srcId="{3980D7B8-6B99-4DE3-961C-ACD7C418B5C8}" destId="{2CD80539-CA7F-4CFB-9C0D-0C49F73849A9}" srcOrd="4" destOrd="0" presId="urn:microsoft.com/office/officeart/2011/layout/HexagonRadial"/>
    <dgm:cxn modelId="{9D6C0A24-B5FF-45CF-A2C3-E6CF6DBD230A}" type="presParOf" srcId="{3980D7B8-6B99-4DE3-961C-ACD7C418B5C8}" destId="{C44AF53D-3D54-4153-ADA6-68310A07A51E}" srcOrd="5" destOrd="0" presId="urn:microsoft.com/office/officeart/2011/layout/HexagonRadial"/>
    <dgm:cxn modelId="{BAFBC6F8-BBC2-4CCF-9F6E-E5F58B79609A}" type="presParOf" srcId="{C44AF53D-3D54-4153-ADA6-68310A07A51E}" destId="{5AF40022-1E93-4571-8443-91DAF3459AF4}" srcOrd="0" destOrd="0" presId="urn:microsoft.com/office/officeart/2011/layout/HexagonRadial"/>
    <dgm:cxn modelId="{3648EEB2-C9D9-4038-AC72-9A72C7DFE0FA}" type="presParOf" srcId="{3980D7B8-6B99-4DE3-961C-ACD7C418B5C8}" destId="{43C38E10-9F94-4BAF-97D1-0A796F6F790A}" srcOrd="6" destOrd="0" presId="urn:microsoft.com/office/officeart/2011/layout/HexagonRadial"/>
    <dgm:cxn modelId="{47F245D2-CA3E-418A-97FC-5A6BBD4E8FD9}" type="presParOf" srcId="{3980D7B8-6B99-4DE3-961C-ACD7C418B5C8}" destId="{44568F93-A68C-435C-8931-5FC15EF803A8}" srcOrd="7" destOrd="0" presId="urn:microsoft.com/office/officeart/2011/layout/HexagonRadial"/>
    <dgm:cxn modelId="{DF7963D2-DA59-4142-BD7D-27067232FA43}" type="presParOf" srcId="{44568F93-A68C-435C-8931-5FC15EF803A8}" destId="{DB2AC0B8-F7F5-40ED-A4A5-38391616F6D0}" srcOrd="0" destOrd="0" presId="urn:microsoft.com/office/officeart/2011/layout/HexagonRadial"/>
    <dgm:cxn modelId="{89FC8270-E49F-458E-93A8-AF612D6A0529}" type="presParOf" srcId="{3980D7B8-6B99-4DE3-961C-ACD7C418B5C8}" destId="{7057A6FC-1564-4891-AAE7-3822AE59F65C}" srcOrd="8" destOrd="0" presId="urn:microsoft.com/office/officeart/2011/layout/HexagonRadial"/>
    <dgm:cxn modelId="{11ED17B1-D68F-4190-9C11-ADA7A1A88202}" type="presParOf" srcId="{3980D7B8-6B99-4DE3-961C-ACD7C418B5C8}" destId="{AA421610-6C1B-40C7-ACEF-61517A7978EE}" srcOrd="9" destOrd="0" presId="urn:microsoft.com/office/officeart/2011/layout/HexagonRadial"/>
    <dgm:cxn modelId="{75CA3660-AD28-4B3F-964F-2F542CCB4F01}" type="presParOf" srcId="{AA421610-6C1B-40C7-ACEF-61517A7978EE}" destId="{8E159B0A-B927-4BB7-9187-38E2D8FC9F81}" srcOrd="0" destOrd="0" presId="urn:microsoft.com/office/officeart/2011/layout/HexagonRadial"/>
    <dgm:cxn modelId="{93A7C894-D67B-4A32-B39A-986C090D90CC}" type="presParOf" srcId="{3980D7B8-6B99-4DE3-961C-ACD7C418B5C8}" destId="{3E4E41CC-D0CD-45E1-A1C5-6F13DD839E4D}" srcOrd="10" destOrd="0" presId="urn:microsoft.com/office/officeart/2011/layout/HexagonRadial"/>
    <dgm:cxn modelId="{840782AF-8F88-41A5-A784-1F5625316160}" type="presParOf" srcId="{3980D7B8-6B99-4DE3-961C-ACD7C418B5C8}" destId="{3B1012D0-43D8-45E4-BCA0-7A6E03EB4B48}" srcOrd="11" destOrd="0" presId="urn:microsoft.com/office/officeart/2011/layout/HexagonRadial"/>
    <dgm:cxn modelId="{AE126A3F-F5D4-4954-A50B-D27289A2DFB8}" type="presParOf" srcId="{3B1012D0-43D8-45E4-BCA0-7A6E03EB4B48}" destId="{BF89727E-6456-4AAA-8F55-355BBE9CB412}" srcOrd="0" destOrd="0" presId="urn:microsoft.com/office/officeart/2011/layout/HexagonRadial"/>
    <dgm:cxn modelId="{72195488-BE0C-4F1B-B5A5-98762A02E137}" type="presParOf" srcId="{3980D7B8-6B99-4DE3-961C-ACD7C418B5C8}" destId="{032D5DC1-35AA-4CEC-9E67-035D56B7077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500A7C-582A-4AF0-999B-99BE380AC306}"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IN"/>
        </a:p>
      </dgm:t>
    </dgm:pt>
    <dgm:pt modelId="{6A1AFE06-DBB3-4BC5-9D93-288697C474EA}">
      <dgm:prSet phldrT="[Text]"/>
      <dgm:spPr/>
      <dgm:t>
        <a:bodyPr/>
        <a:lstStyle/>
        <a:p>
          <a:r>
            <a:rPr lang="en-IN" dirty="0"/>
            <a:t>Education</a:t>
          </a:r>
        </a:p>
      </dgm:t>
    </dgm:pt>
    <dgm:pt modelId="{F3BAF02A-157D-40D4-9BED-0436CD438019}" type="parTrans" cxnId="{64F64B05-A15C-4B95-B857-F736A14972C4}">
      <dgm:prSet/>
      <dgm:spPr/>
      <dgm:t>
        <a:bodyPr/>
        <a:lstStyle/>
        <a:p>
          <a:endParaRPr lang="en-IN"/>
        </a:p>
      </dgm:t>
    </dgm:pt>
    <dgm:pt modelId="{222ED625-A672-4452-9FAB-E80C00268913}" type="sibTrans" cxnId="{64F64B05-A15C-4B95-B857-F736A14972C4}">
      <dgm:prSet/>
      <dgm:spPr/>
      <dgm:t>
        <a:bodyPr/>
        <a:lstStyle/>
        <a:p>
          <a:endParaRPr lang="en-IN"/>
        </a:p>
      </dgm:t>
    </dgm:pt>
    <dgm:pt modelId="{1696A4FC-7021-41E3-B431-DBA7125D8211}">
      <dgm:prSet phldrT="[Text]"/>
      <dgm:spPr/>
      <dgm:t>
        <a:bodyPr/>
        <a:lstStyle/>
        <a:p>
          <a:r>
            <a:rPr lang="en-IN" dirty="0"/>
            <a:t>teacher</a:t>
          </a:r>
        </a:p>
      </dgm:t>
    </dgm:pt>
    <dgm:pt modelId="{812C7964-078E-4A62-8AA8-163BB0ABF466}" type="parTrans" cxnId="{4D801787-9109-4825-BCD8-098B0F1BEACC}">
      <dgm:prSet/>
      <dgm:spPr/>
      <dgm:t>
        <a:bodyPr/>
        <a:lstStyle/>
        <a:p>
          <a:endParaRPr lang="en-IN"/>
        </a:p>
      </dgm:t>
    </dgm:pt>
    <dgm:pt modelId="{2460FDEA-FDB3-429F-8B3D-14985939DB6F}" type="sibTrans" cxnId="{4D801787-9109-4825-BCD8-098B0F1BEACC}">
      <dgm:prSet/>
      <dgm:spPr/>
      <dgm:t>
        <a:bodyPr/>
        <a:lstStyle/>
        <a:p>
          <a:endParaRPr lang="en-IN"/>
        </a:p>
      </dgm:t>
    </dgm:pt>
    <dgm:pt modelId="{171F1DAD-AAA3-47FC-B886-E14A3F4CFBE9}">
      <dgm:prSet phldrT="[Text]"/>
      <dgm:spPr/>
      <dgm:t>
        <a:bodyPr/>
        <a:lstStyle/>
        <a:p>
          <a:r>
            <a:rPr lang="en-IN" dirty="0"/>
            <a:t>school</a:t>
          </a:r>
        </a:p>
      </dgm:t>
    </dgm:pt>
    <dgm:pt modelId="{57ACBB3F-C811-4049-85B9-86956DD75F6A}" type="parTrans" cxnId="{BA8375CF-BA91-45F7-AD09-9053DE0FF6E7}">
      <dgm:prSet/>
      <dgm:spPr/>
      <dgm:t>
        <a:bodyPr/>
        <a:lstStyle/>
        <a:p>
          <a:endParaRPr lang="en-IN"/>
        </a:p>
      </dgm:t>
    </dgm:pt>
    <dgm:pt modelId="{788D83C4-4DC9-4266-9328-95DD0AF4AEAC}" type="sibTrans" cxnId="{BA8375CF-BA91-45F7-AD09-9053DE0FF6E7}">
      <dgm:prSet/>
      <dgm:spPr/>
      <dgm:t>
        <a:bodyPr/>
        <a:lstStyle/>
        <a:p>
          <a:endParaRPr lang="en-IN"/>
        </a:p>
      </dgm:t>
    </dgm:pt>
    <dgm:pt modelId="{751A94B1-97E0-41C0-BC19-98750A670770}">
      <dgm:prSet phldrT="[Text]"/>
      <dgm:spPr/>
      <dgm:t>
        <a:bodyPr/>
        <a:lstStyle/>
        <a:p>
          <a:r>
            <a:rPr lang="en-IN" dirty="0"/>
            <a:t>Skill</a:t>
          </a:r>
        </a:p>
      </dgm:t>
    </dgm:pt>
    <dgm:pt modelId="{1A861B22-1790-4401-BA80-3AF8079A0E77}" type="parTrans" cxnId="{A8B23656-F147-484C-A6D8-C78774E37FB8}">
      <dgm:prSet/>
      <dgm:spPr/>
      <dgm:t>
        <a:bodyPr/>
        <a:lstStyle/>
        <a:p>
          <a:endParaRPr lang="en-IN"/>
        </a:p>
      </dgm:t>
    </dgm:pt>
    <dgm:pt modelId="{2373C315-096A-46C1-936E-DCDC0D502F44}" type="sibTrans" cxnId="{A8B23656-F147-484C-A6D8-C78774E37FB8}">
      <dgm:prSet/>
      <dgm:spPr/>
      <dgm:t>
        <a:bodyPr/>
        <a:lstStyle/>
        <a:p>
          <a:endParaRPr lang="en-IN"/>
        </a:p>
      </dgm:t>
    </dgm:pt>
    <dgm:pt modelId="{7F6FD932-78FD-48FF-B1ED-1CDE32E0086D}">
      <dgm:prSet phldrT="[Text]"/>
      <dgm:spPr/>
      <dgm:t>
        <a:bodyPr/>
        <a:lstStyle/>
        <a:p>
          <a:r>
            <a:rPr lang="en-IN" dirty="0"/>
            <a:t>doctor</a:t>
          </a:r>
        </a:p>
      </dgm:t>
    </dgm:pt>
    <dgm:pt modelId="{793D5CC5-9B01-4801-8CBB-5B441687A0EB}" type="parTrans" cxnId="{4E192091-80EE-4053-B18C-883CBDE9DA97}">
      <dgm:prSet/>
      <dgm:spPr/>
      <dgm:t>
        <a:bodyPr/>
        <a:lstStyle/>
        <a:p>
          <a:endParaRPr lang="en-IN"/>
        </a:p>
      </dgm:t>
    </dgm:pt>
    <dgm:pt modelId="{793D7A14-4390-45CC-B83C-47547A67750C}" type="sibTrans" cxnId="{4E192091-80EE-4053-B18C-883CBDE9DA97}">
      <dgm:prSet/>
      <dgm:spPr/>
      <dgm:t>
        <a:bodyPr/>
        <a:lstStyle/>
        <a:p>
          <a:endParaRPr lang="en-IN"/>
        </a:p>
      </dgm:t>
    </dgm:pt>
    <dgm:pt modelId="{81851C39-59C4-4605-8182-D77C4547F905}">
      <dgm:prSet phldrT="[Text]"/>
      <dgm:spPr/>
      <dgm:t>
        <a:bodyPr/>
        <a:lstStyle/>
        <a:p>
          <a:r>
            <a:rPr lang="en-IN" dirty="0"/>
            <a:t>hospital</a:t>
          </a:r>
        </a:p>
      </dgm:t>
    </dgm:pt>
    <dgm:pt modelId="{9E80F084-F688-443F-A613-297AD0B8384F}" type="parTrans" cxnId="{8CAF7F98-338B-4EF4-8EBC-3A73ACB6F42D}">
      <dgm:prSet/>
      <dgm:spPr/>
      <dgm:t>
        <a:bodyPr/>
        <a:lstStyle/>
        <a:p>
          <a:endParaRPr lang="en-IN"/>
        </a:p>
      </dgm:t>
    </dgm:pt>
    <dgm:pt modelId="{545ABC75-0B72-4EF9-98AB-E6E4542A512A}" type="sibTrans" cxnId="{8CAF7F98-338B-4EF4-8EBC-3A73ACB6F42D}">
      <dgm:prSet/>
      <dgm:spPr/>
      <dgm:t>
        <a:bodyPr/>
        <a:lstStyle/>
        <a:p>
          <a:endParaRPr lang="en-IN"/>
        </a:p>
      </dgm:t>
    </dgm:pt>
    <dgm:pt modelId="{E64950E8-FCBB-4777-8A4F-7A234771225C}">
      <dgm:prSet phldrT="[Text]"/>
      <dgm:spPr/>
      <dgm:t>
        <a:bodyPr/>
        <a:lstStyle/>
        <a:p>
          <a:r>
            <a:rPr lang="en-IN" dirty="0"/>
            <a:t>Infrastructure</a:t>
          </a:r>
        </a:p>
      </dgm:t>
    </dgm:pt>
    <dgm:pt modelId="{8C728DDD-1696-4F71-91BE-2786EB24A9B8}" type="parTrans" cxnId="{359EB5EE-05C7-4AFC-8A91-AD63A38B1CCC}">
      <dgm:prSet/>
      <dgm:spPr/>
      <dgm:t>
        <a:bodyPr/>
        <a:lstStyle/>
        <a:p>
          <a:endParaRPr lang="en-IN"/>
        </a:p>
      </dgm:t>
    </dgm:pt>
    <dgm:pt modelId="{C5F02335-2C73-48E4-B66D-52E712E95FD5}" type="sibTrans" cxnId="{359EB5EE-05C7-4AFC-8A91-AD63A38B1CCC}">
      <dgm:prSet/>
      <dgm:spPr/>
      <dgm:t>
        <a:bodyPr/>
        <a:lstStyle/>
        <a:p>
          <a:endParaRPr lang="en-IN"/>
        </a:p>
      </dgm:t>
    </dgm:pt>
    <dgm:pt modelId="{70C9072A-D857-46EB-A13B-555345D9A447}">
      <dgm:prSet phldrT="[Text]"/>
      <dgm:spPr/>
      <dgm:t>
        <a:bodyPr/>
        <a:lstStyle/>
        <a:p>
          <a:r>
            <a:rPr lang="en-IN" dirty="0"/>
            <a:t>roads</a:t>
          </a:r>
        </a:p>
      </dgm:t>
    </dgm:pt>
    <dgm:pt modelId="{5C5E7914-3ABC-4706-9870-EECB1B242142}" type="parTrans" cxnId="{39B2E1AD-AC51-4F70-A728-B1F256882F33}">
      <dgm:prSet/>
      <dgm:spPr/>
      <dgm:t>
        <a:bodyPr/>
        <a:lstStyle/>
        <a:p>
          <a:endParaRPr lang="en-IN"/>
        </a:p>
      </dgm:t>
    </dgm:pt>
    <dgm:pt modelId="{02ACD4E5-F15B-4CCF-8A16-8A0833B5112E}" type="sibTrans" cxnId="{39B2E1AD-AC51-4F70-A728-B1F256882F33}">
      <dgm:prSet/>
      <dgm:spPr/>
      <dgm:t>
        <a:bodyPr/>
        <a:lstStyle/>
        <a:p>
          <a:endParaRPr lang="en-IN"/>
        </a:p>
      </dgm:t>
    </dgm:pt>
    <dgm:pt modelId="{04745032-F3CB-47B3-9555-DF2E97D33583}">
      <dgm:prSet phldrT="[Text]"/>
      <dgm:spPr/>
      <dgm:t>
        <a:bodyPr/>
        <a:lstStyle/>
        <a:p>
          <a:r>
            <a:rPr lang="en-IN" dirty="0"/>
            <a:t>connect</a:t>
          </a:r>
        </a:p>
      </dgm:t>
    </dgm:pt>
    <dgm:pt modelId="{DE850DEA-9B5D-46CE-84DC-DDAB60FB736C}" type="parTrans" cxnId="{6427C012-B646-4F92-B28C-016C5949AB6C}">
      <dgm:prSet/>
      <dgm:spPr/>
      <dgm:t>
        <a:bodyPr/>
        <a:lstStyle/>
        <a:p>
          <a:endParaRPr lang="en-IN"/>
        </a:p>
      </dgm:t>
    </dgm:pt>
    <dgm:pt modelId="{7B872030-7A19-4B0E-AB7A-476229F0F364}" type="sibTrans" cxnId="{6427C012-B646-4F92-B28C-016C5949AB6C}">
      <dgm:prSet/>
      <dgm:spPr/>
      <dgm:t>
        <a:bodyPr/>
        <a:lstStyle/>
        <a:p>
          <a:endParaRPr lang="en-IN"/>
        </a:p>
      </dgm:t>
    </dgm:pt>
    <dgm:pt modelId="{353E307E-C335-489E-B012-E8DAB6ACA127}" type="pres">
      <dgm:prSet presAssocID="{AA500A7C-582A-4AF0-999B-99BE380AC306}" presName="Name0" presStyleCnt="0">
        <dgm:presLayoutVars>
          <dgm:dir/>
          <dgm:resizeHandles val="exact"/>
        </dgm:presLayoutVars>
      </dgm:prSet>
      <dgm:spPr/>
      <dgm:t>
        <a:bodyPr/>
        <a:lstStyle/>
        <a:p>
          <a:endParaRPr lang="en-US"/>
        </a:p>
      </dgm:t>
    </dgm:pt>
    <dgm:pt modelId="{71374E2C-99A1-43E2-AC18-838496C846FA}" type="pres">
      <dgm:prSet presAssocID="{6A1AFE06-DBB3-4BC5-9D93-288697C474EA}" presName="node" presStyleLbl="node1" presStyleIdx="0" presStyleCnt="3">
        <dgm:presLayoutVars>
          <dgm:bulletEnabled val="1"/>
        </dgm:presLayoutVars>
      </dgm:prSet>
      <dgm:spPr/>
      <dgm:t>
        <a:bodyPr/>
        <a:lstStyle/>
        <a:p>
          <a:endParaRPr lang="en-US"/>
        </a:p>
      </dgm:t>
    </dgm:pt>
    <dgm:pt modelId="{5AC465D7-5A30-4DA2-A51F-40C7F58D2424}" type="pres">
      <dgm:prSet presAssocID="{222ED625-A672-4452-9FAB-E80C00268913}" presName="sibTrans" presStyleCnt="0"/>
      <dgm:spPr/>
    </dgm:pt>
    <dgm:pt modelId="{6AB634DF-B93E-44A3-891B-86655D903679}" type="pres">
      <dgm:prSet presAssocID="{751A94B1-97E0-41C0-BC19-98750A670770}" presName="node" presStyleLbl="node1" presStyleIdx="1" presStyleCnt="3">
        <dgm:presLayoutVars>
          <dgm:bulletEnabled val="1"/>
        </dgm:presLayoutVars>
      </dgm:prSet>
      <dgm:spPr/>
      <dgm:t>
        <a:bodyPr/>
        <a:lstStyle/>
        <a:p>
          <a:endParaRPr lang="en-US"/>
        </a:p>
      </dgm:t>
    </dgm:pt>
    <dgm:pt modelId="{849A8977-F6F4-4DFF-BC2B-6ECB40736790}" type="pres">
      <dgm:prSet presAssocID="{2373C315-096A-46C1-936E-DCDC0D502F44}" presName="sibTrans" presStyleCnt="0"/>
      <dgm:spPr/>
    </dgm:pt>
    <dgm:pt modelId="{0DF89944-A0D6-4958-948A-B01F1B2A11AC}" type="pres">
      <dgm:prSet presAssocID="{E64950E8-FCBB-4777-8A4F-7A234771225C}" presName="node" presStyleLbl="node1" presStyleIdx="2" presStyleCnt="3">
        <dgm:presLayoutVars>
          <dgm:bulletEnabled val="1"/>
        </dgm:presLayoutVars>
      </dgm:prSet>
      <dgm:spPr/>
      <dgm:t>
        <a:bodyPr/>
        <a:lstStyle/>
        <a:p>
          <a:endParaRPr lang="en-US"/>
        </a:p>
      </dgm:t>
    </dgm:pt>
  </dgm:ptLst>
  <dgm:cxnLst>
    <dgm:cxn modelId="{0262C89E-8D77-447C-963B-DE59C3A00541}" type="presOf" srcId="{E64950E8-FCBB-4777-8A4F-7A234771225C}" destId="{0DF89944-A0D6-4958-948A-B01F1B2A11AC}" srcOrd="0" destOrd="0" presId="urn:microsoft.com/office/officeart/2005/8/layout/hList6"/>
    <dgm:cxn modelId="{0005B608-3147-4733-907E-F95C12716D9D}" type="presOf" srcId="{1696A4FC-7021-41E3-B431-DBA7125D8211}" destId="{71374E2C-99A1-43E2-AC18-838496C846FA}" srcOrd="0" destOrd="1" presId="urn:microsoft.com/office/officeart/2005/8/layout/hList6"/>
    <dgm:cxn modelId="{E869C929-C5AF-4FA1-A01E-76558E360188}" type="presOf" srcId="{AA500A7C-582A-4AF0-999B-99BE380AC306}" destId="{353E307E-C335-489E-B012-E8DAB6ACA127}" srcOrd="0" destOrd="0" presId="urn:microsoft.com/office/officeart/2005/8/layout/hList6"/>
    <dgm:cxn modelId="{C7991FF4-9364-42E5-8F36-6B03B3D50ECF}" type="presOf" srcId="{81851C39-59C4-4605-8182-D77C4547F905}" destId="{6AB634DF-B93E-44A3-891B-86655D903679}" srcOrd="0" destOrd="2" presId="urn:microsoft.com/office/officeart/2005/8/layout/hList6"/>
    <dgm:cxn modelId="{6427C012-B646-4F92-B28C-016C5949AB6C}" srcId="{E64950E8-FCBB-4777-8A4F-7A234771225C}" destId="{04745032-F3CB-47B3-9555-DF2E97D33583}" srcOrd="1" destOrd="0" parTransId="{DE850DEA-9B5D-46CE-84DC-DDAB60FB736C}" sibTransId="{7B872030-7A19-4B0E-AB7A-476229F0F364}"/>
    <dgm:cxn modelId="{39B2E1AD-AC51-4F70-A728-B1F256882F33}" srcId="{E64950E8-FCBB-4777-8A4F-7A234771225C}" destId="{70C9072A-D857-46EB-A13B-555345D9A447}" srcOrd="0" destOrd="0" parTransId="{5C5E7914-3ABC-4706-9870-EECB1B242142}" sibTransId="{02ACD4E5-F15B-4CCF-8A16-8A0833B5112E}"/>
    <dgm:cxn modelId="{7226A9B2-CB49-40D5-BA38-CC5F75695116}" type="presOf" srcId="{751A94B1-97E0-41C0-BC19-98750A670770}" destId="{6AB634DF-B93E-44A3-891B-86655D903679}" srcOrd="0" destOrd="0" presId="urn:microsoft.com/office/officeart/2005/8/layout/hList6"/>
    <dgm:cxn modelId="{4D801787-9109-4825-BCD8-098B0F1BEACC}" srcId="{6A1AFE06-DBB3-4BC5-9D93-288697C474EA}" destId="{1696A4FC-7021-41E3-B431-DBA7125D8211}" srcOrd="0" destOrd="0" parTransId="{812C7964-078E-4A62-8AA8-163BB0ABF466}" sibTransId="{2460FDEA-FDB3-429F-8B3D-14985939DB6F}"/>
    <dgm:cxn modelId="{6FF9907C-E5D7-4FD0-AB64-59AE85FC1D6F}" type="presOf" srcId="{70C9072A-D857-46EB-A13B-555345D9A447}" destId="{0DF89944-A0D6-4958-948A-B01F1B2A11AC}" srcOrd="0" destOrd="1" presId="urn:microsoft.com/office/officeart/2005/8/layout/hList6"/>
    <dgm:cxn modelId="{4E192091-80EE-4053-B18C-883CBDE9DA97}" srcId="{751A94B1-97E0-41C0-BC19-98750A670770}" destId="{7F6FD932-78FD-48FF-B1ED-1CDE32E0086D}" srcOrd="0" destOrd="0" parTransId="{793D5CC5-9B01-4801-8CBB-5B441687A0EB}" sibTransId="{793D7A14-4390-45CC-B83C-47547A67750C}"/>
    <dgm:cxn modelId="{DB825E20-1E37-4053-BB16-8298B1CDF44E}" type="presOf" srcId="{6A1AFE06-DBB3-4BC5-9D93-288697C474EA}" destId="{71374E2C-99A1-43E2-AC18-838496C846FA}" srcOrd="0" destOrd="0" presId="urn:microsoft.com/office/officeart/2005/8/layout/hList6"/>
    <dgm:cxn modelId="{8AF23AC6-2819-4350-9A82-E5C983F93A34}" type="presOf" srcId="{7F6FD932-78FD-48FF-B1ED-1CDE32E0086D}" destId="{6AB634DF-B93E-44A3-891B-86655D903679}" srcOrd="0" destOrd="1" presId="urn:microsoft.com/office/officeart/2005/8/layout/hList6"/>
    <dgm:cxn modelId="{A8B23656-F147-484C-A6D8-C78774E37FB8}" srcId="{AA500A7C-582A-4AF0-999B-99BE380AC306}" destId="{751A94B1-97E0-41C0-BC19-98750A670770}" srcOrd="1" destOrd="0" parTransId="{1A861B22-1790-4401-BA80-3AF8079A0E77}" sibTransId="{2373C315-096A-46C1-936E-DCDC0D502F44}"/>
    <dgm:cxn modelId="{8CAF7F98-338B-4EF4-8EBC-3A73ACB6F42D}" srcId="{751A94B1-97E0-41C0-BC19-98750A670770}" destId="{81851C39-59C4-4605-8182-D77C4547F905}" srcOrd="1" destOrd="0" parTransId="{9E80F084-F688-443F-A613-297AD0B8384F}" sibTransId="{545ABC75-0B72-4EF9-98AB-E6E4542A512A}"/>
    <dgm:cxn modelId="{64F64B05-A15C-4B95-B857-F736A14972C4}" srcId="{AA500A7C-582A-4AF0-999B-99BE380AC306}" destId="{6A1AFE06-DBB3-4BC5-9D93-288697C474EA}" srcOrd="0" destOrd="0" parTransId="{F3BAF02A-157D-40D4-9BED-0436CD438019}" sibTransId="{222ED625-A672-4452-9FAB-E80C00268913}"/>
    <dgm:cxn modelId="{A0E521D4-A85F-489F-8A3B-D4C6CB9278A1}" type="presOf" srcId="{171F1DAD-AAA3-47FC-B886-E14A3F4CFBE9}" destId="{71374E2C-99A1-43E2-AC18-838496C846FA}" srcOrd="0" destOrd="2" presId="urn:microsoft.com/office/officeart/2005/8/layout/hList6"/>
    <dgm:cxn modelId="{BA8375CF-BA91-45F7-AD09-9053DE0FF6E7}" srcId="{6A1AFE06-DBB3-4BC5-9D93-288697C474EA}" destId="{171F1DAD-AAA3-47FC-B886-E14A3F4CFBE9}" srcOrd="1" destOrd="0" parTransId="{57ACBB3F-C811-4049-85B9-86956DD75F6A}" sibTransId="{788D83C4-4DC9-4266-9328-95DD0AF4AEAC}"/>
    <dgm:cxn modelId="{359EB5EE-05C7-4AFC-8A91-AD63A38B1CCC}" srcId="{AA500A7C-582A-4AF0-999B-99BE380AC306}" destId="{E64950E8-FCBB-4777-8A4F-7A234771225C}" srcOrd="2" destOrd="0" parTransId="{8C728DDD-1696-4F71-91BE-2786EB24A9B8}" sibTransId="{C5F02335-2C73-48E4-B66D-52E712E95FD5}"/>
    <dgm:cxn modelId="{4C9C3C92-5950-48AF-A22F-A170DA963CA6}" type="presOf" srcId="{04745032-F3CB-47B3-9555-DF2E97D33583}" destId="{0DF89944-A0D6-4958-948A-B01F1B2A11AC}" srcOrd="0" destOrd="2" presId="urn:microsoft.com/office/officeart/2005/8/layout/hList6"/>
    <dgm:cxn modelId="{3C60B4A9-7C30-4A0F-BCA3-4C68BDD0D50E}" type="presParOf" srcId="{353E307E-C335-489E-B012-E8DAB6ACA127}" destId="{71374E2C-99A1-43E2-AC18-838496C846FA}" srcOrd="0" destOrd="0" presId="urn:microsoft.com/office/officeart/2005/8/layout/hList6"/>
    <dgm:cxn modelId="{6B54FC18-FF10-4BF0-88EC-DF5EB7E1002F}" type="presParOf" srcId="{353E307E-C335-489E-B012-E8DAB6ACA127}" destId="{5AC465D7-5A30-4DA2-A51F-40C7F58D2424}" srcOrd="1" destOrd="0" presId="urn:microsoft.com/office/officeart/2005/8/layout/hList6"/>
    <dgm:cxn modelId="{F5ABA9C6-3CF0-48BF-9EB1-105AA52B5455}" type="presParOf" srcId="{353E307E-C335-489E-B012-E8DAB6ACA127}" destId="{6AB634DF-B93E-44A3-891B-86655D903679}" srcOrd="2" destOrd="0" presId="urn:microsoft.com/office/officeart/2005/8/layout/hList6"/>
    <dgm:cxn modelId="{38F46824-4B84-4FD2-99E3-3DF062566348}" type="presParOf" srcId="{353E307E-C335-489E-B012-E8DAB6ACA127}" destId="{849A8977-F6F4-4DFF-BC2B-6ECB40736790}" srcOrd="3" destOrd="0" presId="urn:microsoft.com/office/officeart/2005/8/layout/hList6"/>
    <dgm:cxn modelId="{901FE952-A9E1-42B8-84A9-B5437F5AF7EF}" type="presParOf" srcId="{353E307E-C335-489E-B012-E8DAB6ACA127}" destId="{0DF89944-A0D6-4958-948A-B01F1B2A11A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BC591C-053C-4224-ADA0-F776A2E510F9}" type="doc">
      <dgm:prSet loTypeId="urn:microsoft.com/office/officeart/2005/8/layout/radial2" loCatId="relationship" qsTypeId="urn:microsoft.com/office/officeart/2005/8/quickstyle/simple1" qsCatId="simple" csTypeId="urn:microsoft.com/office/officeart/2005/8/colors/colorful2" csCatId="colorful" phldr="1"/>
      <dgm:spPr/>
      <dgm:t>
        <a:bodyPr/>
        <a:lstStyle/>
        <a:p>
          <a:endParaRPr lang="en-IN"/>
        </a:p>
      </dgm:t>
    </dgm:pt>
    <dgm:pt modelId="{BF5F323C-22E2-4823-A445-E0E3C9C81DAD}">
      <dgm:prSet phldrT="[Text]" custT="1"/>
      <dgm:spPr/>
      <dgm:t>
        <a:bodyPr/>
        <a:lstStyle/>
        <a:p>
          <a:r>
            <a:rPr lang="en-IN" sz="1800" dirty="0">
              <a:solidFill>
                <a:schemeClr val="bg1"/>
              </a:solidFill>
              <a:latin typeface="Cambria" panose="02040503050406030204" pitchFamily="18" charset="0"/>
              <a:ea typeface="Cambria" panose="02040503050406030204" pitchFamily="18" charset="0"/>
            </a:rPr>
            <a:t>A</a:t>
          </a:r>
        </a:p>
      </dgm:t>
    </dgm:pt>
    <dgm:pt modelId="{A48A52F7-0095-42D8-BEAD-9A7A4BDFFBAE}" type="parTrans" cxnId="{3807CAFC-BFD7-4377-8D13-DA9431139E87}">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A417A06E-8582-47B1-9577-3FF32284613E}" type="sibTrans" cxnId="{3807CAFC-BFD7-4377-8D13-DA9431139E87}">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B98FB70C-9688-4953-8DEC-6B4AA589FF51}">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A1</a:t>
          </a:r>
        </a:p>
      </dgm:t>
    </dgm:pt>
    <dgm:pt modelId="{557DE82B-7DBF-4CFC-90C3-EB7603E4F79F}" type="parTrans" cxnId="{918ED695-9049-4379-9E0C-1C83A059C861}">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4C0EDBE4-9E63-4A4E-9D10-7A200FF0E288}" type="sibTrans" cxnId="{918ED695-9049-4379-9E0C-1C83A059C861}">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F283D865-30A2-43C0-9D1E-70CBEEEB091C}">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A2</a:t>
          </a:r>
        </a:p>
      </dgm:t>
    </dgm:pt>
    <dgm:pt modelId="{30122962-C20D-4561-A30E-9D16B72BF174}" type="parTrans" cxnId="{4879533E-64AD-40B9-AF75-2083208B3BCB}">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68F5DFA5-31FB-4E0D-B517-8F3188F6CD82}" type="sibTrans" cxnId="{4879533E-64AD-40B9-AF75-2083208B3BCB}">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90034CF9-7441-47AC-AE1F-CF4533BB2928}">
      <dgm:prSet phldrT="[Text]" custT="1"/>
      <dgm:spPr/>
      <dgm:t>
        <a:bodyPr/>
        <a:lstStyle/>
        <a:p>
          <a:r>
            <a:rPr lang="en-IN" sz="1800" dirty="0">
              <a:solidFill>
                <a:schemeClr val="bg1"/>
              </a:solidFill>
              <a:latin typeface="Cambria" panose="02040503050406030204" pitchFamily="18" charset="0"/>
              <a:ea typeface="Cambria" panose="02040503050406030204" pitchFamily="18" charset="0"/>
            </a:rPr>
            <a:t>B</a:t>
          </a:r>
        </a:p>
      </dgm:t>
    </dgm:pt>
    <dgm:pt modelId="{14C2CFB2-69BB-4E68-87F8-AFFA780DC47B}" type="parTrans" cxnId="{A5E5DA40-2B86-4CF9-AC07-571729AF5E24}">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876FAA6E-09A6-4DC5-9981-4C479802D218}" type="sibTrans" cxnId="{A5E5DA40-2B86-4CF9-AC07-571729AF5E24}">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261429CD-3401-4934-95F0-463FA45C946F}">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B1</a:t>
          </a:r>
        </a:p>
      </dgm:t>
    </dgm:pt>
    <dgm:pt modelId="{03FA553E-BA28-446F-82C3-F588B3697CA3}" type="parTrans" cxnId="{1D149A07-01EB-4E49-AAE4-EDE07F56B6E2}">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34AE80BF-E2E5-47A3-9736-C2AB3B52F985}" type="sibTrans" cxnId="{1D149A07-01EB-4E49-AAE4-EDE07F56B6E2}">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1DEDC803-16B5-4798-8818-C56118D4D042}">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B2</a:t>
          </a:r>
        </a:p>
      </dgm:t>
    </dgm:pt>
    <dgm:pt modelId="{3F2B1F55-C364-4C76-B715-BC8C3AEEA21E}" type="parTrans" cxnId="{034A47EE-3A9D-43C6-8F95-5C7C1421D83F}">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3DCE474A-61BA-4DCE-8477-C5524353DEB5}" type="sibTrans" cxnId="{034A47EE-3A9D-43C6-8F95-5C7C1421D83F}">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5935B47D-8A15-43D2-B66F-4D68C412A840}">
      <dgm:prSet phldrT="[Text]" custT="1"/>
      <dgm:spPr/>
      <dgm:t>
        <a:bodyPr/>
        <a:lstStyle/>
        <a:p>
          <a:r>
            <a:rPr lang="en-IN" sz="1800" dirty="0">
              <a:solidFill>
                <a:schemeClr val="bg1"/>
              </a:solidFill>
              <a:latin typeface="Cambria" panose="02040503050406030204" pitchFamily="18" charset="0"/>
              <a:ea typeface="Cambria" panose="02040503050406030204" pitchFamily="18" charset="0"/>
            </a:rPr>
            <a:t>C</a:t>
          </a:r>
        </a:p>
      </dgm:t>
    </dgm:pt>
    <dgm:pt modelId="{12D9E596-F502-44AE-874D-65A2A8DE726D}" type="parTrans" cxnId="{CD751FF6-A4C3-4D6A-8A87-0364592474F1}">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4C7CA0A5-2908-4D2D-9F52-A011521957D0}" type="sibTrans" cxnId="{CD751FF6-A4C3-4D6A-8A87-0364592474F1}">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F23EDDA5-E205-4E3B-85DE-EC99D72CC39F}">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C1</a:t>
          </a:r>
        </a:p>
      </dgm:t>
    </dgm:pt>
    <dgm:pt modelId="{CF87EB4A-2985-475E-990B-555E6EF54C98}" type="parTrans" cxnId="{0CD7E6A8-C5AA-4490-BF88-B4BD0E322F99}">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2F6E3362-C956-43FA-9426-BD6EF10416A3}" type="sibTrans" cxnId="{0CD7E6A8-C5AA-4490-BF88-B4BD0E322F99}">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5DEFF1D2-40CD-4DFD-831C-86E60CDC1404}">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C2</a:t>
          </a:r>
        </a:p>
      </dgm:t>
    </dgm:pt>
    <dgm:pt modelId="{D0FBBDC9-A402-4E0C-83DE-2F5CE9FEAFF5}" type="parTrans" cxnId="{81EB00B4-3504-43F1-87CA-7F385DC71904}">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E1D23488-663B-4915-ABAE-56F6E9EB8CF2}" type="sibTrans" cxnId="{81EB00B4-3504-43F1-87CA-7F385DC71904}">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E818E67C-37EC-4F1E-B168-C18FA2075061}" type="pres">
      <dgm:prSet presAssocID="{E0BC591C-053C-4224-ADA0-F776A2E510F9}" presName="composite" presStyleCnt="0">
        <dgm:presLayoutVars>
          <dgm:chMax val="5"/>
          <dgm:dir/>
          <dgm:animLvl val="ctr"/>
          <dgm:resizeHandles val="exact"/>
        </dgm:presLayoutVars>
      </dgm:prSet>
      <dgm:spPr/>
      <dgm:t>
        <a:bodyPr/>
        <a:lstStyle/>
        <a:p>
          <a:endParaRPr lang="en-US"/>
        </a:p>
      </dgm:t>
    </dgm:pt>
    <dgm:pt modelId="{0E4768B8-CB61-4CE3-AAC4-60460ED86A67}" type="pres">
      <dgm:prSet presAssocID="{E0BC591C-053C-4224-ADA0-F776A2E510F9}" presName="cycle" presStyleCnt="0"/>
      <dgm:spPr/>
    </dgm:pt>
    <dgm:pt modelId="{CD505DE0-7F97-45F4-8EDF-BFFE43C6BA6B}" type="pres">
      <dgm:prSet presAssocID="{E0BC591C-053C-4224-ADA0-F776A2E510F9}" presName="centerShape" presStyleCnt="0"/>
      <dgm:spPr/>
    </dgm:pt>
    <dgm:pt modelId="{34D6B10B-40FC-455B-9EDF-F6215BDD9109}" type="pres">
      <dgm:prSet presAssocID="{E0BC591C-053C-4224-ADA0-F776A2E510F9}" presName="connSite" presStyleLbl="node1" presStyleIdx="0" presStyleCnt="4"/>
      <dgm:spPr/>
    </dgm:pt>
    <dgm:pt modelId="{2C3B1BBF-C622-4B5F-BA82-8CE8BF892319}" type="pres">
      <dgm:prSet presAssocID="{E0BC591C-053C-4224-ADA0-F776A2E510F9}" presName="visible" presStyleLbl="node1" presStyleIdx="0" presStyleCnt="4"/>
      <dgm:spPr>
        <a:solidFill>
          <a:schemeClr val="bg2"/>
        </a:solidFill>
      </dgm:spPr>
    </dgm:pt>
    <dgm:pt modelId="{DE0DF085-0E0A-416C-B76A-347B664BF7AF}" type="pres">
      <dgm:prSet presAssocID="{A48A52F7-0095-42D8-BEAD-9A7A4BDFFBAE}" presName="Name25" presStyleLbl="parChTrans1D1" presStyleIdx="0" presStyleCnt="3"/>
      <dgm:spPr/>
      <dgm:t>
        <a:bodyPr/>
        <a:lstStyle/>
        <a:p>
          <a:endParaRPr lang="en-US"/>
        </a:p>
      </dgm:t>
    </dgm:pt>
    <dgm:pt modelId="{7F276BE4-A92E-46E4-90DC-3D3A8CA6BCFF}" type="pres">
      <dgm:prSet presAssocID="{BF5F323C-22E2-4823-A445-E0E3C9C81DAD}" presName="node" presStyleCnt="0"/>
      <dgm:spPr/>
    </dgm:pt>
    <dgm:pt modelId="{C4921FF4-F75F-4A82-BB3B-DBBD76600597}" type="pres">
      <dgm:prSet presAssocID="{BF5F323C-22E2-4823-A445-E0E3C9C81DAD}" presName="parentNode" presStyleLbl="node1" presStyleIdx="1" presStyleCnt="4">
        <dgm:presLayoutVars>
          <dgm:chMax val="1"/>
          <dgm:bulletEnabled val="1"/>
        </dgm:presLayoutVars>
      </dgm:prSet>
      <dgm:spPr/>
      <dgm:t>
        <a:bodyPr/>
        <a:lstStyle/>
        <a:p>
          <a:endParaRPr lang="en-US"/>
        </a:p>
      </dgm:t>
    </dgm:pt>
    <dgm:pt modelId="{882CEDF7-5E4B-4F26-B28C-79CF52C0E9AC}" type="pres">
      <dgm:prSet presAssocID="{BF5F323C-22E2-4823-A445-E0E3C9C81DAD}" presName="childNode" presStyleLbl="revTx" presStyleIdx="0" presStyleCnt="3">
        <dgm:presLayoutVars>
          <dgm:bulletEnabled val="1"/>
        </dgm:presLayoutVars>
      </dgm:prSet>
      <dgm:spPr/>
      <dgm:t>
        <a:bodyPr/>
        <a:lstStyle/>
        <a:p>
          <a:endParaRPr lang="en-US"/>
        </a:p>
      </dgm:t>
    </dgm:pt>
    <dgm:pt modelId="{A29AF68C-429B-4CD7-83A5-FA78BF88D6A7}" type="pres">
      <dgm:prSet presAssocID="{14C2CFB2-69BB-4E68-87F8-AFFA780DC47B}" presName="Name25" presStyleLbl="parChTrans1D1" presStyleIdx="1" presStyleCnt="3"/>
      <dgm:spPr/>
      <dgm:t>
        <a:bodyPr/>
        <a:lstStyle/>
        <a:p>
          <a:endParaRPr lang="en-US"/>
        </a:p>
      </dgm:t>
    </dgm:pt>
    <dgm:pt modelId="{9FC3A23F-E13E-40E0-A8C0-4ADB2B130D52}" type="pres">
      <dgm:prSet presAssocID="{90034CF9-7441-47AC-AE1F-CF4533BB2928}" presName="node" presStyleCnt="0"/>
      <dgm:spPr/>
    </dgm:pt>
    <dgm:pt modelId="{9B03F4F9-714E-490A-BBB1-270645EC525D}" type="pres">
      <dgm:prSet presAssocID="{90034CF9-7441-47AC-AE1F-CF4533BB2928}" presName="parentNode" presStyleLbl="node1" presStyleIdx="2" presStyleCnt="4">
        <dgm:presLayoutVars>
          <dgm:chMax val="1"/>
          <dgm:bulletEnabled val="1"/>
        </dgm:presLayoutVars>
      </dgm:prSet>
      <dgm:spPr/>
      <dgm:t>
        <a:bodyPr/>
        <a:lstStyle/>
        <a:p>
          <a:endParaRPr lang="en-US"/>
        </a:p>
      </dgm:t>
    </dgm:pt>
    <dgm:pt modelId="{B6A86C99-19FD-4C12-B784-E2EF49733DD9}" type="pres">
      <dgm:prSet presAssocID="{90034CF9-7441-47AC-AE1F-CF4533BB2928}" presName="childNode" presStyleLbl="revTx" presStyleIdx="1" presStyleCnt="3">
        <dgm:presLayoutVars>
          <dgm:bulletEnabled val="1"/>
        </dgm:presLayoutVars>
      </dgm:prSet>
      <dgm:spPr/>
      <dgm:t>
        <a:bodyPr/>
        <a:lstStyle/>
        <a:p>
          <a:endParaRPr lang="en-US"/>
        </a:p>
      </dgm:t>
    </dgm:pt>
    <dgm:pt modelId="{35738A79-74EB-446E-8B82-FF0048812E89}" type="pres">
      <dgm:prSet presAssocID="{12D9E596-F502-44AE-874D-65A2A8DE726D}" presName="Name25" presStyleLbl="parChTrans1D1" presStyleIdx="2" presStyleCnt="3"/>
      <dgm:spPr/>
      <dgm:t>
        <a:bodyPr/>
        <a:lstStyle/>
        <a:p>
          <a:endParaRPr lang="en-US"/>
        </a:p>
      </dgm:t>
    </dgm:pt>
    <dgm:pt modelId="{91EB159B-4310-4F50-B7C9-0B28EDBCEC44}" type="pres">
      <dgm:prSet presAssocID="{5935B47D-8A15-43D2-B66F-4D68C412A840}" presName="node" presStyleCnt="0"/>
      <dgm:spPr/>
    </dgm:pt>
    <dgm:pt modelId="{8C78B504-76D6-4C3B-88D7-16D13B8FD5C6}" type="pres">
      <dgm:prSet presAssocID="{5935B47D-8A15-43D2-B66F-4D68C412A840}" presName="parentNode" presStyleLbl="node1" presStyleIdx="3" presStyleCnt="4">
        <dgm:presLayoutVars>
          <dgm:chMax val="1"/>
          <dgm:bulletEnabled val="1"/>
        </dgm:presLayoutVars>
      </dgm:prSet>
      <dgm:spPr/>
      <dgm:t>
        <a:bodyPr/>
        <a:lstStyle/>
        <a:p>
          <a:endParaRPr lang="en-US"/>
        </a:p>
      </dgm:t>
    </dgm:pt>
    <dgm:pt modelId="{86CF7C9B-9C4E-4409-8B79-4389846759DE}" type="pres">
      <dgm:prSet presAssocID="{5935B47D-8A15-43D2-B66F-4D68C412A840}" presName="childNode" presStyleLbl="revTx" presStyleIdx="2" presStyleCnt="3">
        <dgm:presLayoutVars>
          <dgm:bulletEnabled val="1"/>
        </dgm:presLayoutVars>
      </dgm:prSet>
      <dgm:spPr/>
      <dgm:t>
        <a:bodyPr/>
        <a:lstStyle/>
        <a:p>
          <a:endParaRPr lang="en-US"/>
        </a:p>
      </dgm:t>
    </dgm:pt>
  </dgm:ptLst>
  <dgm:cxnLst>
    <dgm:cxn modelId="{CD751FF6-A4C3-4D6A-8A87-0364592474F1}" srcId="{E0BC591C-053C-4224-ADA0-F776A2E510F9}" destId="{5935B47D-8A15-43D2-B66F-4D68C412A840}" srcOrd="2" destOrd="0" parTransId="{12D9E596-F502-44AE-874D-65A2A8DE726D}" sibTransId="{4C7CA0A5-2908-4D2D-9F52-A011521957D0}"/>
    <dgm:cxn modelId="{81EB00B4-3504-43F1-87CA-7F385DC71904}" srcId="{5935B47D-8A15-43D2-B66F-4D68C412A840}" destId="{5DEFF1D2-40CD-4DFD-831C-86E60CDC1404}" srcOrd="1" destOrd="0" parTransId="{D0FBBDC9-A402-4E0C-83DE-2F5CE9FEAFF5}" sibTransId="{E1D23488-663B-4915-ABAE-56F6E9EB8CF2}"/>
    <dgm:cxn modelId="{5214D7EA-9C9A-4322-B518-7056EEF30E86}" type="presOf" srcId="{5DEFF1D2-40CD-4DFD-831C-86E60CDC1404}" destId="{86CF7C9B-9C4E-4409-8B79-4389846759DE}" srcOrd="0" destOrd="1" presId="urn:microsoft.com/office/officeart/2005/8/layout/radial2"/>
    <dgm:cxn modelId="{760F2262-1A68-49BB-BA51-050E615C7743}" type="presOf" srcId="{14C2CFB2-69BB-4E68-87F8-AFFA780DC47B}" destId="{A29AF68C-429B-4CD7-83A5-FA78BF88D6A7}" srcOrd="0" destOrd="0" presId="urn:microsoft.com/office/officeart/2005/8/layout/radial2"/>
    <dgm:cxn modelId="{EFE0F911-40EF-48D2-9E9B-F6CBE696DEA5}" type="presOf" srcId="{1DEDC803-16B5-4798-8818-C56118D4D042}" destId="{B6A86C99-19FD-4C12-B784-E2EF49733DD9}" srcOrd="0" destOrd="1" presId="urn:microsoft.com/office/officeart/2005/8/layout/radial2"/>
    <dgm:cxn modelId="{8841CEB4-961E-4000-9F1F-2A42D78E2E43}" type="presOf" srcId="{90034CF9-7441-47AC-AE1F-CF4533BB2928}" destId="{9B03F4F9-714E-490A-BBB1-270645EC525D}" srcOrd="0" destOrd="0" presId="urn:microsoft.com/office/officeart/2005/8/layout/radial2"/>
    <dgm:cxn modelId="{A4A9F4EC-9CA9-4599-B622-F2C068E8AE62}" type="presOf" srcId="{F283D865-30A2-43C0-9D1E-70CBEEEB091C}" destId="{882CEDF7-5E4B-4F26-B28C-79CF52C0E9AC}" srcOrd="0" destOrd="1" presId="urn:microsoft.com/office/officeart/2005/8/layout/radial2"/>
    <dgm:cxn modelId="{83F89FAF-0071-439B-B1BB-16CDC7EFE155}" type="presOf" srcId="{BF5F323C-22E2-4823-A445-E0E3C9C81DAD}" destId="{C4921FF4-F75F-4A82-BB3B-DBBD76600597}" srcOrd="0" destOrd="0" presId="urn:microsoft.com/office/officeart/2005/8/layout/radial2"/>
    <dgm:cxn modelId="{6A08BB58-AC63-4289-87CE-57F2993DC346}" type="presOf" srcId="{B98FB70C-9688-4953-8DEC-6B4AA589FF51}" destId="{882CEDF7-5E4B-4F26-B28C-79CF52C0E9AC}" srcOrd="0" destOrd="0" presId="urn:microsoft.com/office/officeart/2005/8/layout/radial2"/>
    <dgm:cxn modelId="{4879533E-64AD-40B9-AF75-2083208B3BCB}" srcId="{BF5F323C-22E2-4823-A445-E0E3C9C81DAD}" destId="{F283D865-30A2-43C0-9D1E-70CBEEEB091C}" srcOrd="1" destOrd="0" parTransId="{30122962-C20D-4561-A30E-9D16B72BF174}" sibTransId="{68F5DFA5-31FB-4E0D-B517-8F3188F6CD82}"/>
    <dgm:cxn modelId="{1D149A07-01EB-4E49-AAE4-EDE07F56B6E2}" srcId="{90034CF9-7441-47AC-AE1F-CF4533BB2928}" destId="{261429CD-3401-4934-95F0-463FA45C946F}" srcOrd="0" destOrd="0" parTransId="{03FA553E-BA28-446F-82C3-F588B3697CA3}" sibTransId="{34AE80BF-E2E5-47A3-9736-C2AB3B52F985}"/>
    <dgm:cxn modelId="{A49FABB4-B5DA-40C5-BEAF-95EC022A545D}" type="presOf" srcId="{A48A52F7-0095-42D8-BEAD-9A7A4BDFFBAE}" destId="{DE0DF085-0E0A-416C-B76A-347B664BF7AF}" srcOrd="0" destOrd="0" presId="urn:microsoft.com/office/officeart/2005/8/layout/radial2"/>
    <dgm:cxn modelId="{034A47EE-3A9D-43C6-8F95-5C7C1421D83F}" srcId="{90034CF9-7441-47AC-AE1F-CF4533BB2928}" destId="{1DEDC803-16B5-4798-8818-C56118D4D042}" srcOrd="1" destOrd="0" parTransId="{3F2B1F55-C364-4C76-B715-BC8C3AEEA21E}" sibTransId="{3DCE474A-61BA-4DCE-8477-C5524353DEB5}"/>
    <dgm:cxn modelId="{20B58A87-F4F0-4500-9860-C5D38122628B}" type="presOf" srcId="{F23EDDA5-E205-4E3B-85DE-EC99D72CC39F}" destId="{86CF7C9B-9C4E-4409-8B79-4389846759DE}" srcOrd="0" destOrd="0" presId="urn:microsoft.com/office/officeart/2005/8/layout/radial2"/>
    <dgm:cxn modelId="{35D29AB1-41D9-4A5A-B9A6-925B60D6036F}" type="presOf" srcId="{5935B47D-8A15-43D2-B66F-4D68C412A840}" destId="{8C78B504-76D6-4C3B-88D7-16D13B8FD5C6}" srcOrd="0" destOrd="0" presId="urn:microsoft.com/office/officeart/2005/8/layout/radial2"/>
    <dgm:cxn modelId="{3807CAFC-BFD7-4377-8D13-DA9431139E87}" srcId="{E0BC591C-053C-4224-ADA0-F776A2E510F9}" destId="{BF5F323C-22E2-4823-A445-E0E3C9C81DAD}" srcOrd="0" destOrd="0" parTransId="{A48A52F7-0095-42D8-BEAD-9A7A4BDFFBAE}" sibTransId="{A417A06E-8582-47B1-9577-3FF32284613E}"/>
    <dgm:cxn modelId="{918ED695-9049-4379-9E0C-1C83A059C861}" srcId="{BF5F323C-22E2-4823-A445-E0E3C9C81DAD}" destId="{B98FB70C-9688-4953-8DEC-6B4AA589FF51}" srcOrd="0" destOrd="0" parTransId="{557DE82B-7DBF-4CFC-90C3-EB7603E4F79F}" sibTransId="{4C0EDBE4-9E63-4A4E-9D10-7A200FF0E288}"/>
    <dgm:cxn modelId="{9D5B7481-935B-46CB-9A0B-28BB2DA927B6}" type="presOf" srcId="{E0BC591C-053C-4224-ADA0-F776A2E510F9}" destId="{E818E67C-37EC-4F1E-B168-C18FA2075061}" srcOrd="0" destOrd="0" presId="urn:microsoft.com/office/officeart/2005/8/layout/radial2"/>
    <dgm:cxn modelId="{F3AA6D66-667B-4BF2-9A8D-1949669B2D99}" type="presOf" srcId="{12D9E596-F502-44AE-874D-65A2A8DE726D}" destId="{35738A79-74EB-446E-8B82-FF0048812E89}" srcOrd="0" destOrd="0" presId="urn:microsoft.com/office/officeart/2005/8/layout/radial2"/>
    <dgm:cxn modelId="{7C1CA936-3709-4EBA-9824-A029AFBF88A9}" type="presOf" srcId="{261429CD-3401-4934-95F0-463FA45C946F}" destId="{B6A86C99-19FD-4C12-B784-E2EF49733DD9}" srcOrd="0" destOrd="0" presId="urn:microsoft.com/office/officeart/2005/8/layout/radial2"/>
    <dgm:cxn modelId="{A5E5DA40-2B86-4CF9-AC07-571729AF5E24}" srcId="{E0BC591C-053C-4224-ADA0-F776A2E510F9}" destId="{90034CF9-7441-47AC-AE1F-CF4533BB2928}" srcOrd="1" destOrd="0" parTransId="{14C2CFB2-69BB-4E68-87F8-AFFA780DC47B}" sibTransId="{876FAA6E-09A6-4DC5-9981-4C479802D218}"/>
    <dgm:cxn modelId="{0CD7E6A8-C5AA-4490-BF88-B4BD0E322F99}" srcId="{5935B47D-8A15-43D2-B66F-4D68C412A840}" destId="{F23EDDA5-E205-4E3B-85DE-EC99D72CC39F}" srcOrd="0" destOrd="0" parTransId="{CF87EB4A-2985-475E-990B-555E6EF54C98}" sibTransId="{2F6E3362-C956-43FA-9426-BD6EF10416A3}"/>
    <dgm:cxn modelId="{55AE1B4D-260A-479A-956C-7FF24DE4F1F0}" type="presParOf" srcId="{E818E67C-37EC-4F1E-B168-C18FA2075061}" destId="{0E4768B8-CB61-4CE3-AAC4-60460ED86A67}" srcOrd="0" destOrd="0" presId="urn:microsoft.com/office/officeart/2005/8/layout/radial2"/>
    <dgm:cxn modelId="{05AC8260-0FC4-4BCA-B7E9-EBCF6AFD028B}" type="presParOf" srcId="{0E4768B8-CB61-4CE3-AAC4-60460ED86A67}" destId="{CD505DE0-7F97-45F4-8EDF-BFFE43C6BA6B}" srcOrd="0" destOrd="0" presId="urn:microsoft.com/office/officeart/2005/8/layout/radial2"/>
    <dgm:cxn modelId="{2A03B327-1829-4A68-8DCF-DB1670278487}" type="presParOf" srcId="{CD505DE0-7F97-45F4-8EDF-BFFE43C6BA6B}" destId="{34D6B10B-40FC-455B-9EDF-F6215BDD9109}" srcOrd="0" destOrd="0" presId="urn:microsoft.com/office/officeart/2005/8/layout/radial2"/>
    <dgm:cxn modelId="{A2B7BCE1-C67C-49A6-8442-6AF13DEB7EE9}" type="presParOf" srcId="{CD505DE0-7F97-45F4-8EDF-BFFE43C6BA6B}" destId="{2C3B1BBF-C622-4B5F-BA82-8CE8BF892319}" srcOrd="1" destOrd="0" presId="urn:microsoft.com/office/officeart/2005/8/layout/radial2"/>
    <dgm:cxn modelId="{9329CF67-F346-4583-875D-83D483592AE7}" type="presParOf" srcId="{0E4768B8-CB61-4CE3-AAC4-60460ED86A67}" destId="{DE0DF085-0E0A-416C-B76A-347B664BF7AF}" srcOrd="1" destOrd="0" presId="urn:microsoft.com/office/officeart/2005/8/layout/radial2"/>
    <dgm:cxn modelId="{208A2B13-A3A8-4C2E-98C3-671BA069A087}" type="presParOf" srcId="{0E4768B8-CB61-4CE3-AAC4-60460ED86A67}" destId="{7F276BE4-A92E-46E4-90DC-3D3A8CA6BCFF}" srcOrd="2" destOrd="0" presId="urn:microsoft.com/office/officeart/2005/8/layout/radial2"/>
    <dgm:cxn modelId="{32BBD618-A052-4649-8941-E15548C42B00}" type="presParOf" srcId="{7F276BE4-A92E-46E4-90DC-3D3A8CA6BCFF}" destId="{C4921FF4-F75F-4A82-BB3B-DBBD76600597}" srcOrd="0" destOrd="0" presId="urn:microsoft.com/office/officeart/2005/8/layout/radial2"/>
    <dgm:cxn modelId="{6AC5A2C8-6590-4B0E-8511-A7842139CC3F}" type="presParOf" srcId="{7F276BE4-A92E-46E4-90DC-3D3A8CA6BCFF}" destId="{882CEDF7-5E4B-4F26-B28C-79CF52C0E9AC}" srcOrd="1" destOrd="0" presId="urn:microsoft.com/office/officeart/2005/8/layout/radial2"/>
    <dgm:cxn modelId="{528B425A-8981-4487-95A0-856E5F666C69}" type="presParOf" srcId="{0E4768B8-CB61-4CE3-AAC4-60460ED86A67}" destId="{A29AF68C-429B-4CD7-83A5-FA78BF88D6A7}" srcOrd="3" destOrd="0" presId="urn:microsoft.com/office/officeart/2005/8/layout/radial2"/>
    <dgm:cxn modelId="{B48EB02B-3B8B-4D26-A672-A1361D6E4E3D}" type="presParOf" srcId="{0E4768B8-CB61-4CE3-AAC4-60460ED86A67}" destId="{9FC3A23F-E13E-40E0-A8C0-4ADB2B130D52}" srcOrd="4" destOrd="0" presId="urn:microsoft.com/office/officeart/2005/8/layout/radial2"/>
    <dgm:cxn modelId="{4B3EC453-C91D-4F5E-883C-219D28103885}" type="presParOf" srcId="{9FC3A23F-E13E-40E0-A8C0-4ADB2B130D52}" destId="{9B03F4F9-714E-490A-BBB1-270645EC525D}" srcOrd="0" destOrd="0" presId="urn:microsoft.com/office/officeart/2005/8/layout/radial2"/>
    <dgm:cxn modelId="{AE06DAED-69B8-4EDF-8AAB-897BF7F62DB1}" type="presParOf" srcId="{9FC3A23F-E13E-40E0-A8C0-4ADB2B130D52}" destId="{B6A86C99-19FD-4C12-B784-E2EF49733DD9}" srcOrd="1" destOrd="0" presId="urn:microsoft.com/office/officeart/2005/8/layout/radial2"/>
    <dgm:cxn modelId="{1B807872-6D8E-41A0-B510-C63A2D517042}" type="presParOf" srcId="{0E4768B8-CB61-4CE3-AAC4-60460ED86A67}" destId="{35738A79-74EB-446E-8B82-FF0048812E89}" srcOrd="5" destOrd="0" presId="urn:microsoft.com/office/officeart/2005/8/layout/radial2"/>
    <dgm:cxn modelId="{E050EE26-EF6A-485E-A157-60226221DBC8}" type="presParOf" srcId="{0E4768B8-CB61-4CE3-AAC4-60460ED86A67}" destId="{91EB159B-4310-4F50-B7C9-0B28EDBCEC44}" srcOrd="6" destOrd="0" presId="urn:microsoft.com/office/officeart/2005/8/layout/radial2"/>
    <dgm:cxn modelId="{906B2FDA-4302-450E-84D4-40FF0B9D01F8}" type="presParOf" srcId="{91EB159B-4310-4F50-B7C9-0B28EDBCEC44}" destId="{8C78B504-76D6-4C3B-88D7-16D13B8FD5C6}" srcOrd="0" destOrd="0" presId="urn:microsoft.com/office/officeart/2005/8/layout/radial2"/>
    <dgm:cxn modelId="{B6B9604B-C0D1-42F1-A487-5F27D17CD79B}" type="presParOf" srcId="{91EB159B-4310-4F50-B7C9-0B28EDBCEC44}" destId="{86CF7C9B-9C4E-4409-8B79-4389846759D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858FD6-5F76-466C-9875-48736E178AAB}" type="doc">
      <dgm:prSet loTypeId="urn:microsoft.com/office/officeart/2005/8/layout/cycle4" loCatId="matrix" qsTypeId="urn:microsoft.com/office/officeart/2005/8/quickstyle/simple1" qsCatId="simple" csTypeId="urn:microsoft.com/office/officeart/2005/8/colors/colorful2" csCatId="colorful" phldr="1"/>
      <dgm:spPr/>
      <dgm:t>
        <a:bodyPr/>
        <a:lstStyle/>
        <a:p>
          <a:endParaRPr lang="en-IN"/>
        </a:p>
      </dgm:t>
    </dgm:pt>
    <dgm:pt modelId="{1A73BCE6-F5E9-4387-AC97-5DD5AF0BC368}">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EBD6C839-0123-43C8-9425-A7ECEB4D1AF1}" type="parTrans" cxnId="{1BABD9A5-C74F-405D-8FDC-740B79F7745C}">
      <dgm:prSet/>
      <dgm:spPr/>
      <dgm:t>
        <a:bodyPr/>
        <a:lstStyle/>
        <a:p>
          <a:endParaRPr lang="en-IN" sz="1800">
            <a:latin typeface="Cambria" panose="02040503050406030204" pitchFamily="18" charset="0"/>
            <a:ea typeface="Cambria" panose="02040503050406030204" pitchFamily="18" charset="0"/>
          </a:endParaRPr>
        </a:p>
      </dgm:t>
    </dgm:pt>
    <dgm:pt modelId="{42C09E86-4956-4887-BA5E-1872D9FB56A5}" type="sibTrans" cxnId="{1BABD9A5-C74F-405D-8FDC-740B79F7745C}">
      <dgm:prSet/>
      <dgm:spPr/>
      <dgm:t>
        <a:bodyPr/>
        <a:lstStyle/>
        <a:p>
          <a:endParaRPr lang="en-IN" sz="1800">
            <a:latin typeface="Cambria" panose="02040503050406030204" pitchFamily="18" charset="0"/>
            <a:ea typeface="Cambria" panose="02040503050406030204" pitchFamily="18" charset="0"/>
          </a:endParaRPr>
        </a:p>
      </dgm:t>
    </dgm:pt>
    <dgm:pt modelId="{938562E4-0B77-43C2-B318-F8A62DEE23EC}">
      <dgm:prSet phldrT="[Text]" custT="1"/>
      <dgm:spPr/>
      <dgm:t>
        <a:bodyPr/>
        <a:lstStyle/>
        <a:p>
          <a:r>
            <a:rPr lang="en-IN" sz="1800" dirty="0">
              <a:latin typeface="Cambria" panose="02040503050406030204" pitchFamily="18" charset="0"/>
              <a:ea typeface="Cambria" panose="02040503050406030204" pitchFamily="18" charset="0"/>
            </a:rPr>
            <a:t>T1</a:t>
          </a:r>
        </a:p>
      </dgm:t>
    </dgm:pt>
    <dgm:pt modelId="{42E03F88-AA6A-4056-8536-B7522E52C64C}" type="parTrans" cxnId="{9682409E-AA5A-4007-B2B8-2123C712A356}">
      <dgm:prSet/>
      <dgm:spPr/>
      <dgm:t>
        <a:bodyPr/>
        <a:lstStyle/>
        <a:p>
          <a:endParaRPr lang="en-IN" sz="1800">
            <a:latin typeface="Cambria" panose="02040503050406030204" pitchFamily="18" charset="0"/>
            <a:ea typeface="Cambria" panose="02040503050406030204" pitchFamily="18" charset="0"/>
          </a:endParaRPr>
        </a:p>
      </dgm:t>
    </dgm:pt>
    <dgm:pt modelId="{9E99D83C-D5AA-48DB-A414-7A21C9B949FB}" type="sibTrans" cxnId="{9682409E-AA5A-4007-B2B8-2123C712A356}">
      <dgm:prSet/>
      <dgm:spPr/>
      <dgm:t>
        <a:bodyPr/>
        <a:lstStyle/>
        <a:p>
          <a:endParaRPr lang="en-IN" sz="1800">
            <a:latin typeface="Cambria" panose="02040503050406030204" pitchFamily="18" charset="0"/>
            <a:ea typeface="Cambria" panose="02040503050406030204" pitchFamily="18" charset="0"/>
          </a:endParaRPr>
        </a:p>
      </dgm:t>
    </dgm:pt>
    <dgm:pt modelId="{415B9AA1-BBC4-42D6-9E42-86EB09A687F2}">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1014B798-5593-4A6C-9CCA-DE40DD9ED928}" type="parTrans" cxnId="{39C2BAE5-3A75-4163-969A-1DB7E2152BC7}">
      <dgm:prSet/>
      <dgm:spPr/>
      <dgm:t>
        <a:bodyPr/>
        <a:lstStyle/>
        <a:p>
          <a:endParaRPr lang="en-IN" sz="1800">
            <a:latin typeface="Cambria" panose="02040503050406030204" pitchFamily="18" charset="0"/>
            <a:ea typeface="Cambria" panose="02040503050406030204" pitchFamily="18" charset="0"/>
          </a:endParaRPr>
        </a:p>
      </dgm:t>
    </dgm:pt>
    <dgm:pt modelId="{0E589E53-2096-4407-85D4-B99D68419713}" type="sibTrans" cxnId="{39C2BAE5-3A75-4163-969A-1DB7E2152BC7}">
      <dgm:prSet/>
      <dgm:spPr/>
      <dgm:t>
        <a:bodyPr/>
        <a:lstStyle/>
        <a:p>
          <a:endParaRPr lang="en-IN" sz="1800">
            <a:latin typeface="Cambria" panose="02040503050406030204" pitchFamily="18" charset="0"/>
            <a:ea typeface="Cambria" panose="02040503050406030204" pitchFamily="18" charset="0"/>
          </a:endParaRPr>
        </a:p>
      </dgm:t>
    </dgm:pt>
    <dgm:pt modelId="{EA06DBCF-1800-4D94-994C-8B23AEA1B953}">
      <dgm:prSet phldrT="[Text]" custT="1"/>
      <dgm:spPr/>
      <dgm:t>
        <a:bodyPr/>
        <a:lstStyle/>
        <a:p>
          <a:r>
            <a:rPr lang="en-IN" sz="1800" dirty="0">
              <a:latin typeface="Cambria" panose="02040503050406030204" pitchFamily="18" charset="0"/>
              <a:ea typeface="Cambria" panose="02040503050406030204" pitchFamily="18" charset="0"/>
            </a:rPr>
            <a:t>T2</a:t>
          </a:r>
        </a:p>
      </dgm:t>
    </dgm:pt>
    <dgm:pt modelId="{2B26E748-AF0A-4C94-A948-D8D63C89A709}" type="parTrans" cxnId="{DE1D6EBC-4584-478D-B416-D43D00428557}">
      <dgm:prSet/>
      <dgm:spPr/>
      <dgm:t>
        <a:bodyPr/>
        <a:lstStyle/>
        <a:p>
          <a:endParaRPr lang="en-IN" sz="1800">
            <a:latin typeface="Cambria" panose="02040503050406030204" pitchFamily="18" charset="0"/>
            <a:ea typeface="Cambria" panose="02040503050406030204" pitchFamily="18" charset="0"/>
          </a:endParaRPr>
        </a:p>
      </dgm:t>
    </dgm:pt>
    <dgm:pt modelId="{8107648C-007E-41C5-8AC1-623C04996F8C}" type="sibTrans" cxnId="{DE1D6EBC-4584-478D-B416-D43D00428557}">
      <dgm:prSet/>
      <dgm:spPr/>
      <dgm:t>
        <a:bodyPr/>
        <a:lstStyle/>
        <a:p>
          <a:endParaRPr lang="en-IN" sz="1800">
            <a:latin typeface="Cambria" panose="02040503050406030204" pitchFamily="18" charset="0"/>
            <a:ea typeface="Cambria" panose="02040503050406030204" pitchFamily="18" charset="0"/>
          </a:endParaRPr>
        </a:p>
      </dgm:t>
    </dgm:pt>
    <dgm:pt modelId="{65E43256-CE43-4CC5-ABFD-178F0808D6BB}">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6B22647B-415B-4113-ADB3-6B9C9BE1C9EB}" type="parTrans" cxnId="{7C32D164-791B-434D-905C-37A29A4C0143}">
      <dgm:prSet/>
      <dgm:spPr/>
      <dgm:t>
        <a:bodyPr/>
        <a:lstStyle/>
        <a:p>
          <a:endParaRPr lang="en-IN" sz="1800">
            <a:latin typeface="Cambria" panose="02040503050406030204" pitchFamily="18" charset="0"/>
            <a:ea typeface="Cambria" panose="02040503050406030204" pitchFamily="18" charset="0"/>
          </a:endParaRPr>
        </a:p>
      </dgm:t>
    </dgm:pt>
    <dgm:pt modelId="{7206047E-B6D9-4F1A-8CD4-CCFF901D0340}" type="sibTrans" cxnId="{7C32D164-791B-434D-905C-37A29A4C0143}">
      <dgm:prSet/>
      <dgm:spPr/>
      <dgm:t>
        <a:bodyPr/>
        <a:lstStyle/>
        <a:p>
          <a:endParaRPr lang="en-IN" sz="1800">
            <a:latin typeface="Cambria" panose="02040503050406030204" pitchFamily="18" charset="0"/>
            <a:ea typeface="Cambria" panose="02040503050406030204" pitchFamily="18" charset="0"/>
          </a:endParaRPr>
        </a:p>
      </dgm:t>
    </dgm:pt>
    <dgm:pt modelId="{F4D4EB13-87C1-49AD-87DB-65FB3C693A4C}">
      <dgm:prSet phldrT="[Text]" custT="1"/>
      <dgm:spPr/>
      <dgm:t>
        <a:bodyPr/>
        <a:lstStyle/>
        <a:p>
          <a:r>
            <a:rPr lang="en-IN" sz="1800" dirty="0">
              <a:latin typeface="Cambria" panose="02040503050406030204" pitchFamily="18" charset="0"/>
              <a:ea typeface="Cambria" panose="02040503050406030204" pitchFamily="18" charset="0"/>
            </a:rPr>
            <a:t>T3</a:t>
          </a:r>
        </a:p>
      </dgm:t>
    </dgm:pt>
    <dgm:pt modelId="{F4CCB61F-1E52-4793-8679-AA77CACE77F3}" type="parTrans" cxnId="{B57D4861-9F36-4F69-93DB-B3DA2DD5151F}">
      <dgm:prSet/>
      <dgm:spPr/>
      <dgm:t>
        <a:bodyPr/>
        <a:lstStyle/>
        <a:p>
          <a:endParaRPr lang="en-IN" sz="1800">
            <a:latin typeface="Cambria" panose="02040503050406030204" pitchFamily="18" charset="0"/>
            <a:ea typeface="Cambria" panose="02040503050406030204" pitchFamily="18" charset="0"/>
          </a:endParaRPr>
        </a:p>
      </dgm:t>
    </dgm:pt>
    <dgm:pt modelId="{028D8AAA-D59A-4D02-84EB-199BB3A749E9}" type="sibTrans" cxnId="{B57D4861-9F36-4F69-93DB-B3DA2DD5151F}">
      <dgm:prSet/>
      <dgm:spPr/>
      <dgm:t>
        <a:bodyPr/>
        <a:lstStyle/>
        <a:p>
          <a:endParaRPr lang="en-IN" sz="1800">
            <a:latin typeface="Cambria" panose="02040503050406030204" pitchFamily="18" charset="0"/>
            <a:ea typeface="Cambria" panose="02040503050406030204" pitchFamily="18" charset="0"/>
          </a:endParaRPr>
        </a:p>
      </dgm:t>
    </dgm:pt>
    <dgm:pt modelId="{AA3E856E-00AF-4562-98D7-52FDC080E93E}">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EA32E939-C284-4C57-8B71-A80D1FC8B125}" type="parTrans" cxnId="{BFAC3F3F-88FF-46E5-847C-112C361D6B88}">
      <dgm:prSet/>
      <dgm:spPr/>
      <dgm:t>
        <a:bodyPr/>
        <a:lstStyle/>
        <a:p>
          <a:endParaRPr lang="en-IN" sz="1800">
            <a:latin typeface="Cambria" panose="02040503050406030204" pitchFamily="18" charset="0"/>
            <a:ea typeface="Cambria" panose="02040503050406030204" pitchFamily="18" charset="0"/>
          </a:endParaRPr>
        </a:p>
      </dgm:t>
    </dgm:pt>
    <dgm:pt modelId="{3340A672-4451-4F2E-8801-A2A57D473E46}" type="sibTrans" cxnId="{BFAC3F3F-88FF-46E5-847C-112C361D6B88}">
      <dgm:prSet/>
      <dgm:spPr/>
      <dgm:t>
        <a:bodyPr/>
        <a:lstStyle/>
        <a:p>
          <a:endParaRPr lang="en-IN" sz="1800">
            <a:latin typeface="Cambria" panose="02040503050406030204" pitchFamily="18" charset="0"/>
            <a:ea typeface="Cambria" panose="02040503050406030204" pitchFamily="18" charset="0"/>
          </a:endParaRPr>
        </a:p>
      </dgm:t>
    </dgm:pt>
    <dgm:pt modelId="{AA9ECAD9-FA83-431A-B210-42D448B27CF1}">
      <dgm:prSet phldrT="[Text]" custT="1"/>
      <dgm:spPr/>
      <dgm:t>
        <a:bodyPr/>
        <a:lstStyle/>
        <a:p>
          <a:r>
            <a:rPr lang="en-IN" sz="1800" dirty="0">
              <a:latin typeface="Cambria" panose="02040503050406030204" pitchFamily="18" charset="0"/>
              <a:ea typeface="Cambria" panose="02040503050406030204" pitchFamily="18" charset="0"/>
            </a:rPr>
            <a:t>T4</a:t>
          </a:r>
        </a:p>
      </dgm:t>
    </dgm:pt>
    <dgm:pt modelId="{2B01280B-696D-4901-8D37-7F94EE993C06}" type="parTrans" cxnId="{7FB789E0-4BAD-40AD-AECD-BAAD574AB778}">
      <dgm:prSet/>
      <dgm:spPr/>
      <dgm:t>
        <a:bodyPr/>
        <a:lstStyle/>
        <a:p>
          <a:endParaRPr lang="en-IN" sz="1800">
            <a:latin typeface="Cambria" panose="02040503050406030204" pitchFamily="18" charset="0"/>
            <a:ea typeface="Cambria" panose="02040503050406030204" pitchFamily="18" charset="0"/>
          </a:endParaRPr>
        </a:p>
      </dgm:t>
    </dgm:pt>
    <dgm:pt modelId="{FB7A96BC-3A6E-4477-9581-8838CDFF7101}" type="sibTrans" cxnId="{7FB789E0-4BAD-40AD-AECD-BAAD574AB778}">
      <dgm:prSet/>
      <dgm:spPr/>
      <dgm:t>
        <a:bodyPr/>
        <a:lstStyle/>
        <a:p>
          <a:endParaRPr lang="en-IN" sz="1800">
            <a:latin typeface="Cambria" panose="02040503050406030204" pitchFamily="18" charset="0"/>
            <a:ea typeface="Cambria" panose="02040503050406030204" pitchFamily="18" charset="0"/>
          </a:endParaRPr>
        </a:p>
      </dgm:t>
    </dgm:pt>
    <dgm:pt modelId="{1E395D77-0285-4E74-8155-5A422BDEED41}" type="pres">
      <dgm:prSet presAssocID="{3E858FD6-5F76-466C-9875-48736E178AAB}" presName="cycleMatrixDiagram" presStyleCnt="0">
        <dgm:presLayoutVars>
          <dgm:chMax val="1"/>
          <dgm:dir/>
          <dgm:animLvl val="lvl"/>
          <dgm:resizeHandles val="exact"/>
        </dgm:presLayoutVars>
      </dgm:prSet>
      <dgm:spPr/>
      <dgm:t>
        <a:bodyPr/>
        <a:lstStyle/>
        <a:p>
          <a:endParaRPr lang="en-US"/>
        </a:p>
      </dgm:t>
    </dgm:pt>
    <dgm:pt modelId="{63F257BE-EFBA-4C9E-86D8-BED698F77888}" type="pres">
      <dgm:prSet presAssocID="{3E858FD6-5F76-466C-9875-48736E178AAB}" presName="children" presStyleCnt="0"/>
      <dgm:spPr/>
    </dgm:pt>
    <dgm:pt modelId="{1C96D99D-16D6-4BE7-971F-AD5B39F91B7A}" type="pres">
      <dgm:prSet presAssocID="{3E858FD6-5F76-466C-9875-48736E178AAB}" presName="child1group" presStyleCnt="0"/>
      <dgm:spPr/>
    </dgm:pt>
    <dgm:pt modelId="{A6999729-D113-4CAB-BB2B-AB59AEBB476E}" type="pres">
      <dgm:prSet presAssocID="{3E858FD6-5F76-466C-9875-48736E178AAB}" presName="child1" presStyleLbl="bgAcc1" presStyleIdx="0" presStyleCnt="4"/>
      <dgm:spPr/>
      <dgm:t>
        <a:bodyPr/>
        <a:lstStyle/>
        <a:p>
          <a:endParaRPr lang="en-US"/>
        </a:p>
      </dgm:t>
    </dgm:pt>
    <dgm:pt modelId="{C4923CAA-FD60-4058-AE02-226617694BB8}" type="pres">
      <dgm:prSet presAssocID="{3E858FD6-5F76-466C-9875-48736E178AAB}" presName="child1Text" presStyleLbl="bgAcc1" presStyleIdx="0" presStyleCnt="4">
        <dgm:presLayoutVars>
          <dgm:bulletEnabled val="1"/>
        </dgm:presLayoutVars>
      </dgm:prSet>
      <dgm:spPr/>
      <dgm:t>
        <a:bodyPr/>
        <a:lstStyle/>
        <a:p>
          <a:endParaRPr lang="en-US"/>
        </a:p>
      </dgm:t>
    </dgm:pt>
    <dgm:pt modelId="{05CAE60B-D0A1-4703-B2E8-C8B41E3700FC}" type="pres">
      <dgm:prSet presAssocID="{3E858FD6-5F76-466C-9875-48736E178AAB}" presName="child2group" presStyleCnt="0"/>
      <dgm:spPr/>
    </dgm:pt>
    <dgm:pt modelId="{96A784DC-E871-4146-B582-2AA953C9B517}" type="pres">
      <dgm:prSet presAssocID="{3E858FD6-5F76-466C-9875-48736E178AAB}" presName="child2" presStyleLbl="bgAcc1" presStyleIdx="1" presStyleCnt="4"/>
      <dgm:spPr/>
      <dgm:t>
        <a:bodyPr/>
        <a:lstStyle/>
        <a:p>
          <a:endParaRPr lang="en-US"/>
        </a:p>
      </dgm:t>
    </dgm:pt>
    <dgm:pt modelId="{74AA6470-215A-430A-8A75-288D1D2EA639}" type="pres">
      <dgm:prSet presAssocID="{3E858FD6-5F76-466C-9875-48736E178AAB}" presName="child2Text" presStyleLbl="bgAcc1" presStyleIdx="1" presStyleCnt="4">
        <dgm:presLayoutVars>
          <dgm:bulletEnabled val="1"/>
        </dgm:presLayoutVars>
      </dgm:prSet>
      <dgm:spPr/>
      <dgm:t>
        <a:bodyPr/>
        <a:lstStyle/>
        <a:p>
          <a:endParaRPr lang="en-US"/>
        </a:p>
      </dgm:t>
    </dgm:pt>
    <dgm:pt modelId="{F02AAF6C-C9F9-4FF2-BA06-CD4CEE2F2B74}" type="pres">
      <dgm:prSet presAssocID="{3E858FD6-5F76-466C-9875-48736E178AAB}" presName="child3group" presStyleCnt="0"/>
      <dgm:spPr/>
    </dgm:pt>
    <dgm:pt modelId="{0C45B9B0-36BB-4212-A535-6BD3E21796F3}" type="pres">
      <dgm:prSet presAssocID="{3E858FD6-5F76-466C-9875-48736E178AAB}" presName="child3" presStyleLbl="bgAcc1" presStyleIdx="2" presStyleCnt="4"/>
      <dgm:spPr/>
      <dgm:t>
        <a:bodyPr/>
        <a:lstStyle/>
        <a:p>
          <a:endParaRPr lang="en-US"/>
        </a:p>
      </dgm:t>
    </dgm:pt>
    <dgm:pt modelId="{E10B86F8-9F41-4776-9927-3A8ECF8315EA}" type="pres">
      <dgm:prSet presAssocID="{3E858FD6-5F76-466C-9875-48736E178AAB}" presName="child3Text" presStyleLbl="bgAcc1" presStyleIdx="2" presStyleCnt="4">
        <dgm:presLayoutVars>
          <dgm:bulletEnabled val="1"/>
        </dgm:presLayoutVars>
      </dgm:prSet>
      <dgm:spPr/>
      <dgm:t>
        <a:bodyPr/>
        <a:lstStyle/>
        <a:p>
          <a:endParaRPr lang="en-US"/>
        </a:p>
      </dgm:t>
    </dgm:pt>
    <dgm:pt modelId="{68181A55-F0A7-4159-84B0-38CFFCEB443E}" type="pres">
      <dgm:prSet presAssocID="{3E858FD6-5F76-466C-9875-48736E178AAB}" presName="child4group" presStyleCnt="0"/>
      <dgm:spPr/>
    </dgm:pt>
    <dgm:pt modelId="{313C3227-FCFF-42FC-9D87-8F3F62512C98}" type="pres">
      <dgm:prSet presAssocID="{3E858FD6-5F76-466C-9875-48736E178AAB}" presName="child4" presStyleLbl="bgAcc1" presStyleIdx="3" presStyleCnt="4"/>
      <dgm:spPr/>
      <dgm:t>
        <a:bodyPr/>
        <a:lstStyle/>
        <a:p>
          <a:endParaRPr lang="en-US"/>
        </a:p>
      </dgm:t>
    </dgm:pt>
    <dgm:pt modelId="{81B40649-070C-4676-AD11-9FE98CC3D75D}" type="pres">
      <dgm:prSet presAssocID="{3E858FD6-5F76-466C-9875-48736E178AAB}" presName="child4Text" presStyleLbl="bgAcc1" presStyleIdx="3" presStyleCnt="4">
        <dgm:presLayoutVars>
          <dgm:bulletEnabled val="1"/>
        </dgm:presLayoutVars>
      </dgm:prSet>
      <dgm:spPr/>
      <dgm:t>
        <a:bodyPr/>
        <a:lstStyle/>
        <a:p>
          <a:endParaRPr lang="en-US"/>
        </a:p>
      </dgm:t>
    </dgm:pt>
    <dgm:pt modelId="{9922E2E5-61D8-4D2B-AEDA-DEED4E62F356}" type="pres">
      <dgm:prSet presAssocID="{3E858FD6-5F76-466C-9875-48736E178AAB}" presName="childPlaceholder" presStyleCnt="0"/>
      <dgm:spPr/>
    </dgm:pt>
    <dgm:pt modelId="{8012D8A1-60AE-4FEF-9C9E-43C85F43DB68}" type="pres">
      <dgm:prSet presAssocID="{3E858FD6-5F76-466C-9875-48736E178AAB}" presName="circle" presStyleCnt="0"/>
      <dgm:spPr/>
    </dgm:pt>
    <dgm:pt modelId="{FB6A8849-4563-4876-BF45-76A8BD9B5EB4}" type="pres">
      <dgm:prSet presAssocID="{3E858FD6-5F76-466C-9875-48736E178AAB}" presName="quadrant1" presStyleLbl="node1" presStyleIdx="0" presStyleCnt="4">
        <dgm:presLayoutVars>
          <dgm:chMax val="1"/>
          <dgm:bulletEnabled val="1"/>
        </dgm:presLayoutVars>
      </dgm:prSet>
      <dgm:spPr/>
      <dgm:t>
        <a:bodyPr/>
        <a:lstStyle/>
        <a:p>
          <a:endParaRPr lang="en-US"/>
        </a:p>
      </dgm:t>
    </dgm:pt>
    <dgm:pt modelId="{6CF25875-3921-42A3-9486-D336C0892ECC}" type="pres">
      <dgm:prSet presAssocID="{3E858FD6-5F76-466C-9875-48736E178AAB}" presName="quadrant2" presStyleLbl="node1" presStyleIdx="1" presStyleCnt="4">
        <dgm:presLayoutVars>
          <dgm:chMax val="1"/>
          <dgm:bulletEnabled val="1"/>
        </dgm:presLayoutVars>
      </dgm:prSet>
      <dgm:spPr/>
      <dgm:t>
        <a:bodyPr/>
        <a:lstStyle/>
        <a:p>
          <a:endParaRPr lang="en-US"/>
        </a:p>
      </dgm:t>
    </dgm:pt>
    <dgm:pt modelId="{9993B77C-D164-4BC4-932F-638BBC1E1606}" type="pres">
      <dgm:prSet presAssocID="{3E858FD6-5F76-466C-9875-48736E178AAB}" presName="quadrant3" presStyleLbl="node1" presStyleIdx="2" presStyleCnt="4">
        <dgm:presLayoutVars>
          <dgm:chMax val="1"/>
          <dgm:bulletEnabled val="1"/>
        </dgm:presLayoutVars>
      </dgm:prSet>
      <dgm:spPr/>
      <dgm:t>
        <a:bodyPr/>
        <a:lstStyle/>
        <a:p>
          <a:endParaRPr lang="en-US"/>
        </a:p>
      </dgm:t>
    </dgm:pt>
    <dgm:pt modelId="{23074E5E-0850-45A9-832C-56A2FB110C88}" type="pres">
      <dgm:prSet presAssocID="{3E858FD6-5F76-466C-9875-48736E178AAB}" presName="quadrant4" presStyleLbl="node1" presStyleIdx="3" presStyleCnt="4">
        <dgm:presLayoutVars>
          <dgm:chMax val="1"/>
          <dgm:bulletEnabled val="1"/>
        </dgm:presLayoutVars>
      </dgm:prSet>
      <dgm:spPr/>
      <dgm:t>
        <a:bodyPr/>
        <a:lstStyle/>
        <a:p>
          <a:endParaRPr lang="en-US"/>
        </a:p>
      </dgm:t>
    </dgm:pt>
    <dgm:pt modelId="{15633520-48A5-4DD9-B541-FF5FFE37AE7A}" type="pres">
      <dgm:prSet presAssocID="{3E858FD6-5F76-466C-9875-48736E178AAB}" presName="quadrantPlaceholder" presStyleCnt="0"/>
      <dgm:spPr/>
    </dgm:pt>
    <dgm:pt modelId="{37B9F8B8-F3E4-4259-93FF-738EC8AC0CFB}" type="pres">
      <dgm:prSet presAssocID="{3E858FD6-5F76-466C-9875-48736E178AAB}" presName="center1" presStyleLbl="fgShp" presStyleIdx="0" presStyleCnt="2"/>
      <dgm:spPr/>
    </dgm:pt>
    <dgm:pt modelId="{639C289A-4501-4F91-9D19-120972FC309A}" type="pres">
      <dgm:prSet presAssocID="{3E858FD6-5F76-466C-9875-48736E178AAB}" presName="center2" presStyleLbl="fgShp" presStyleIdx="1" presStyleCnt="2"/>
      <dgm:spPr/>
    </dgm:pt>
  </dgm:ptLst>
  <dgm:cxnLst>
    <dgm:cxn modelId="{5DEC2AE4-DA73-47E9-A7D4-4EF6451FB0F4}" type="presOf" srcId="{938562E4-0B77-43C2-B318-F8A62DEE23EC}" destId="{C4923CAA-FD60-4058-AE02-226617694BB8}" srcOrd="1" destOrd="0" presId="urn:microsoft.com/office/officeart/2005/8/layout/cycle4"/>
    <dgm:cxn modelId="{BFAC3F3F-88FF-46E5-847C-112C361D6B88}" srcId="{3E858FD6-5F76-466C-9875-48736E178AAB}" destId="{AA3E856E-00AF-4562-98D7-52FDC080E93E}" srcOrd="3" destOrd="0" parTransId="{EA32E939-C284-4C57-8B71-A80D1FC8B125}" sibTransId="{3340A672-4451-4F2E-8801-A2A57D473E46}"/>
    <dgm:cxn modelId="{39C2BAE5-3A75-4163-969A-1DB7E2152BC7}" srcId="{3E858FD6-5F76-466C-9875-48736E178AAB}" destId="{415B9AA1-BBC4-42D6-9E42-86EB09A687F2}" srcOrd="1" destOrd="0" parTransId="{1014B798-5593-4A6C-9CCA-DE40DD9ED928}" sibTransId="{0E589E53-2096-4407-85D4-B99D68419713}"/>
    <dgm:cxn modelId="{DDA34639-090F-4E22-91E9-16CA71F7AF56}" type="presOf" srcId="{AA9ECAD9-FA83-431A-B210-42D448B27CF1}" destId="{313C3227-FCFF-42FC-9D87-8F3F62512C98}" srcOrd="0" destOrd="0" presId="urn:microsoft.com/office/officeart/2005/8/layout/cycle4"/>
    <dgm:cxn modelId="{87AFD3CD-7145-4F0B-A84F-A845C7592218}" type="presOf" srcId="{EA06DBCF-1800-4D94-994C-8B23AEA1B953}" destId="{74AA6470-215A-430A-8A75-288D1D2EA639}" srcOrd="1" destOrd="0" presId="urn:microsoft.com/office/officeart/2005/8/layout/cycle4"/>
    <dgm:cxn modelId="{AB7BAA94-0CF4-45A0-985F-4FA6C96710BA}" type="presOf" srcId="{AA3E856E-00AF-4562-98D7-52FDC080E93E}" destId="{23074E5E-0850-45A9-832C-56A2FB110C88}" srcOrd="0" destOrd="0" presId="urn:microsoft.com/office/officeart/2005/8/layout/cycle4"/>
    <dgm:cxn modelId="{7C32D164-791B-434D-905C-37A29A4C0143}" srcId="{3E858FD6-5F76-466C-9875-48736E178AAB}" destId="{65E43256-CE43-4CC5-ABFD-178F0808D6BB}" srcOrd="2" destOrd="0" parTransId="{6B22647B-415B-4113-ADB3-6B9C9BE1C9EB}" sibTransId="{7206047E-B6D9-4F1A-8CD4-CCFF901D0340}"/>
    <dgm:cxn modelId="{9BEF2DFD-4875-432C-8D83-D77F407E98B4}" type="presOf" srcId="{AA9ECAD9-FA83-431A-B210-42D448B27CF1}" destId="{81B40649-070C-4676-AD11-9FE98CC3D75D}" srcOrd="1" destOrd="0" presId="urn:microsoft.com/office/officeart/2005/8/layout/cycle4"/>
    <dgm:cxn modelId="{60C58BDF-941F-42D9-ABA3-43F73865DD82}" type="presOf" srcId="{415B9AA1-BBC4-42D6-9E42-86EB09A687F2}" destId="{6CF25875-3921-42A3-9486-D336C0892ECC}" srcOrd="0" destOrd="0" presId="urn:microsoft.com/office/officeart/2005/8/layout/cycle4"/>
    <dgm:cxn modelId="{7FB789E0-4BAD-40AD-AECD-BAAD574AB778}" srcId="{AA3E856E-00AF-4562-98D7-52FDC080E93E}" destId="{AA9ECAD9-FA83-431A-B210-42D448B27CF1}" srcOrd="0" destOrd="0" parTransId="{2B01280B-696D-4901-8D37-7F94EE993C06}" sibTransId="{FB7A96BC-3A6E-4477-9581-8838CDFF7101}"/>
    <dgm:cxn modelId="{ACDDC24D-4DDC-424B-8A76-121F32203428}" type="presOf" srcId="{F4D4EB13-87C1-49AD-87DB-65FB3C693A4C}" destId="{0C45B9B0-36BB-4212-A535-6BD3E21796F3}" srcOrd="0" destOrd="0" presId="urn:microsoft.com/office/officeart/2005/8/layout/cycle4"/>
    <dgm:cxn modelId="{AF95D0F6-316E-4F43-B248-21A7727D6AC4}" type="presOf" srcId="{65E43256-CE43-4CC5-ABFD-178F0808D6BB}" destId="{9993B77C-D164-4BC4-932F-638BBC1E1606}" srcOrd="0" destOrd="0" presId="urn:microsoft.com/office/officeart/2005/8/layout/cycle4"/>
    <dgm:cxn modelId="{CE2AE26A-275B-493C-9117-35D533459E27}" type="presOf" srcId="{1A73BCE6-F5E9-4387-AC97-5DD5AF0BC368}" destId="{FB6A8849-4563-4876-BF45-76A8BD9B5EB4}" srcOrd="0" destOrd="0" presId="urn:microsoft.com/office/officeart/2005/8/layout/cycle4"/>
    <dgm:cxn modelId="{4F2AAC92-18E4-4B9B-B481-67CB9B188D1F}" type="presOf" srcId="{EA06DBCF-1800-4D94-994C-8B23AEA1B953}" destId="{96A784DC-E871-4146-B582-2AA953C9B517}" srcOrd="0" destOrd="0" presId="urn:microsoft.com/office/officeart/2005/8/layout/cycle4"/>
    <dgm:cxn modelId="{1BABD9A5-C74F-405D-8FDC-740B79F7745C}" srcId="{3E858FD6-5F76-466C-9875-48736E178AAB}" destId="{1A73BCE6-F5E9-4387-AC97-5DD5AF0BC368}" srcOrd="0" destOrd="0" parTransId="{EBD6C839-0123-43C8-9425-A7ECEB4D1AF1}" sibTransId="{42C09E86-4956-4887-BA5E-1872D9FB56A5}"/>
    <dgm:cxn modelId="{DE1D6EBC-4584-478D-B416-D43D00428557}" srcId="{415B9AA1-BBC4-42D6-9E42-86EB09A687F2}" destId="{EA06DBCF-1800-4D94-994C-8B23AEA1B953}" srcOrd="0" destOrd="0" parTransId="{2B26E748-AF0A-4C94-A948-D8D63C89A709}" sibTransId="{8107648C-007E-41C5-8AC1-623C04996F8C}"/>
    <dgm:cxn modelId="{B57D4861-9F36-4F69-93DB-B3DA2DD5151F}" srcId="{65E43256-CE43-4CC5-ABFD-178F0808D6BB}" destId="{F4D4EB13-87C1-49AD-87DB-65FB3C693A4C}" srcOrd="0" destOrd="0" parTransId="{F4CCB61F-1E52-4793-8679-AA77CACE77F3}" sibTransId="{028D8AAA-D59A-4D02-84EB-199BB3A749E9}"/>
    <dgm:cxn modelId="{37C638E3-B2DB-4E69-A0D4-46DB493AA5C3}" type="presOf" srcId="{938562E4-0B77-43C2-B318-F8A62DEE23EC}" destId="{A6999729-D113-4CAB-BB2B-AB59AEBB476E}" srcOrd="0" destOrd="0" presId="urn:microsoft.com/office/officeart/2005/8/layout/cycle4"/>
    <dgm:cxn modelId="{9682409E-AA5A-4007-B2B8-2123C712A356}" srcId="{1A73BCE6-F5E9-4387-AC97-5DD5AF0BC368}" destId="{938562E4-0B77-43C2-B318-F8A62DEE23EC}" srcOrd="0" destOrd="0" parTransId="{42E03F88-AA6A-4056-8536-B7522E52C64C}" sibTransId="{9E99D83C-D5AA-48DB-A414-7A21C9B949FB}"/>
    <dgm:cxn modelId="{0A23FF94-F563-439C-8AB9-BBAB0E191E35}" type="presOf" srcId="{3E858FD6-5F76-466C-9875-48736E178AAB}" destId="{1E395D77-0285-4E74-8155-5A422BDEED41}" srcOrd="0" destOrd="0" presId="urn:microsoft.com/office/officeart/2005/8/layout/cycle4"/>
    <dgm:cxn modelId="{8B2335AE-9520-480B-AE8A-281A21508800}" type="presOf" srcId="{F4D4EB13-87C1-49AD-87DB-65FB3C693A4C}" destId="{E10B86F8-9F41-4776-9927-3A8ECF8315EA}" srcOrd="1" destOrd="0" presId="urn:microsoft.com/office/officeart/2005/8/layout/cycle4"/>
    <dgm:cxn modelId="{EFA23736-B443-4C6D-A0D3-A765D3D6D233}" type="presParOf" srcId="{1E395D77-0285-4E74-8155-5A422BDEED41}" destId="{63F257BE-EFBA-4C9E-86D8-BED698F77888}" srcOrd="0" destOrd="0" presId="urn:microsoft.com/office/officeart/2005/8/layout/cycle4"/>
    <dgm:cxn modelId="{DBFB670A-C7B9-4CF2-ACE5-CDC25FF72EBE}" type="presParOf" srcId="{63F257BE-EFBA-4C9E-86D8-BED698F77888}" destId="{1C96D99D-16D6-4BE7-971F-AD5B39F91B7A}" srcOrd="0" destOrd="0" presId="urn:microsoft.com/office/officeart/2005/8/layout/cycle4"/>
    <dgm:cxn modelId="{A0FD8BED-B010-43AD-BDEB-6034526C7A0D}" type="presParOf" srcId="{1C96D99D-16D6-4BE7-971F-AD5B39F91B7A}" destId="{A6999729-D113-4CAB-BB2B-AB59AEBB476E}" srcOrd="0" destOrd="0" presId="urn:microsoft.com/office/officeart/2005/8/layout/cycle4"/>
    <dgm:cxn modelId="{6DD0C4BB-A19E-454A-9B61-9E4361F8536A}" type="presParOf" srcId="{1C96D99D-16D6-4BE7-971F-AD5B39F91B7A}" destId="{C4923CAA-FD60-4058-AE02-226617694BB8}" srcOrd="1" destOrd="0" presId="urn:microsoft.com/office/officeart/2005/8/layout/cycle4"/>
    <dgm:cxn modelId="{AE98B674-379F-4465-BDC4-1B8CF84AE613}" type="presParOf" srcId="{63F257BE-EFBA-4C9E-86D8-BED698F77888}" destId="{05CAE60B-D0A1-4703-B2E8-C8B41E3700FC}" srcOrd="1" destOrd="0" presId="urn:microsoft.com/office/officeart/2005/8/layout/cycle4"/>
    <dgm:cxn modelId="{9CA9BFE1-A065-4B1E-8854-BEDB6E738B7C}" type="presParOf" srcId="{05CAE60B-D0A1-4703-B2E8-C8B41E3700FC}" destId="{96A784DC-E871-4146-B582-2AA953C9B517}" srcOrd="0" destOrd="0" presId="urn:microsoft.com/office/officeart/2005/8/layout/cycle4"/>
    <dgm:cxn modelId="{0368ACA8-3A33-4091-8EA0-D7111DFBC140}" type="presParOf" srcId="{05CAE60B-D0A1-4703-B2E8-C8B41E3700FC}" destId="{74AA6470-215A-430A-8A75-288D1D2EA639}" srcOrd="1" destOrd="0" presId="urn:microsoft.com/office/officeart/2005/8/layout/cycle4"/>
    <dgm:cxn modelId="{CEE2008B-1FAB-4E2A-A326-0E2A16F11B55}" type="presParOf" srcId="{63F257BE-EFBA-4C9E-86D8-BED698F77888}" destId="{F02AAF6C-C9F9-4FF2-BA06-CD4CEE2F2B74}" srcOrd="2" destOrd="0" presId="urn:microsoft.com/office/officeart/2005/8/layout/cycle4"/>
    <dgm:cxn modelId="{CA7ECB1F-EC85-4D8C-8B75-765FF0C047BE}" type="presParOf" srcId="{F02AAF6C-C9F9-4FF2-BA06-CD4CEE2F2B74}" destId="{0C45B9B0-36BB-4212-A535-6BD3E21796F3}" srcOrd="0" destOrd="0" presId="urn:microsoft.com/office/officeart/2005/8/layout/cycle4"/>
    <dgm:cxn modelId="{6115EC46-AFEB-4FB6-AB5B-8BDA18A7305D}" type="presParOf" srcId="{F02AAF6C-C9F9-4FF2-BA06-CD4CEE2F2B74}" destId="{E10B86F8-9F41-4776-9927-3A8ECF8315EA}" srcOrd="1" destOrd="0" presId="urn:microsoft.com/office/officeart/2005/8/layout/cycle4"/>
    <dgm:cxn modelId="{F59C9D0F-17F9-4588-A995-B9A8592AE138}" type="presParOf" srcId="{63F257BE-EFBA-4C9E-86D8-BED698F77888}" destId="{68181A55-F0A7-4159-84B0-38CFFCEB443E}" srcOrd="3" destOrd="0" presId="urn:microsoft.com/office/officeart/2005/8/layout/cycle4"/>
    <dgm:cxn modelId="{54860E3B-FA63-4946-BD11-BC9703E33204}" type="presParOf" srcId="{68181A55-F0A7-4159-84B0-38CFFCEB443E}" destId="{313C3227-FCFF-42FC-9D87-8F3F62512C98}" srcOrd="0" destOrd="0" presId="urn:microsoft.com/office/officeart/2005/8/layout/cycle4"/>
    <dgm:cxn modelId="{4DB16B5F-850E-415A-9A31-4C3D10A96B6D}" type="presParOf" srcId="{68181A55-F0A7-4159-84B0-38CFFCEB443E}" destId="{81B40649-070C-4676-AD11-9FE98CC3D75D}" srcOrd="1" destOrd="0" presId="urn:microsoft.com/office/officeart/2005/8/layout/cycle4"/>
    <dgm:cxn modelId="{C51B1F2E-AFBA-43F6-A228-35444CD7759C}" type="presParOf" srcId="{63F257BE-EFBA-4C9E-86D8-BED698F77888}" destId="{9922E2E5-61D8-4D2B-AEDA-DEED4E62F356}" srcOrd="4" destOrd="0" presId="urn:microsoft.com/office/officeart/2005/8/layout/cycle4"/>
    <dgm:cxn modelId="{443B4B60-BEEF-49C8-8A4A-35FEE3E05BA7}" type="presParOf" srcId="{1E395D77-0285-4E74-8155-5A422BDEED41}" destId="{8012D8A1-60AE-4FEF-9C9E-43C85F43DB68}" srcOrd="1" destOrd="0" presId="urn:microsoft.com/office/officeart/2005/8/layout/cycle4"/>
    <dgm:cxn modelId="{F4DAEB7F-46AA-440B-A443-8BAC8A19D4E8}" type="presParOf" srcId="{8012D8A1-60AE-4FEF-9C9E-43C85F43DB68}" destId="{FB6A8849-4563-4876-BF45-76A8BD9B5EB4}" srcOrd="0" destOrd="0" presId="urn:microsoft.com/office/officeart/2005/8/layout/cycle4"/>
    <dgm:cxn modelId="{440010F9-870A-4DA0-8E34-7828E152DFC7}" type="presParOf" srcId="{8012D8A1-60AE-4FEF-9C9E-43C85F43DB68}" destId="{6CF25875-3921-42A3-9486-D336C0892ECC}" srcOrd="1" destOrd="0" presId="urn:microsoft.com/office/officeart/2005/8/layout/cycle4"/>
    <dgm:cxn modelId="{82817697-F939-4E41-8C18-A276FF0792EA}" type="presParOf" srcId="{8012D8A1-60AE-4FEF-9C9E-43C85F43DB68}" destId="{9993B77C-D164-4BC4-932F-638BBC1E1606}" srcOrd="2" destOrd="0" presId="urn:microsoft.com/office/officeart/2005/8/layout/cycle4"/>
    <dgm:cxn modelId="{DF49ED02-FF0D-4413-B790-144A7881B849}" type="presParOf" srcId="{8012D8A1-60AE-4FEF-9C9E-43C85F43DB68}" destId="{23074E5E-0850-45A9-832C-56A2FB110C88}" srcOrd="3" destOrd="0" presId="urn:microsoft.com/office/officeart/2005/8/layout/cycle4"/>
    <dgm:cxn modelId="{A1516781-FAF7-4F69-BC3B-BCAA258BD249}" type="presParOf" srcId="{8012D8A1-60AE-4FEF-9C9E-43C85F43DB68}" destId="{15633520-48A5-4DD9-B541-FF5FFE37AE7A}" srcOrd="4" destOrd="0" presId="urn:microsoft.com/office/officeart/2005/8/layout/cycle4"/>
    <dgm:cxn modelId="{D31E5481-70A5-470B-A9D1-4A7D7283C5BE}" type="presParOf" srcId="{1E395D77-0285-4E74-8155-5A422BDEED41}" destId="{37B9F8B8-F3E4-4259-93FF-738EC8AC0CFB}" srcOrd="2" destOrd="0" presId="urn:microsoft.com/office/officeart/2005/8/layout/cycle4"/>
    <dgm:cxn modelId="{96C0F3DD-F50D-4FC6-A801-DF90847EFB8C}" type="presParOf" srcId="{1E395D77-0285-4E74-8155-5A422BDEED41}" destId="{639C289A-4501-4F91-9D19-120972FC309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482261-4D3A-46C3-94B1-BF4AA3B31AB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IN"/>
        </a:p>
      </dgm:t>
    </dgm:pt>
    <dgm:pt modelId="{F97545EB-39E6-40CC-B851-08405CC90811}">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547E5FC3-646E-4749-A3FF-71F8AB6C8A6E}" type="parTrans" cxnId="{59E204D3-392E-4781-8519-0F70CE5D2C1B}">
      <dgm:prSet/>
      <dgm:spPr/>
      <dgm:t>
        <a:bodyPr/>
        <a:lstStyle/>
        <a:p>
          <a:endParaRPr lang="en-IN" sz="1800">
            <a:latin typeface="Cambria" panose="02040503050406030204" pitchFamily="18" charset="0"/>
            <a:ea typeface="Cambria" panose="02040503050406030204" pitchFamily="18" charset="0"/>
          </a:endParaRPr>
        </a:p>
      </dgm:t>
    </dgm:pt>
    <dgm:pt modelId="{58076411-236C-4E0E-A565-F37159F8AF7B}" type="sibTrans" cxnId="{59E204D3-392E-4781-8519-0F70CE5D2C1B}">
      <dgm:prSet/>
      <dgm:spPr/>
      <dgm:t>
        <a:bodyPr/>
        <a:lstStyle/>
        <a:p>
          <a:endParaRPr lang="en-IN" sz="1800">
            <a:latin typeface="Cambria" panose="02040503050406030204" pitchFamily="18" charset="0"/>
            <a:ea typeface="Cambria" panose="02040503050406030204" pitchFamily="18" charset="0"/>
          </a:endParaRPr>
        </a:p>
      </dgm:t>
    </dgm:pt>
    <dgm:pt modelId="{165014AA-6172-4667-B77D-97DA6A5B855F}">
      <dgm:prSet phldrT="[Text]" custT="1"/>
      <dgm:spPr/>
      <dgm:t>
        <a:bodyPr/>
        <a:lstStyle/>
        <a:p>
          <a:r>
            <a:rPr lang="en-IN" sz="1800" dirty="0">
              <a:latin typeface="Cambria" panose="02040503050406030204" pitchFamily="18" charset="0"/>
              <a:ea typeface="Cambria" panose="02040503050406030204" pitchFamily="18" charset="0"/>
            </a:rPr>
            <a:t>T1</a:t>
          </a:r>
        </a:p>
      </dgm:t>
    </dgm:pt>
    <dgm:pt modelId="{CB4EA1BF-DF18-4EFF-8A45-59DCD55B831F}" type="parTrans" cxnId="{6712DE23-3DC4-4195-8876-C1DFCEBDB9A4}">
      <dgm:prSet/>
      <dgm:spPr/>
      <dgm:t>
        <a:bodyPr/>
        <a:lstStyle/>
        <a:p>
          <a:endParaRPr lang="en-IN" sz="1800">
            <a:latin typeface="Cambria" panose="02040503050406030204" pitchFamily="18" charset="0"/>
            <a:ea typeface="Cambria" panose="02040503050406030204" pitchFamily="18" charset="0"/>
          </a:endParaRPr>
        </a:p>
      </dgm:t>
    </dgm:pt>
    <dgm:pt modelId="{85FE0F6E-3F0A-4151-B40B-D4B58CA6CF90}" type="sibTrans" cxnId="{6712DE23-3DC4-4195-8876-C1DFCEBDB9A4}">
      <dgm:prSet/>
      <dgm:spPr/>
      <dgm:t>
        <a:bodyPr/>
        <a:lstStyle/>
        <a:p>
          <a:endParaRPr lang="en-IN" sz="1800">
            <a:latin typeface="Cambria" panose="02040503050406030204" pitchFamily="18" charset="0"/>
            <a:ea typeface="Cambria" panose="02040503050406030204" pitchFamily="18" charset="0"/>
          </a:endParaRPr>
        </a:p>
      </dgm:t>
    </dgm:pt>
    <dgm:pt modelId="{252C1D04-A0DD-4B9E-8DBA-3BDE11F3E8A5}">
      <dgm:prSet phldrT="[Text]" custT="1"/>
      <dgm:spPr/>
      <dgm:t>
        <a:bodyPr/>
        <a:lstStyle/>
        <a:p>
          <a:r>
            <a:rPr lang="en-IN" sz="1800" dirty="0">
              <a:latin typeface="Cambria" panose="02040503050406030204" pitchFamily="18" charset="0"/>
              <a:ea typeface="Cambria" panose="02040503050406030204" pitchFamily="18" charset="0"/>
            </a:rPr>
            <a:t>T2</a:t>
          </a:r>
        </a:p>
      </dgm:t>
    </dgm:pt>
    <dgm:pt modelId="{84B1FB47-1EA9-4E45-8534-4726A08332A9}" type="parTrans" cxnId="{56844CF6-BC05-4999-B1E1-DF3389413F86}">
      <dgm:prSet/>
      <dgm:spPr/>
      <dgm:t>
        <a:bodyPr/>
        <a:lstStyle/>
        <a:p>
          <a:endParaRPr lang="en-IN" sz="1800">
            <a:latin typeface="Cambria" panose="02040503050406030204" pitchFamily="18" charset="0"/>
            <a:ea typeface="Cambria" panose="02040503050406030204" pitchFamily="18" charset="0"/>
          </a:endParaRPr>
        </a:p>
      </dgm:t>
    </dgm:pt>
    <dgm:pt modelId="{F89BB527-8645-4B5E-A2A3-B1362089CACE}" type="sibTrans" cxnId="{56844CF6-BC05-4999-B1E1-DF3389413F86}">
      <dgm:prSet/>
      <dgm:spPr/>
      <dgm:t>
        <a:bodyPr/>
        <a:lstStyle/>
        <a:p>
          <a:endParaRPr lang="en-IN" sz="1800">
            <a:latin typeface="Cambria" panose="02040503050406030204" pitchFamily="18" charset="0"/>
            <a:ea typeface="Cambria" panose="02040503050406030204" pitchFamily="18" charset="0"/>
          </a:endParaRPr>
        </a:p>
      </dgm:t>
    </dgm:pt>
    <dgm:pt modelId="{74F09A25-086D-4BBD-AEE4-D995E540A683}">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481CCF63-5FD2-45E0-B452-8B8E15447DD5}" type="parTrans" cxnId="{A05099A9-421C-4801-A1AF-19240848DB1F}">
      <dgm:prSet/>
      <dgm:spPr/>
      <dgm:t>
        <a:bodyPr/>
        <a:lstStyle/>
        <a:p>
          <a:endParaRPr lang="en-IN" sz="1800">
            <a:latin typeface="Cambria" panose="02040503050406030204" pitchFamily="18" charset="0"/>
            <a:ea typeface="Cambria" panose="02040503050406030204" pitchFamily="18" charset="0"/>
          </a:endParaRPr>
        </a:p>
      </dgm:t>
    </dgm:pt>
    <dgm:pt modelId="{2A0FDD86-BA92-483C-954C-81ECB9A69720}" type="sibTrans" cxnId="{A05099A9-421C-4801-A1AF-19240848DB1F}">
      <dgm:prSet/>
      <dgm:spPr/>
      <dgm:t>
        <a:bodyPr/>
        <a:lstStyle/>
        <a:p>
          <a:endParaRPr lang="en-IN" sz="1800">
            <a:latin typeface="Cambria" panose="02040503050406030204" pitchFamily="18" charset="0"/>
            <a:ea typeface="Cambria" panose="02040503050406030204" pitchFamily="18" charset="0"/>
          </a:endParaRPr>
        </a:p>
      </dgm:t>
    </dgm:pt>
    <dgm:pt modelId="{B8EF7385-A238-4BC4-9EA5-0DD700F3D66D}">
      <dgm:prSet phldrT="[Text]" custT="1"/>
      <dgm:spPr/>
      <dgm:t>
        <a:bodyPr/>
        <a:lstStyle/>
        <a:p>
          <a:r>
            <a:rPr lang="en-IN" sz="1800" dirty="0">
              <a:latin typeface="Cambria" panose="02040503050406030204" pitchFamily="18" charset="0"/>
              <a:ea typeface="Cambria" panose="02040503050406030204" pitchFamily="18" charset="0"/>
            </a:rPr>
            <a:t>T1</a:t>
          </a:r>
        </a:p>
      </dgm:t>
    </dgm:pt>
    <dgm:pt modelId="{F680F704-5AD0-4445-B1CE-46990D0EB1A2}" type="parTrans" cxnId="{6B08A967-7588-4374-AF70-A8FEA1715777}">
      <dgm:prSet/>
      <dgm:spPr/>
      <dgm:t>
        <a:bodyPr/>
        <a:lstStyle/>
        <a:p>
          <a:endParaRPr lang="en-IN" sz="1800">
            <a:latin typeface="Cambria" panose="02040503050406030204" pitchFamily="18" charset="0"/>
            <a:ea typeface="Cambria" panose="02040503050406030204" pitchFamily="18" charset="0"/>
          </a:endParaRPr>
        </a:p>
      </dgm:t>
    </dgm:pt>
    <dgm:pt modelId="{E913474B-0DB5-48C3-9CB8-C15A4504664E}" type="sibTrans" cxnId="{6B08A967-7588-4374-AF70-A8FEA1715777}">
      <dgm:prSet/>
      <dgm:spPr/>
      <dgm:t>
        <a:bodyPr/>
        <a:lstStyle/>
        <a:p>
          <a:endParaRPr lang="en-IN" sz="1800">
            <a:latin typeface="Cambria" panose="02040503050406030204" pitchFamily="18" charset="0"/>
            <a:ea typeface="Cambria" panose="02040503050406030204" pitchFamily="18" charset="0"/>
          </a:endParaRPr>
        </a:p>
      </dgm:t>
    </dgm:pt>
    <dgm:pt modelId="{753AAC13-F2C2-4C87-A0AB-80D02BEEF2B5}">
      <dgm:prSet phldrT="[Text]" custT="1"/>
      <dgm:spPr/>
      <dgm:t>
        <a:bodyPr/>
        <a:lstStyle/>
        <a:p>
          <a:r>
            <a:rPr lang="en-IN" sz="1800" dirty="0">
              <a:latin typeface="Cambria" panose="02040503050406030204" pitchFamily="18" charset="0"/>
              <a:ea typeface="Cambria" panose="02040503050406030204" pitchFamily="18" charset="0"/>
            </a:rPr>
            <a:t>T2</a:t>
          </a:r>
        </a:p>
      </dgm:t>
    </dgm:pt>
    <dgm:pt modelId="{013DD359-1BE8-4F2B-A89A-BC38A0FCC2AB}" type="parTrans" cxnId="{41A672E2-87E9-4CE7-8109-8B37F9B18232}">
      <dgm:prSet/>
      <dgm:spPr/>
      <dgm:t>
        <a:bodyPr/>
        <a:lstStyle/>
        <a:p>
          <a:endParaRPr lang="en-IN" sz="1800">
            <a:latin typeface="Cambria" panose="02040503050406030204" pitchFamily="18" charset="0"/>
            <a:ea typeface="Cambria" panose="02040503050406030204" pitchFamily="18" charset="0"/>
          </a:endParaRPr>
        </a:p>
      </dgm:t>
    </dgm:pt>
    <dgm:pt modelId="{B0DD0C45-CD41-4BA7-AEBD-DDE6FDF9CDD1}" type="sibTrans" cxnId="{41A672E2-87E9-4CE7-8109-8B37F9B18232}">
      <dgm:prSet/>
      <dgm:spPr/>
      <dgm:t>
        <a:bodyPr/>
        <a:lstStyle/>
        <a:p>
          <a:endParaRPr lang="en-IN" sz="1800">
            <a:latin typeface="Cambria" panose="02040503050406030204" pitchFamily="18" charset="0"/>
            <a:ea typeface="Cambria" panose="02040503050406030204" pitchFamily="18" charset="0"/>
          </a:endParaRPr>
        </a:p>
      </dgm:t>
    </dgm:pt>
    <dgm:pt modelId="{E797697A-06E0-4AE5-A941-E5B81D03635A}">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091D040C-8BA3-4A38-AD4D-65490062BF78}" type="parTrans" cxnId="{3409A7F7-4846-4521-8446-A3067600A8FF}">
      <dgm:prSet/>
      <dgm:spPr/>
      <dgm:t>
        <a:bodyPr/>
        <a:lstStyle/>
        <a:p>
          <a:endParaRPr lang="en-IN" sz="1800">
            <a:latin typeface="Cambria" panose="02040503050406030204" pitchFamily="18" charset="0"/>
            <a:ea typeface="Cambria" panose="02040503050406030204" pitchFamily="18" charset="0"/>
          </a:endParaRPr>
        </a:p>
      </dgm:t>
    </dgm:pt>
    <dgm:pt modelId="{7CE2DAEB-2320-419C-A6C6-9C9DEE3408E0}" type="sibTrans" cxnId="{3409A7F7-4846-4521-8446-A3067600A8FF}">
      <dgm:prSet/>
      <dgm:spPr/>
      <dgm:t>
        <a:bodyPr/>
        <a:lstStyle/>
        <a:p>
          <a:endParaRPr lang="en-IN" sz="1800">
            <a:latin typeface="Cambria" panose="02040503050406030204" pitchFamily="18" charset="0"/>
            <a:ea typeface="Cambria" panose="02040503050406030204" pitchFamily="18" charset="0"/>
          </a:endParaRPr>
        </a:p>
      </dgm:t>
    </dgm:pt>
    <dgm:pt modelId="{3312B0FC-E013-45D1-8709-207993E23A21}">
      <dgm:prSet phldrT="[Text]" custT="1"/>
      <dgm:spPr/>
      <dgm:t>
        <a:bodyPr/>
        <a:lstStyle/>
        <a:p>
          <a:r>
            <a:rPr lang="en-IN" sz="1800" dirty="0">
              <a:latin typeface="Cambria" panose="02040503050406030204" pitchFamily="18" charset="0"/>
              <a:ea typeface="Cambria" panose="02040503050406030204" pitchFamily="18" charset="0"/>
            </a:rPr>
            <a:t>T1</a:t>
          </a:r>
        </a:p>
      </dgm:t>
    </dgm:pt>
    <dgm:pt modelId="{432F99FA-4BDB-4805-9066-980F297EC8BA}" type="parTrans" cxnId="{3E80B102-DC94-495B-96E6-9BFDC67E39C6}">
      <dgm:prSet/>
      <dgm:spPr/>
      <dgm:t>
        <a:bodyPr/>
        <a:lstStyle/>
        <a:p>
          <a:endParaRPr lang="en-IN" sz="1800">
            <a:latin typeface="Cambria" panose="02040503050406030204" pitchFamily="18" charset="0"/>
            <a:ea typeface="Cambria" panose="02040503050406030204" pitchFamily="18" charset="0"/>
          </a:endParaRPr>
        </a:p>
      </dgm:t>
    </dgm:pt>
    <dgm:pt modelId="{D6BD040C-45E0-47BA-8454-306FD17B520D}" type="sibTrans" cxnId="{3E80B102-DC94-495B-96E6-9BFDC67E39C6}">
      <dgm:prSet/>
      <dgm:spPr/>
      <dgm:t>
        <a:bodyPr/>
        <a:lstStyle/>
        <a:p>
          <a:endParaRPr lang="en-IN" sz="1800">
            <a:latin typeface="Cambria" panose="02040503050406030204" pitchFamily="18" charset="0"/>
            <a:ea typeface="Cambria" panose="02040503050406030204" pitchFamily="18" charset="0"/>
          </a:endParaRPr>
        </a:p>
      </dgm:t>
    </dgm:pt>
    <dgm:pt modelId="{991C98AB-1965-4AB4-8D97-211CAB05651B}">
      <dgm:prSet phldrT="[Text]" custT="1"/>
      <dgm:spPr/>
      <dgm:t>
        <a:bodyPr/>
        <a:lstStyle/>
        <a:p>
          <a:r>
            <a:rPr lang="en-IN" sz="1800" dirty="0">
              <a:latin typeface="Cambria" panose="02040503050406030204" pitchFamily="18" charset="0"/>
              <a:ea typeface="Cambria" panose="02040503050406030204" pitchFamily="18" charset="0"/>
            </a:rPr>
            <a:t>T2</a:t>
          </a:r>
        </a:p>
      </dgm:t>
    </dgm:pt>
    <dgm:pt modelId="{25322A32-1F72-48CD-A65C-52D047E22C35}" type="parTrans" cxnId="{5E279A3B-F5C6-4B0B-954F-58843F6F3DEF}">
      <dgm:prSet/>
      <dgm:spPr/>
      <dgm:t>
        <a:bodyPr/>
        <a:lstStyle/>
        <a:p>
          <a:endParaRPr lang="en-IN" sz="1800">
            <a:latin typeface="Cambria" panose="02040503050406030204" pitchFamily="18" charset="0"/>
            <a:ea typeface="Cambria" panose="02040503050406030204" pitchFamily="18" charset="0"/>
          </a:endParaRPr>
        </a:p>
      </dgm:t>
    </dgm:pt>
    <dgm:pt modelId="{E01A5F1B-F55F-4198-81E9-5BD493252EE2}" type="sibTrans" cxnId="{5E279A3B-F5C6-4B0B-954F-58843F6F3DEF}">
      <dgm:prSet/>
      <dgm:spPr/>
      <dgm:t>
        <a:bodyPr/>
        <a:lstStyle/>
        <a:p>
          <a:endParaRPr lang="en-IN" sz="1800">
            <a:latin typeface="Cambria" panose="02040503050406030204" pitchFamily="18" charset="0"/>
            <a:ea typeface="Cambria" panose="02040503050406030204" pitchFamily="18" charset="0"/>
          </a:endParaRPr>
        </a:p>
      </dgm:t>
    </dgm:pt>
    <dgm:pt modelId="{60BE8F7E-12DE-4469-9A7F-7F9554CA9AF3}">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594BD37D-C8DC-43B1-9EC1-4591EC3E0803}" type="parTrans" cxnId="{0BF017A6-7B35-4824-B9F1-265B37D3AF12}">
      <dgm:prSet/>
      <dgm:spPr/>
      <dgm:t>
        <a:bodyPr/>
        <a:lstStyle/>
        <a:p>
          <a:endParaRPr lang="en-IN" sz="1800">
            <a:latin typeface="Cambria" panose="02040503050406030204" pitchFamily="18" charset="0"/>
            <a:ea typeface="Cambria" panose="02040503050406030204" pitchFamily="18" charset="0"/>
          </a:endParaRPr>
        </a:p>
      </dgm:t>
    </dgm:pt>
    <dgm:pt modelId="{7CE33386-3CC1-4FED-8C67-AB34B3D17CB8}" type="sibTrans" cxnId="{0BF017A6-7B35-4824-B9F1-265B37D3AF12}">
      <dgm:prSet/>
      <dgm:spPr/>
      <dgm:t>
        <a:bodyPr/>
        <a:lstStyle/>
        <a:p>
          <a:endParaRPr lang="en-IN" sz="1800">
            <a:latin typeface="Cambria" panose="02040503050406030204" pitchFamily="18" charset="0"/>
            <a:ea typeface="Cambria" panose="02040503050406030204" pitchFamily="18" charset="0"/>
          </a:endParaRPr>
        </a:p>
      </dgm:t>
    </dgm:pt>
    <dgm:pt modelId="{C2AC195A-179D-428E-801C-CB4C318FA374}">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479AEEDA-4D88-4A06-908A-ABA9CC524DD5}" type="parTrans" cxnId="{2A083F07-09AA-44E7-85BE-61B19EDFF117}">
      <dgm:prSet/>
      <dgm:spPr/>
      <dgm:t>
        <a:bodyPr/>
        <a:lstStyle/>
        <a:p>
          <a:endParaRPr lang="en-IN" sz="1800">
            <a:latin typeface="Cambria" panose="02040503050406030204" pitchFamily="18" charset="0"/>
            <a:ea typeface="Cambria" panose="02040503050406030204" pitchFamily="18" charset="0"/>
          </a:endParaRPr>
        </a:p>
      </dgm:t>
    </dgm:pt>
    <dgm:pt modelId="{D6E8B048-4D56-48B7-BC8C-8473CD38F39D}" type="sibTrans" cxnId="{2A083F07-09AA-44E7-85BE-61B19EDFF117}">
      <dgm:prSet/>
      <dgm:spPr/>
      <dgm:t>
        <a:bodyPr/>
        <a:lstStyle/>
        <a:p>
          <a:endParaRPr lang="en-IN" sz="1800">
            <a:latin typeface="Cambria" panose="02040503050406030204" pitchFamily="18" charset="0"/>
            <a:ea typeface="Cambria" panose="02040503050406030204" pitchFamily="18" charset="0"/>
          </a:endParaRPr>
        </a:p>
      </dgm:t>
    </dgm:pt>
    <dgm:pt modelId="{8DB646BC-394D-4F8A-BB1D-206BA2CDD1A8}">
      <dgm:prSet phldrT="[Text]" custT="1"/>
      <dgm:spPr/>
      <dgm:t>
        <a:bodyPr/>
        <a:lstStyle/>
        <a:p>
          <a:r>
            <a:rPr lang="en-IN" sz="1800" dirty="0">
              <a:latin typeface="Cambria" panose="02040503050406030204" pitchFamily="18" charset="0"/>
              <a:ea typeface="Cambria" panose="02040503050406030204" pitchFamily="18" charset="0"/>
            </a:rPr>
            <a:t>T1</a:t>
          </a:r>
        </a:p>
      </dgm:t>
    </dgm:pt>
    <dgm:pt modelId="{70851D99-4FE8-489A-BD05-AB4737F7AEC9}" type="parTrans" cxnId="{2A1A323E-60F1-4D69-9990-F79DBC5AD94E}">
      <dgm:prSet/>
      <dgm:spPr/>
      <dgm:t>
        <a:bodyPr/>
        <a:lstStyle/>
        <a:p>
          <a:endParaRPr lang="en-IN" sz="1800">
            <a:latin typeface="Cambria" panose="02040503050406030204" pitchFamily="18" charset="0"/>
            <a:ea typeface="Cambria" panose="02040503050406030204" pitchFamily="18" charset="0"/>
          </a:endParaRPr>
        </a:p>
      </dgm:t>
    </dgm:pt>
    <dgm:pt modelId="{11EB1557-010D-4E77-8245-6DEDBA5DBC34}" type="sibTrans" cxnId="{2A1A323E-60F1-4D69-9990-F79DBC5AD94E}">
      <dgm:prSet/>
      <dgm:spPr/>
      <dgm:t>
        <a:bodyPr/>
        <a:lstStyle/>
        <a:p>
          <a:endParaRPr lang="en-IN" sz="1800">
            <a:latin typeface="Cambria" panose="02040503050406030204" pitchFamily="18" charset="0"/>
            <a:ea typeface="Cambria" panose="02040503050406030204" pitchFamily="18" charset="0"/>
          </a:endParaRPr>
        </a:p>
      </dgm:t>
    </dgm:pt>
    <dgm:pt modelId="{BDD25F2D-23E7-4715-A2E0-0F2D9095971D}">
      <dgm:prSet phldrT="[Text]" custT="1"/>
      <dgm:spPr/>
      <dgm:t>
        <a:bodyPr/>
        <a:lstStyle/>
        <a:p>
          <a:r>
            <a:rPr lang="en-IN" sz="1800" dirty="0">
              <a:latin typeface="Cambria" panose="02040503050406030204" pitchFamily="18" charset="0"/>
              <a:ea typeface="Cambria" panose="02040503050406030204" pitchFamily="18" charset="0"/>
            </a:rPr>
            <a:t>T2</a:t>
          </a:r>
        </a:p>
      </dgm:t>
    </dgm:pt>
    <dgm:pt modelId="{EDEEABF1-44C2-4243-A916-A0F24E7B3756}" type="parTrans" cxnId="{77FD7742-257F-49AD-9454-2ECFA408D16A}">
      <dgm:prSet/>
      <dgm:spPr/>
      <dgm:t>
        <a:bodyPr/>
        <a:lstStyle/>
        <a:p>
          <a:endParaRPr lang="en-IN" sz="1800">
            <a:latin typeface="Cambria" panose="02040503050406030204" pitchFamily="18" charset="0"/>
            <a:ea typeface="Cambria" panose="02040503050406030204" pitchFamily="18" charset="0"/>
          </a:endParaRPr>
        </a:p>
      </dgm:t>
    </dgm:pt>
    <dgm:pt modelId="{52419E15-93F6-4702-8F71-2D6EF6C07D15}" type="sibTrans" cxnId="{77FD7742-257F-49AD-9454-2ECFA408D16A}">
      <dgm:prSet/>
      <dgm:spPr/>
      <dgm:t>
        <a:bodyPr/>
        <a:lstStyle/>
        <a:p>
          <a:endParaRPr lang="en-IN" sz="1800">
            <a:latin typeface="Cambria" panose="02040503050406030204" pitchFamily="18" charset="0"/>
            <a:ea typeface="Cambria" panose="02040503050406030204" pitchFamily="18" charset="0"/>
          </a:endParaRPr>
        </a:p>
      </dgm:t>
    </dgm:pt>
    <dgm:pt modelId="{19DCC077-CB52-4450-BB7B-906910FBE3EC}">
      <dgm:prSet phldrT="[Text]" custT="1"/>
      <dgm:spPr/>
      <dgm:t>
        <a:bodyPr/>
        <a:lstStyle/>
        <a:p>
          <a:r>
            <a:rPr lang="en-IN" sz="1800" dirty="0">
              <a:latin typeface="Cambria" panose="02040503050406030204" pitchFamily="18" charset="0"/>
              <a:ea typeface="Cambria" panose="02040503050406030204" pitchFamily="18" charset="0"/>
            </a:rPr>
            <a:t>T1 </a:t>
          </a:r>
        </a:p>
      </dgm:t>
    </dgm:pt>
    <dgm:pt modelId="{3E96E359-8A5A-4D95-A64A-0F52EC0BEAF5}" type="parTrans" cxnId="{5F956DD8-05C8-4A9F-8672-8692262A8D71}">
      <dgm:prSet/>
      <dgm:spPr/>
      <dgm:t>
        <a:bodyPr/>
        <a:lstStyle/>
        <a:p>
          <a:endParaRPr lang="en-IN" sz="1800">
            <a:latin typeface="Cambria" panose="02040503050406030204" pitchFamily="18" charset="0"/>
            <a:ea typeface="Cambria" panose="02040503050406030204" pitchFamily="18" charset="0"/>
          </a:endParaRPr>
        </a:p>
      </dgm:t>
    </dgm:pt>
    <dgm:pt modelId="{29E67BCB-991A-408D-981A-4072A6F550DB}" type="sibTrans" cxnId="{5F956DD8-05C8-4A9F-8672-8692262A8D71}">
      <dgm:prSet/>
      <dgm:spPr/>
      <dgm:t>
        <a:bodyPr/>
        <a:lstStyle/>
        <a:p>
          <a:endParaRPr lang="en-IN" sz="1800">
            <a:latin typeface="Cambria" panose="02040503050406030204" pitchFamily="18" charset="0"/>
            <a:ea typeface="Cambria" panose="02040503050406030204" pitchFamily="18" charset="0"/>
          </a:endParaRPr>
        </a:p>
      </dgm:t>
    </dgm:pt>
    <dgm:pt modelId="{3AC282E1-2898-45BC-BD0F-36D7860D505F}">
      <dgm:prSet phldrT="[Text]" custT="1"/>
      <dgm:spPr/>
      <dgm:t>
        <a:bodyPr/>
        <a:lstStyle/>
        <a:p>
          <a:r>
            <a:rPr lang="en-IN" sz="1800" dirty="0">
              <a:latin typeface="Cambria" panose="02040503050406030204" pitchFamily="18" charset="0"/>
              <a:ea typeface="Cambria" panose="02040503050406030204" pitchFamily="18" charset="0"/>
            </a:rPr>
            <a:t>T2</a:t>
          </a:r>
        </a:p>
      </dgm:t>
    </dgm:pt>
    <dgm:pt modelId="{32FD8003-1F8C-4127-8D6D-43B94120632C}" type="parTrans" cxnId="{6F206446-09B3-461F-819D-86809C523338}">
      <dgm:prSet/>
      <dgm:spPr/>
      <dgm:t>
        <a:bodyPr/>
        <a:lstStyle/>
        <a:p>
          <a:endParaRPr lang="en-IN" sz="1800">
            <a:latin typeface="Cambria" panose="02040503050406030204" pitchFamily="18" charset="0"/>
            <a:ea typeface="Cambria" panose="02040503050406030204" pitchFamily="18" charset="0"/>
          </a:endParaRPr>
        </a:p>
      </dgm:t>
    </dgm:pt>
    <dgm:pt modelId="{5496F830-0813-48B4-8073-E5BCF6A02623}" type="sibTrans" cxnId="{6F206446-09B3-461F-819D-86809C523338}">
      <dgm:prSet/>
      <dgm:spPr/>
      <dgm:t>
        <a:bodyPr/>
        <a:lstStyle/>
        <a:p>
          <a:endParaRPr lang="en-IN" sz="1800">
            <a:latin typeface="Cambria" panose="02040503050406030204" pitchFamily="18" charset="0"/>
            <a:ea typeface="Cambria" panose="02040503050406030204" pitchFamily="18" charset="0"/>
          </a:endParaRPr>
        </a:p>
      </dgm:t>
    </dgm:pt>
    <dgm:pt modelId="{A2E5C369-B376-4B97-A0AD-773755FBAAE8}" type="pres">
      <dgm:prSet presAssocID="{BF482261-4D3A-46C3-94B1-BF4AA3B31AB3}" presName="Name0" presStyleCnt="0">
        <dgm:presLayoutVars>
          <dgm:dir/>
          <dgm:animLvl val="lvl"/>
          <dgm:resizeHandles val="exact"/>
        </dgm:presLayoutVars>
      </dgm:prSet>
      <dgm:spPr/>
      <dgm:t>
        <a:bodyPr/>
        <a:lstStyle/>
        <a:p>
          <a:endParaRPr lang="en-US"/>
        </a:p>
      </dgm:t>
    </dgm:pt>
    <dgm:pt modelId="{FB15179E-9DA6-4DA3-A975-45075F2DA6EE}" type="pres">
      <dgm:prSet presAssocID="{F97545EB-39E6-40CC-B851-08405CC90811}" presName="composite" presStyleCnt="0"/>
      <dgm:spPr/>
    </dgm:pt>
    <dgm:pt modelId="{3D03BBEE-14FA-497D-BEE1-5993CBB6AC35}" type="pres">
      <dgm:prSet presAssocID="{F97545EB-39E6-40CC-B851-08405CC90811}" presName="parTx" presStyleLbl="alignNode1" presStyleIdx="0" presStyleCnt="5">
        <dgm:presLayoutVars>
          <dgm:chMax val="0"/>
          <dgm:chPref val="0"/>
          <dgm:bulletEnabled val="1"/>
        </dgm:presLayoutVars>
      </dgm:prSet>
      <dgm:spPr/>
      <dgm:t>
        <a:bodyPr/>
        <a:lstStyle/>
        <a:p>
          <a:endParaRPr lang="en-US"/>
        </a:p>
      </dgm:t>
    </dgm:pt>
    <dgm:pt modelId="{5D9D283B-0C65-4393-876C-5E44A65E2062}" type="pres">
      <dgm:prSet presAssocID="{F97545EB-39E6-40CC-B851-08405CC90811}" presName="desTx" presStyleLbl="alignAccFollowNode1" presStyleIdx="0" presStyleCnt="5">
        <dgm:presLayoutVars>
          <dgm:bulletEnabled val="1"/>
        </dgm:presLayoutVars>
      </dgm:prSet>
      <dgm:spPr/>
      <dgm:t>
        <a:bodyPr/>
        <a:lstStyle/>
        <a:p>
          <a:endParaRPr lang="en-US"/>
        </a:p>
      </dgm:t>
    </dgm:pt>
    <dgm:pt modelId="{44F5AE3C-4050-46AB-B843-91ACC3F88B28}" type="pres">
      <dgm:prSet presAssocID="{58076411-236C-4E0E-A565-F37159F8AF7B}" presName="space" presStyleCnt="0"/>
      <dgm:spPr/>
    </dgm:pt>
    <dgm:pt modelId="{05418346-6E69-4C73-8AC4-A13BEE3B9A57}" type="pres">
      <dgm:prSet presAssocID="{74F09A25-086D-4BBD-AEE4-D995E540A683}" presName="composite" presStyleCnt="0"/>
      <dgm:spPr/>
    </dgm:pt>
    <dgm:pt modelId="{EEE64FFD-260D-475E-9B8D-B2D1A6AE2645}" type="pres">
      <dgm:prSet presAssocID="{74F09A25-086D-4BBD-AEE4-D995E540A683}" presName="parTx" presStyleLbl="alignNode1" presStyleIdx="1" presStyleCnt="5">
        <dgm:presLayoutVars>
          <dgm:chMax val="0"/>
          <dgm:chPref val="0"/>
          <dgm:bulletEnabled val="1"/>
        </dgm:presLayoutVars>
      </dgm:prSet>
      <dgm:spPr/>
      <dgm:t>
        <a:bodyPr/>
        <a:lstStyle/>
        <a:p>
          <a:endParaRPr lang="en-US"/>
        </a:p>
      </dgm:t>
    </dgm:pt>
    <dgm:pt modelId="{BAE7537E-2404-468A-8613-C18F076CF513}" type="pres">
      <dgm:prSet presAssocID="{74F09A25-086D-4BBD-AEE4-D995E540A683}" presName="desTx" presStyleLbl="alignAccFollowNode1" presStyleIdx="1" presStyleCnt="5">
        <dgm:presLayoutVars>
          <dgm:bulletEnabled val="1"/>
        </dgm:presLayoutVars>
      </dgm:prSet>
      <dgm:spPr/>
      <dgm:t>
        <a:bodyPr/>
        <a:lstStyle/>
        <a:p>
          <a:endParaRPr lang="en-US"/>
        </a:p>
      </dgm:t>
    </dgm:pt>
    <dgm:pt modelId="{FE544B4F-8763-4146-B1FE-4F3D7DCAE212}" type="pres">
      <dgm:prSet presAssocID="{2A0FDD86-BA92-483C-954C-81ECB9A69720}" presName="space" presStyleCnt="0"/>
      <dgm:spPr/>
    </dgm:pt>
    <dgm:pt modelId="{D984A53C-EE1F-479B-9414-24DCBAC0E24B}" type="pres">
      <dgm:prSet presAssocID="{E797697A-06E0-4AE5-A941-E5B81D03635A}" presName="composite" presStyleCnt="0"/>
      <dgm:spPr/>
    </dgm:pt>
    <dgm:pt modelId="{084D88A9-8BCA-4680-B0CF-9F9B18B7E786}" type="pres">
      <dgm:prSet presAssocID="{E797697A-06E0-4AE5-A941-E5B81D03635A}" presName="parTx" presStyleLbl="alignNode1" presStyleIdx="2" presStyleCnt="5">
        <dgm:presLayoutVars>
          <dgm:chMax val="0"/>
          <dgm:chPref val="0"/>
          <dgm:bulletEnabled val="1"/>
        </dgm:presLayoutVars>
      </dgm:prSet>
      <dgm:spPr/>
      <dgm:t>
        <a:bodyPr/>
        <a:lstStyle/>
        <a:p>
          <a:endParaRPr lang="en-US"/>
        </a:p>
      </dgm:t>
    </dgm:pt>
    <dgm:pt modelId="{C9D4400F-1093-406A-AC2C-3C2674425376}" type="pres">
      <dgm:prSet presAssocID="{E797697A-06E0-4AE5-A941-E5B81D03635A}" presName="desTx" presStyleLbl="alignAccFollowNode1" presStyleIdx="2" presStyleCnt="5">
        <dgm:presLayoutVars>
          <dgm:bulletEnabled val="1"/>
        </dgm:presLayoutVars>
      </dgm:prSet>
      <dgm:spPr/>
      <dgm:t>
        <a:bodyPr/>
        <a:lstStyle/>
        <a:p>
          <a:endParaRPr lang="en-US"/>
        </a:p>
      </dgm:t>
    </dgm:pt>
    <dgm:pt modelId="{3FAE4FF5-9ADA-4529-A7A2-9590CF75A01D}" type="pres">
      <dgm:prSet presAssocID="{7CE2DAEB-2320-419C-A6C6-9C9DEE3408E0}" presName="space" presStyleCnt="0"/>
      <dgm:spPr/>
    </dgm:pt>
    <dgm:pt modelId="{1AFEF75C-7207-4D17-B0A6-F683F3B0224D}" type="pres">
      <dgm:prSet presAssocID="{60BE8F7E-12DE-4469-9A7F-7F9554CA9AF3}" presName="composite" presStyleCnt="0"/>
      <dgm:spPr/>
    </dgm:pt>
    <dgm:pt modelId="{3F768DA8-6755-4F09-8AC6-624761F617D0}" type="pres">
      <dgm:prSet presAssocID="{60BE8F7E-12DE-4469-9A7F-7F9554CA9AF3}" presName="parTx" presStyleLbl="alignNode1" presStyleIdx="3" presStyleCnt="5">
        <dgm:presLayoutVars>
          <dgm:chMax val="0"/>
          <dgm:chPref val="0"/>
          <dgm:bulletEnabled val="1"/>
        </dgm:presLayoutVars>
      </dgm:prSet>
      <dgm:spPr/>
      <dgm:t>
        <a:bodyPr/>
        <a:lstStyle/>
        <a:p>
          <a:endParaRPr lang="en-US"/>
        </a:p>
      </dgm:t>
    </dgm:pt>
    <dgm:pt modelId="{13959469-0603-4C7E-A5AD-ABFEF773069D}" type="pres">
      <dgm:prSet presAssocID="{60BE8F7E-12DE-4469-9A7F-7F9554CA9AF3}" presName="desTx" presStyleLbl="alignAccFollowNode1" presStyleIdx="3" presStyleCnt="5">
        <dgm:presLayoutVars>
          <dgm:bulletEnabled val="1"/>
        </dgm:presLayoutVars>
      </dgm:prSet>
      <dgm:spPr/>
      <dgm:t>
        <a:bodyPr/>
        <a:lstStyle/>
        <a:p>
          <a:endParaRPr lang="en-US"/>
        </a:p>
      </dgm:t>
    </dgm:pt>
    <dgm:pt modelId="{F36B20EF-B648-49B3-A78F-5B5C86682FFB}" type="pres">
      <dgm:prSet presAssocID="{7CE33386-3CC1-4FED-8C67-AB34B3D17CB8}" presName="space" presStyleCnt="0"/>
      <dgm:spPr/>
    </dgm:pt>
    <dgm:pt modelId="{CEFA2667-F1B6-4415-A357-DD6FE523BB01}" type="pres">
      <dgm:prSet presAssocID="{C2AC195A-179D-428E-801C-CB4C318FA374}" presName="composite" presStyleCnt="0"/>
      <dgm:spPr/>
    </dgm:pt>
    <dgm:pt modelId="{81279598-F664-4FC2-8773-445AE9AB52DF}" type="pres">
      <dgm:prSet presAssocID="{C2AC195A-179D-428E-801C-CB4C318FA374}" presName="parTx" presStyleLbl="alignNode1" presStyleIdx="4" presStyleCnt="5">
        <dgm:presLayoutVars>
          <dgm:chMax val="0"/>
          <dgm:chPref val="0"/>
          <dgm:bulletEnabled val="1"/>
        </dgm:presLayoutVars>
      </dgm:prSet>
      <dgm:spPr/>
      <dgm:t>
        <a:bodyPr/>
        <a:lstStyle/>
        <a:p>
          <a:endParaRPr lang="en-US"/>
        </a:p>
      </dgm:t>
    </dgm:pt>
    <dgm:pt modelId="{E0F51B9A-D752-45CB-AA6C-74B1C0145AAB}" type="pres">
      <dgm:prSet presAssocID="{C2AC195A-179D-428E-801C-CB4C318FA374}" presName="desTx" presStyleLbl="alignAccFollowNode1" presStyleIdx="4" presStyleCnt="5">
        <dgm:presLayoutVars>
          <dgm:bulletEnabled val="1"/>
        </dgm:presLayoutVars>
      </dgm:prSet>
      <dgm:spPr/>
      <dgm:t>
        <a:bodyPr/>
        <a:lstStyle/>
        <a:p>
          <a:endParaRPr lang="en-US"/>
        </a:p>
      </dgm:t>
    </dgm:pt>
  </dgm:ptLst>
  <dgm:cxnLst>
    <dgm:cxn modelId="{97C48847-07EC-4FC4-B1A4-607D1D724590}" type="presOf" srcId="{60BE8F7E-12DE-4469-9A7F-7F9554CA9AF3}" destId="{3F768DA8-6755-4F09-8AC6-624761F617D0}" srcOrd="0" destOrd="0" presId="urn:microsoft.com/office/officeart/2005/8/layout/hList1"/>
    <dgm:cxn modelId="{A0F2B027-783E-401F-AA20-F2B1F0102486}" type="presOf" srcId="{E797697A-06E0-4AE5-A941-E5B81D03635A}" destId="{084D88A9-8BCA-4680-B0CF-9F9B18B7E786}" srcOrd="0" destOrd="0" presId="urn:microsoft.com/office/officeart/2005/8/layout/hList1"/>
    <dgm:cxn modelId="{A05099A9-421C-4801-A1AF-19240848DB1F}" srcId="{BF482261-4D3A-46C3-94B1-BF4AA3B31AB3}" destId="{74F09A25-086D-4BBD-AEE4-D995E540A683}" srcOrd="1" destOrd="0" parTransId="{481CCF63-5FD2-45E0-B452-8B8E15447DD5}" sibTransId="{2A0FDD86-BA92-483C-954C-81ECB9A69720}"/>
    <dgm:cxn modelId="{F39E506B-E8BF-434F-85C2-3EAE95B95264}" type="presOf" srcId="{8DB646BC-394D-4F8A-BB1D-206BA2CDD1A8}" destId="{E0F51B9A-D752-45CB-AA6C-74B1C0145AAB}" srcOrd="0" destOrd="0" presId="urn:microsoft.com/office/officeart/2005/8/layout/hList1"/>
    <dgm:cxn modelId="{F83541D5-9704-4182-9CBC-D3678A71E716}" type="presOf" srcId="{3312B0FC-E013-45D1-8709-207993E23A21}" destId="{C9D4400F-1093-406A-AC2C-3C2674425376}" srcOrd="0" destOrd="0" presId="urn:microsoft.com/office/officeart/2005/8/layout/hList1"/>
    <dgm:cxn modelId="{C1229278-CEE0-4181-878D-510675F3FD25}" type="presOf" srcId="{74F09A25-086D-4BBD-AEE4-D995E540A683}" destId="{EEE64FFD-260D-475E-9B8D-B2D1A6AE2645}" srcOrd="0" destOrd="0" presId="urn:microsoft.com/office/officeart/2005/8/layout/hList1"/>
    <dgm:cxn modelId="{D30FDB2C-022A-4781-A8D3-42D27E38146A}" type="presOf" srcId="{3AC282E1-2898-45BC-BD0F-36D7860D505F}" destId="{13959469-0603-4C7E-A5AD-ABFEF773069D}" srcOrd="0" destOrd="1" presId="urn:microsoft.com/office/officeart/2005/8/layout/hList1"/>
    <dgm:cxn modelId="{3E80B102-DC94-495B-96E6-9BFDC67E39C6}" srcId="{E797697A-06E0-4AE5-A941-E5B81D03635A}" destId="{3312B0FC-E013-45D1-8709-207993E23A21}" srcOrd="0" destOrd="0" parTransId="{432F99FA-4BDB-4805-9066-980F297EC8BA}" sibTransId="{D6BD040C-45E0-47BA-8454-306FD17B520D}"/>
    <dgm:cxn modelId="{4B1A3965-3E0F-48A2-815B-37C35A3DD59C}" type="presOf" srcId="{252C1D04-A0DD-4B9E-8DBA-3BDE11F3E8A5}" destId="{5D9D283B-0C65-4393-876C-5E44A65E2062}" srcOrd="0" destOrd="1" presId="urn:microsoft.com/office/officeart/2005/8/layout/hList1"/>
    <dgm:cxn modelId="{B65385B7-E262-4528-9D6C-314F259EDA98}" type="presOf" srcId="{F97545EB-39E6-40CC-B851-08405CC90811}" destId="{3D03BBEE-14FA-497D-BEE1-5993CBB6AC35}" srcOrd="0" destOrd="0" presId="urn:microsoft.com/office/officeart/2005/8/layout/hList1"/>
    <dgm:cxn modelId="{56844CF6-BC05-4999-B1E1-DF3389413F86}" srcId="{F97545EB-39E6-40CC-B851-08405CC90811}" destId="{252C1D04-A0DD-4B9E-8DBA-3BDE11F3E8A5}" srcOrd="1" destOrd="0" parTransId="{84B1FB47-1EA9-4E45-8534-4726A08332A9}" sibTransId="{F89BB527-8645-4B5E-A2A3-B1362089CACE}"/>
    <dgm:cxn modelId="{41A672E2-87E9-4CE7-8109-8B37F9B18232}" srcId="{74F09A25-086D-4BBD-AEE4-D995E540A683}" destId="{753AAC13-F2C2-4C87-A0AB-80D02BEEF2B5}" srcOrd="1" destOrd="0" parTransId="{013DD359-1BE8-4F2B-A89A-BC38A0FCC2AB}" sibTransId="{B0DD0C45-CD41-4BA7-AEBD-DDE6FDF9CDD1}"/>
    <dgm:cxn modelId="{C6C2DFA7-6352-49FD-BBE7-065B735CB4CF}" type="presOf" srcId="{B8EF7385-A238-4BC4-9EA5-0DD700F3D66D}" destId="{BAE7537E-2404-468A-8613-C18F076CF513}" srcOrd="0" destOrd="0" presId="urn:microsoft.com/office/officeart/2005/8/layout/hList1"/>
    <dgm:cxn modelId="{15F4B133-7AC9-48C0-A059-99FE12170DCC}" type="presOf" srcId="{BDD25F2D-23E7-4715-A2E0-0F2D9095971D}" destId="{E0F51B9A-D752-45CB-AA6C-74B1C0145AAB}" srcOrd="0" destOrd="1" presId="urn:microsoft.com/office/officeart/2005/8/layout/hList1"/>
    <dgm:cxn modelId="{0BF017A6-7B35-4824-B9F1-265B37D3AF12}" srcId="{BF482261-4D3A-46C3-94B1-BF4AA3B31AB3}" destId="{60BE8F7E-12DE-4469-9A7F-7F9554CA9AF3}" srcOrd="3" destOrd="0" parTransId="{594BD37D-C8DC-43B1-9EC1-4591EC3E0803}" sibTransId="{7CE33386-3CC1-4FED-8C67-AB34B3D17CB8}"/>
    <dgm:cxn modelId="{3409A7F7-4846-4521-8446-A3067600A8FF}" srcId="{BF482261-4D3A-46C3-94B1-BF4AA3B31AB3}" destId="{E797697A-06E0-4AE5-A941-E5B81D03635A}" srcOrd="2" destOrd="0" parTransId="{091D040C-8BA3-4A38-AD4D-65490062BF78}" sibTransId="{7CE2DAEB-2320-419C-A6C6-9C9DEE3408E0}"/>
    <dgm:cxn modelId="{D44A774E-A8CE-4345-B24E-F8BDB5061CB6}" type="presOf" srcId="{BF482261-4D3A-46C3-94B1-BF4AA3B31AB3}" destId="{A2E5C369-B376-4B97-A0AD-773755FBAAE8}" srcOrd="0" destOrd="0" presId="urn:microsoft.com/office/officeart/2005/8/layout/hList1"/>
    <dgm:cxn modelId="{60B55F41-7D98-4A3A-A1C0-0AE15E95ABE7}" type="presOf" srcId="{165014AA-6172-4667-B77D-97DA6A5B855F}" destId="{5D9D283B-0C65-4393-876C-5E44A65E2062}" srcOrd="0" destOrd="0" presId="urn:microsoft.com/office/officeart/2005/8/layout/hList1"/>
    <dgm:cxn modelId="{5E279A3B-F5C6-4B0B-954F-58843F6F3DEF}" srcId="{E797697A-06E0-4AE5-A941-E5B81D03635A}" destId="{991C98AB-1965-4AB4-8D97-211CAB05651B}" srcOrd="1" destOrd="0" parTransId="{25322A32-1F72-48CD-A65C-52D047E22C35}" sibTransId="{E01A5F1B-F55F-4198-81E9-5BD493252EE2}"/>
    <dgm:cxn modelId="{6B08A967-7588-4374-AF70-A8FEA1715777}" srcId="{74F09A25-086D-4BBD-AEE4-D995E540A683}" destId="{B8EF7385-A238-4BC4-9EA5-0DD700F3D66D}" srcOrd="0" destOrd="0" parTransId="{F680F704-5AD0-4445-B1CE-46990D0EB1A2}" sibTransId="{E913474B-0DB5-48C3-9CB8-C15A4504664E}"/>
    <dgm:cxn modelId="{2A1A323E-60F1-4D69-9990-F79DBC5AD94E}" srcId="{C2AC195A-179D-428E-801C-CB4C318FA374}" destId="{8DB646BC-394D-4F8A-BB1D-206BA2CDD1A8}" srcOrd="0" destOrd="0" parTransId="{70851D99-4FE8-489A-BD05-AB4737F7AEC9}" sibTransId="{11EB1557-010D-4E77-8245-6DEDBA5DBC34}"/>
    <dgm:cxn modelId="{73575FAC-240F-475F-8B28-0ECC5AA06FDD}" type="presOf" srcId="{C2AC195A-179D-428E-801C-CB4C318FA374}" destId="{81279598-F664-4FC2-8773-445AE9AB52DF}" srcOrd="0" destOrd="0" presId="urn:microsoft.com/office/officeart/2005/8/layout/hList1"/>
    <dgm:cxn modelId="{6F206446-09B3-461F-819D-86809C523338}" srcId="{60BE8F7E-12DE-4469-9A7F-7F9554CA9AF3}" destId="{3AC282E1-2898-45BC-BD0F-36D7860D505F}" srcOrd="1" destOrd="0" parTransId="{32FD8003-1F8C-4127-8D6D-43B94120632C}" sibTransId="{5496F830-0813-48B4-8073-E5BCF6A02623}"/>
    <dgm:cxn modelId="{59E204D3-392E-4781-8519-0F70CE5D2C1B}" srcId="{BF482261-4D3A-46C3-94B1-BF4AA3B31AB3}" destId="{F97545EB-39E6-40CC-B851-08405CC90811}" srcOrd="0" destOrd="0" parTransId="{547E5FC3-646E-4749-A3FF-71F8AB6C8A6E}" sibTransId="{58076411-236C-4E0E-A565-F37159F8AF7B}"/>
    <dgm:cxn modelId="{2186B6CD-6CE3-4F79-9AB7-82672B0FF947}" type="presOf" srcId="{991C98AB-1965-4AB4-8D97-211CAB05651B}" destId="{C9D4400F-1093-406A-AC2C-3C2674425376}" srcOrd="0" destOrd="1" presId="urn:microsoft.com/office/officeart/2005/8/layout/hList1"/>
    <dgm:cxn modelId="{9A3562F2-E10E-4A66-8E17-DAF685E533A7}" type="presOf" srcId="{753AAC13-F2C2-4C87-A0AB-80D02BEEF2B5}" destId="{BAE7537E-2404-468A-8613-C18F076CF513}" srcOrd="0" destOrd="1" presId="urn:microsoft.com/office/officeart/2005/8/layout/hList1"/>
    <dgm:cxn modelId="{EA3D21DD-52A6-40AA-8969-7098733720BE}" type="presOf" srcId="{19DCC077-CB52-4450-BB7B-906910FBE3EC}" destId="{13959469-0603-4C7E-A5AD-ABFEF773069D}" srcOrd="0" destOrd="0" presId="urn:microsoft.com/office/officeart/2005/8/layout/hList1"/>
    <dgm:cxn modelId="{6712DE23-3DC4-4195-8876-C1DFCEBDB9A4}" srcId="{F97545EB-39E6-40CC-B851-08405CC90811}" destId="{165014AA-6172-4667-B77D-97DA6A5B855F}" srcOrd="0" destOrd="0" parTransId="{CB4EA1BF-DF18-4EFF-8A45-59DCD55B831F}" sibTransId="{85FE0F6E-3F0A-4151-B40B-D4B58CA6CF90}"/>
    <dgm:cxn modelId="{2A083F07-09AA-44E7-85BE-61B19EDFF117}" srcId="{BF482261-4D3A-46C3-94B1-BF4AA3B31AB3}" destId="{C2AC195A-179D-428E-801C-CB4C318FA374}" srcOrd="4" destOrd="0" parTransId="{479AEEDA-4D88-4A06-908A-ABA9CC524DD5}" sibTransId="{D6E8B048-4D56-48B7-BC8C-8473CD38F39D}"/>
    <dgm:cxn modelId="{77FD7742-257F-49AD-9454-2ECFA408D16A}" srcId="{C2AC195A-179D-428E-801C-CB4C318FA374}" destId="{BDD25F2D-23E7-4715-A2E0-0F2D9095971D}" srcOrd="1" destOrd="0" parTransId="{EDEEABF1-44C2-4243-A916-A0F24E7B3756}" sibTransId="{52419E15-93F6-4702-8F71-2D6EF6C07D15}"/>
    <dgm:cxn modelId="{5F956DD8-05C8-4A9F-8672-8692262A8D71}" srcId="{60BE8F7E-12DE-4469-9A7F-7F9554CA9AF3}" destId="{19DCC077-CB52-4450-BB7B-906910FBE3EC}" srcOrd="0" destOrd="0" parTransId="{3E96E359-8A5A-4D95-A64A-0F52EC0BEAF5}" sibTransId="{29E67BCB-991A-408D-981A-4072A6F550DB}"/>
    <dgm:cxn modelId="{367D99B9-D620-4219-B836-84E9668C43F9}" type="presParOf" srcId="{A2E5C369-B376-4B97-A0AD-773755FBAAE8}" destId="{FB15179E-9DA6-4DA3-A975-45075F2DA6EE}" srcOrd="0" destOrd="0" presId="urn:microsoft.com/office/officeart/2005/8/layout/hList1"/>
    <dgm:cxn modelId="{95D200B9-87EA-465E-A375-16D6B4CA183C}" type="presParOf" srcId="{FB15179E-9DA6-4DA3-A975-45075F2DA6EE}" destId="{3D03BBEE-14FA-497D-BEE1-5993CBB6AC35}" srcOrd="0" destOrd="0" presId="urn:microsoft.com/office/officeart/2005/8/layout/hList1"/>
    <dgm:cxn modelId="{2F0625BB-A500-477B-BDA7-189344BC90F3}" type="presParOf" srcId="{FB15179E-9DA6-4DA3-A975-45075F2DA6EE}" destId="{5D9D283B-0C65-4393-876C-5E44A65E2062}" srcOrd="1" destOrd="0" presId="urn:microsoft.com/office/officeart/2005/8/layout/hList1"/>
    <dgm:cxn modelId="{A75EE51E-0475-4292-9DB2-1836921EF7B2}" type="presParOf" srcId="{A2E5C369-B376-4B97-A0AD-773755FBAAE8}" destId="{44F5AE3C-4050-46AB-B843-91ACC3F88B28}" srcOrd="1" destOrd="0" presId="urn:microsoft.com/office/officeart/2005/8/layout/hList1"/>
    <dgm:cxn modelId="{1A46EA39-94B7-4562-B536-C311500A970F}" type="presParOf" srcId="{A2E5C369-B376-4B97-A0AD-773755FBAAE8}" destId="{05418346-6E69-4C73-8AC4-A13BEE3B9A57}" srcOrd="2" destOrd="0" presId="urn:microsoft.com/office/officeart/2005/8/layout/hList1"/>
    <dgm:cxn modelId="{468972C0-392B-40A3-8A0E-A06E8B501D6D}" type="presParOf" srcId="{05418346-6E69-4C73-8AC4-A13BEE3B9A57}" destId="{EEE64FFD-260D-475E-9B8D-B2D1A6AE2645}" srcOrd="0" destOrd="0" presId="urn:microsoft.com/office/officeart/2005/8/layout/hList1"/>
    <dgm:cxn modelId="{84FA1D7E-2763-4ED8-B2E5-A3AE24993F97}" type="presParOf" srcId="{05418346-6E69-4C73-8AC4-A13BEE3B9A57}" destId="{BAE7537E-2404-468A-8613-C18F076CF513}" srcOrd="1" destOrd="0" presId="urn:microsoft.com/office/officeart/2005/8/layout/hList1"/>
    <dgm:cxn modelId="{C169D7A7-1C6B-4011-B14D-2A94F384B3AC}" type="presParOf" srcId="{A2E5C369-B376-4B97-A0AD-773755FBAAE8}" destId="{FE544B4F-8763-4146-B1FE-4F3D7DCAE212}" srcOrd="3" destOrd="0" presId="urn:microsoft.com/office/officeart/2005/8/layout/hList1"/>
    <dgm:cxn modelId="{D5C7A5CD-4D47-4CF5-82A0-B8DCC5D2DDF5}" type="presParOf" srcId="{A2E5C369-B376-4B97-A0AD-773755FBAAE8}" destId="{D984A53C-EE1F-479B-9414-24DCBAC0E24B}" srcOrd="4" destOrd="0" presId="urn:microsoft.com/office/officeart/2005/8/layout/hList1"/>
    <dgm:cxn modelId="{0478F0BC-8871-46F6-B0D2-B6874C8E8F62}" type="presParOf" srcId="{D984A53C-EE1F-479B-9414-24DCBAC0E24B}" destId="{084D88A9-8BCA-4680-B0CF-9F9B18B7E786}" srcOrd="0" destOrd="0" presId="urn:microsoft.com/office/officeart/2005/8/layout/hList1"/>
    <dgm:cxn modelId="{EABE4D61-CB67-4A9A-B8D6-863685EA0D13}" type="presParOf" srcId="{D984A53C-EE1F-479B-9414-24DCBAC0E24B}" destId="{C9D4400F-1093-406A-AC2C-3C2674425376}" srcOrd="1" destOrd="0" presId="urn:microsoft.com/office/officeart/2005/8/layout/hList1"/>
    <dgm:cxn modelId="{76476875-C541-4406-A9B1-419E7AB12D06}" type="presParOf" srcId="{A2E5C369-B376-4B97-A0AD-773755FBAAE8}" destId="{3FAE4FF5-9ADA-4529-A7A2-9590CF75A01D}" srcOrd="5" destOrd="0" presId="urn:microsoft.com/office/officeart/2005/8/layout/hList1"/>
    <dgm:cxn modelId="{BC0E3C6F-C9DC-4719-A96C-A7FFA55A9527}" type="presParOf" srcId="{A2E5C369-B376-4B97-A0AD-773755FBAAE8}" destId="{1AFEF75C-7207-4D17-B0A6-F683F3B0224D}" srcOrd="6" destOrd="0" presId="urn:microsoft.com/office/officeart/2005/8/layout/hList1"/>
    <dgm:cxn modelId="{047C3EC8-22CC-4D82-8EF6-DC3B6CA3ED43}" type="presParOf" srcId="{1AFEF75C-7207-4D17-B0A6-F683F3B0224D}" destId="{3F768DA8-6755-4F09-8AC6-624761F617D0}" srcOrd="0" destOrd="0" presId="urn:microsoft.com/office/officeart/2005/8/layout/hList1"/>
    <dgm:cxn modelId="{73C224D7-A5D2-45BF-ACDA-54B02DCB1043}" type="presParOf" srcId="{1AFEF75C-7207-4D17-B0A6-F683F3B0224D}" destId="{13959469-0603-4C7E-A5AD-ABFEF773069D}" srcOrd="1" destOrd="0" presId="urn:microsoft.com/office/officeart/2005/8/layout/hList1"/>
    <dgm:cxn modelId="{33BFCF64-137A-434A-8A94-57FF0D13E957}" type="presParOf" srcId="{A2E5C369-B376-4B97-A0AD-773755FBAAE8}" destId="{F36B20EF-B648-49B3-A78F-5B5C86682FFB}" srcOrd="7" destOrd="0" presId="urn:microsoft.com/office/officeart/2005/8/layout/hList1"/>
    <dgm:cxn modelId="{77E5745E-89FE-4752-A136-F3F1DE48C3FF}" type="presParOf" srcId="{A2E5C369-B376-4B97-A0AD-773755FBAAE8}" destId="{CEFA2667-F1B6-4415-A357-DD6FE523BB01}" srcOrd="8" destOrd="0" presId="urn:microsoft.com/office/officeart/2005/8/layout/hList1"/>
    <dgm:cxn modelId="{E4A6AB6C-DEF4-4CFC-BFE9-9D0C95EAF5B3}" type="presParOf" srcId="{CEFA2667-F1B6-4415-A357-DD6FE523BB01}" destId="{81279598-F664-4FC2-8773-445AE9AB52DF}" srcOrd="0" destOrd="0" presId="urn:microsoft.com/office/officeart/2005/8/layout/hList1"/>
    <dgm:cxn modelId="{2EB53DA8-F01D-47A6-A3C4-AD35F191F0C5}" type="presParOf" srcId="{CEFA2667-F1B6-4415-A357-DD6FE523BB01}" destId="{E0F51B9A-D752-45CB-AA6C-74B1C0145AA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0DA53-9B36-4F20-98AD-AA97C9E114DE}">
      <dsp:nvSpPr>
        <dsp:cNvPr id="0" name=""/>
        <dsp:cNvSpPr/>
      </dsp:nvSpPr>
      <dsp:spPr>
        <a:xfrm>
          <a:off x="-5024833" y="-769855"/>
          <a:ext cx="5984216" cy="5984216"/>
        </a:xfrm>
        <a:prstGeom prst="blockArc">
          <a:avLst>
            <a:gd name="adj1" fmla="val 18900000"/>
            <a:gd name="adj2" fmla="val 2700000"/>
            <a:gd name="adj3" fmla="val 361"/>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02DC67-8CD5-425E-BE2C-FFD65962EB70}">
      <dsp:nvSpPr>
        <dsp:cNvPr id="0" name=""/>
        <dsp:cNvSpPr/>
      </dsp:nvSpPr>
      <dsp:spPr>
        <a:xfrm>
          <a:off x="419699" y="277692"/>
          <a:ext cx="5119804" cy="555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119" tIns="81280" rIns="81280" bIns="81280" numCol="1" spcCol="1270" anchor="ctr" anchorCtr="0">
          <a:noAutofit/>
        </a:bodyPr>
        <a:lstStyle/>
        <a:p>
          <a:pPr lvl="0" algn="l" defTabSz="1422400">
            <a:lnSpc>
              <a:spcPct val="90000"/>
            </a:lnSpc>
            <a:spcBef>
              <a:spcPct val="0"/>
            </a:spcBef>
            <a:spcAft>
              <a:spcPct val="35000"/>
            </a:spcAft>
          </a:pPr>
          <a:r>
            <a:rPr lang="en-IN" sz="3200" kern="1200" dirty="0"/>
            <a:t>Leading 2</a:t>
          </a:r>
        </a:p>
      </dsp:txBody>
      <dsp:txXfrm>
        <a:off x="419699" y="277692"/>
        <a:ext cx="5119804" cy="555741"/>
      </dsp:txXfrm>
    </dsp:sp>
    <dsp:sp modelId="{2D74EACE-B455-413B-8FA6-7D2CEE62C486}">
      <dsp:nvSpPr>
        <dsp:cNvPr id="0" name=""/>
        <dsp:cNvSpPr/>
      </dsp:nvSpPr>
      <dsp:spPr>
        <a:xfrm>
          <a:off x="72361" y="208225"/>
          <a:ext cx="694676" cy="69467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DE591A-0C55-4AA7-B48C-69D6049C4240}">
      <dsp:nvSpPr>
        <dsp:cNvPr id="0" name=""/>
        <dsp:cNvSpPr/>
      </dsp:nvSpPr>
      <dsp:spPr>
        <a:xfrm>
          <a:off x="817927" y="1111037"/>
          <a:ext cx="4721576" cy="555741"/>
        </a:xfrm>
        <a:prstGeom prst="rect">
          <a:avLst/>
        </a:prstGeom>
        <a:solidFill>
          <a:schemeClr val="accent2">
            <a:hueOff val="140047"/>
            <a:satOff val="-13683"/>
            <a:lumOff val="1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119" tIns="81280" rIns="81280" bIns="81280" numCol="1" spcCol="1270" anchor="ctr" anchorCtr="0">
          <a:noAutofit/>
        </a:bodyPr>
        <a:lstStyle/>
        <a:p>
          <a:pPr lvl="0" algn="l" defTabSz="1422400">
            <a:lnSpc>
              <a:spcPct val="90000"/>
            </a:lnSpc>
            <a:spcBef>
              <a:spcPct val="0"/>
            </a:spcBef>
            <a:spcAft>
              <a:spcPct val="35000"/>
            </a:spcAft>
          </a:pPr>
          <a:r>
            <a:rPr lang="en-IN" sz="3200" kern="1200" dirty="0"/>
            <a:t>Leading 3</a:t>
          </a:r>
        </a:p>
      </dsp:txBody>
      <dsp:txXfrm>
        <a:off x="817927" y="1111037"/>
        <a:ext cx="4721576" cy="555741"/>
      </dsp:txXfrm>
    </dsp:sp>
    <dsp:sp modelId="{41AECA85-0BD3-4D8F-88DA-FB687CC1F620}">
      <dsp:nvSpPr>
        <dsp:cNvPr id="0" name=""/>
        <dsp:cNvSpPr/>
      </dsp:nvSpPr>
      <dsp:spPr>
        <a:xfrm>
          <a:off x="470588" y="1041569"/>
          <a:ext cx="694676" cy="694676"/>
        </a:xfrm>
        <a:prstGeom prst="ellipse">
          <a:avLst/>
        </a:prstGeom>
        <a:solidFill>
          <a:schemeClr val="lt1">
            <a:hueOff val="0"/>
            <a:satOff val="0"/>
            <a:lumOff val="0"/>
            <a:alphaOff val="0"/>
          </a:schemeClr>
        </a:solidFill>
        <a:ln w="12700" cap="flat" cmpd="sng" algn="ctr">
          <a:solidFill>
            <a:schemeClr val="accent2">
              <a:hueOff val="140047"/>
              <a:satOff val="-13683"/>
              <a:lumOff val="1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E71FE3-A1B8-4BC5-AF71-B2A5C9B7E6B0}">
      <dsp:nvSpPr>
        <dsp:cNvPr id="0" name=""/>
        <dsp:cNvSpPr/>
      </dsp:nvSpPr>
      <dsp:spPr>
        <a:xfrm>
          <a:off x="940150" y="1944382"/>
          <a:ext cx="4599352" cy="555741"/>
        </a:xfrm>
        <a:prstGeom prst="rect">
          <a:avLst/>
        </a:prstGeom>
        <a:solidFill>
          <a:schemeClr val="accent2">
            <a:hueOff val="280095"/>
            <a:satOff val="-27366"/>
            <a:lumOff val="2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119" tIns="81280" rIns="81280" bIns="81280" numCol="1" spcCol="1270" anchor="ctr" anchorCtr="0">
          <a:noAutofit/>
        </a:bodyPr>
        <a:lstStyle/>
        <a:p>
          <a:pPr lvl="0" algn="l" defTabSz="1422400">
            <a:lnSpc>
              <a:spcPct val="90000"/>
            </a:lnSpc>
            <a:spcBef>
              <a:spcPct val="0"/>
            </a:spcBef>
            <a:spcAft>
              <a:spcPct val="35000"/>
            </a:spcAft>
          </a:pPr>
          <a:r>
            <a:rPr lang="en-IN" sz="3200" kern="1200" dirty="0"/>
            <a:t>Leading 4</a:t>
          </a:r>
        </a:p>
      </dsp:txBody>
      <dsp:txXfrm>
        <a:off x="940150" y="1944382"/>
        <a:ext cx="4599352" cy="555741"/>
      </dsp:txXfrm>
    </dsp:sp>
    <dsp:sp modelId="{A6889B21-9AD4-427F-8148-AB416E4C3AEA}">
      <dsp:nvSpPr>
        <dsp:cNvPr id="0" name=""/>
        <dsp:cNvSpPr/>
      </dsp:nvSpPr>
      <dsp:spPr>
        <a:xfrm>
          <a:off x="592812" y="1874914"/>
          <a:ext cx="694676" cy="694676"/>
        </a:xfrm>
        <a:prstGeom prst="ellipse">
          <a:avLst/>
        </a:prstGeom>
        <a:solidFill>
          <a:schemeClr val="lt1">
            <a:hueOff val="0"/>
            <a:satOff val="0"/>
            <a:lumOff val="0"/>
            <a:alphaOff val="0"/>
          </a:schemeClr>
        </a:solidFill>
        <a:ln w="12700" cap="flat" cmpd="sng" algn="ctr">
          <a:solidFill>
            <a:schemeClr val="accent2">
              <a:hueOff val="280095"/>
              <a:satOff val="-27366"/>
              <a:lumOff val="28627"/>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B39F8A-3474-445D-9E08-2BE1F7E18590}">
      <dsp:nvSpPr>
        <dsp:cNvPr id="0" name=""/>
        <dsp:cNvSpPr/>
      </dsp:nvSpPr>
      <dsp:spPr>
        <a:xfrm>
          <a:off x="817927" y="2777727"/>
          <a:ext cx="4721576" cy="555741"/>
        </a:xfrm>
        <a:prstGeom prst="rect">
          <a:avLst/>
        </a:prstGeom>
        <a:solidFill>
          <a:schemeClr val="accent2">
            <a:hueOff val="420142"/>
            <a:satOff val="-41049"/>
            <a:lumOff val="4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119" tIns="81280" rIns="81280" bIns="81280" numCol="1" spcCol="1270" anchor="ctr" anchorCtr="0">
          <a:noAutofit/>
        </a:bodyPr>
        <a:lstStyle/>
        <a:p>
          <a:pPr lvl="0" algn="l" defTabSz="1422400">
            <a:lnSpc>
              <a:spcPct val="90000"/>
            </a:lnSpc>
            <a:spcBef>
              <a:spcPct val="0"/>
            </a:spcBef>
            <a:spcAft>
              <a:spcPct val="35000"/>
            </a:spcAft>
          </a:pPr>
          <a:r>
            <a:rPr lang="en-IN" sz="3200" kern="1200" dirty="0"/>
            <a:t>Leading 5</a:t>
          </a:r>
        </a:p>
      </dsp:txBody>
      <dsp:txXfrm>
        <a:off x="817927" y="2777727"/>
        <a:ext cx="4721576" cy="555741"/>
      </dsp:txXfrm>
    </dsp:sp>
    <dsp:sp modelId="{E1DF416C-A433-47DB-AB69-BA03FE35173F}">
      <dsp:nvSpPr>
        <dsp:cNvPr id="0" name=""/>
        <dsp:cNvSpPr/>
      </dsp:nvSpPr>
      <dsp:spPr>
        <a:xfrm>
          <a:off x="470588" y="2708259"/>
          <a:ext cx="694676" cy="694676"/>
        </a:xfrm>
        <a:prstGeom prst="ellipse">
          <a:avLst/>
        </a:prstGeom>
        <a:solidFill>
          <a:schemeClr val="lt1">
            <a:hueOff val="0"/>
            <a:satOff val="0"/>
            <a:lumOff val="0"/>
            <a:alphaOff val="0"/>
          </a:schemeClr>
        </a:solidFill>
        <a:ln w="12700" cap="flat" cmpd="sng" algn="ctr">
          <a:solidFill>
            <a:schemeClr val="accent2">
              <a:hueOff val="420142"/>
              <a:satOff val="-41049"/>
              <a:lumOff val="4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A64634-1A6F-4A18-8338-1C0F459DD038}">
      <dsp:nvSpPr>
        <dsp:cNvPr id="0" name=""/>
        <dsp:cNvSpPr/>
      </dsp:nvSpPr>
      <dsp:spPr>
        <a:xfrm>
          <a:off x="419699" y="3611072"/>
          <a:ext cx="5119804" cy="555741"/>
        </a:xfrm>
        <a:prstGeom prst="rect">
          <a:avLst/>
        </a:prstGeom>
        <a:solidFill>
          <a:schemeClr val="accent2">
            <a:hueOff val="560189"/>
            <a:satOff val="-54732"/>
            <a:lumOff val="5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119" tIns="81280" rIns="81280" bIns="81280" numCol="1" spcCol="1270" anchor="ctr" anchorCtr="0">
          <a:noAutofit/>
        </a:bodyPr>
        <a:lstStyle/>
        <a:p>
          <a:pPr lvl="0" algn="l" defTabSz="1422400">
            <a:lnSpc>
              <a:spcPct val="90000"/>
            </a:lnSpc>
            <a:spcBef>
              <a:spcPct val="0"/>
            </a:spcBef>
            <a:spcAft>
              <a:spcPct val="35000"/>
            </a:spcAft>
          </a:pPr>
          <a:r>
            <a:rPr lang="en-IN" sz="3200" kern="1200" dirty="0"/>
            <a:t>Leading 6</a:t>
          </a:r>
        </a:p>
      </dsp:txBody>
      <dsp:txXfrm>
        <a:off x="419699" y="3611072"/>
        <a:ext cx="5119804" cy="555741"/>
      </dsp:txXfrm>
    </dsp:sp>
    <dsp:sp modelId="{638C7EDB-34EA-4198-AC00-F59BC798ED66}">
      <dsp:nvSpPr>
        <dsp:cNvPr id="0" name=""/>
        <dsp:cNvSpPr/>
      </dsp:nvSpPr>
      <dsp:spPr>
        <a:xfrm>
          <a:off x="72361" y="3541604"/>
          <a:ext cx="694676" cy="694676"/>
        </a:xfrm>
        <a:prstGeom prst="ellipse">
          <a:avLst/>
        </a:prstGeom>
        <a:solidFill>
          <a:schemeClr val="lt1">
            <a:hueOff val="0"/>
            <a:satOff val="0"/>
            <a:lumOff val="0"/>
            <a:alphaOff val="0"/>
          </a:schemeClr>
        </a:solidFill>
        <a:ln w="12700" cap="flat" cmpd="sng" algn="ctr">
          <a:solidFill>
            <a:schemeClr val="accent2">
              <a:hueOff val="560189"/>
              <a:satOff val="-54732"/>
              <a:lumOff val="57254"/>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41423-5A89-48E8-83E6-D9E04DBD3D2D}">
      <dsp:nvSpPr>
        <dsp:cNvPr id="0" name=""/>
        <dsp:cNvSpPr/>
      </dsp:nvSpPr>
      <dsp:spPr>
        <a:xfrm>
          <a:off x="0" y="0"/>
          <a:ext cx="5415508" cy="721135"/>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IN" sz="2800" kern="1200" dirty="0"/>
            <a:t>Step 1</a:t>
          </a:r>
        </a:p>
      </dsp:txBody>
      <dsp:txXfrm>
        <a:off x="21121" y="21121"/>
        <a:ext cx="4552975" cy="678893"/>
      </dsp:txXfrm>
    </dsp:sp>
    <dsp:sp modelId="{E00225BD-627D-45A4-9875-2FE68DDBD1E2}">
      <dsp:nvSpPr>
        <dsp:cNvPr id="0" name=""/>
        <dsp:cNvSpPr/>
      </dsp:nvSpPr>
      <dsp:spPr>
        <a:xfrm>
          <a:off x="404404" y="821292"/>
          <a:ext cx="5415508" cy="721135"/>
        </a:xfrm>
        <a:prstGeom prst="roundRect">
          <a:avLst>
            <a:gd name="adj" fmla="val 10000"/>
          </a:avLst>
        </a:prstGeom>
        <a:solidFill>
          <a:schemeClr val="accent2">
            <a:shade val="80000"/>
            <a:hueOff val="150635"/>
            <a:satOff val="-16373"/>
            <a:lumOff val="109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IN" sz="2800" kern="1200" dirty="0"/>
            <a:t>Step 2</a:t>
          </a:r>
        </a:p>
      </dsp:txBody>
      <dsp:txXfrm>
        <a:off x="425525" y="842413"/>
        <a:ext cx="4500123" cy="678893"/>
      </dsp:txXfrm>
    </dsp:sp>
    <dsp:sp modelId="{2C814086-58B0-449A-8E77-860BB03C9E42}">
      <dsp:nvSpPr>
        <dsp:cNvPr id="0" name=""/>
        <dsp:cNvSpPr/>
      </dsp:nvSpPr>
      <dsp:spPr>
        <a:xfrm>
          <a:off x="808809" y="1642585"/>
          <a:ext cx="5415508" cy="721135"/>
        </a:xfrm>
        <a:prstGeom prst="roundRect">
          <a:avLst>
            <a:gd name="adj" fmla="val 10000"/>
          </a:avLst>
        </a:prstGeom>
        <a:solidFill>
          <a:schemeClr val="accent2">
            <a:shade val="80000"/>
            <a:hueOff val="301271"/>
            <a:satOff val="-32746"/>
            <a:lumOff val="219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IN" sz="2800" kern="1200" dirty="0"/>
            <a:t>Step 3</a:t>
          </a:r>
        </a:p>
      </dsp:txBody>
      <dsp:txXfrm>
        <a:off x="829930" y="1663706"/>
        <a:ext cx="4500123" cy="678893"/>
      </dsp:txXfrm>
    </dsp:sp>
    <dsp:sp modelId="{A20C0BB8-0DAE-4CD0-9F48-476116A0DEE0}">
      <dsp:nvSpPr>
        <dsp:cNvPr id="0" name=""/>
        <dsp:cNvSpPr/>
      </dsp:nvSpPr>
      <dsp:spPr>
        <a:xfrm>
          <a:off x="1213214" y="2463878"/>
          <a:ext cx="5415508" cy="721135"/>
        </a:xfrm>
        <a:prstGeom prst="roundRect">
          <a:avLst>
            <a:gd name="adj" fmla="val 10000"/>
          </a:avLst>
        </a:prstGeom>
        <a:solidFill>
          <a:schemeClr val="accent2">
            <a:shade val="80000"/>
            <a:hueOff val="451906"/>
            <a:satOff val="-49119"/>
            <a:lumOff val="32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IN" sz="2800" kern="1200" dirty="0"/>
            <a:t>Step 4</a:t>
          </a:r>
        </a:p>
      </dsp:txBody>
      <dsp:txXfrm>
        <a:off x="1234335" y="2484999"/>
        <a:ext cx="4500123" cy="678893"/>
      </dsp:txXfrm>
    </dsp:sp>
    <dsp:sp modelId="{BA098384-7C98-4CF1-A8A0-9C54D9E3E40F}">
      <dsp:nvSpPr>
        <dsp:cNvPr id="0" name=""/>
        <dsp:cNvSpPr/>
      </dsp:nvSpPr>
      <dsp:spPr>
        <a:xfrm>
          <a:off x="1617619" y="3285171"/>
          <a:ext cx="5415508" cy="721135"/>
        </a:xfrm>
        <a:prstGeom prst="roundRect">
          <a:avLst>
            <a:gd name="adj" fmla="val 10000"/>
          </a:avLst>
        </a:prstGeom>
        <a:solidFill>
          <a:schemeClr val="accent2">
            <a:shade val="80000"/>
            <a:hueOff val="602542"/>
            <a:satOff val="-65492"/>
            <a:lumOff val="438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IN" sz="2800" kern="1200" dirty="0"/>
            <a:t>Step 5</a:t>
          </a:r>
        </a:p>
      </dsp:txBody>
      <dsp:txXfrm>
        <a:off x="1638740" y="3306292"/>
        <a:ext cx="4500123" cy="678893"/>
      </dsp:txXfrm>
    </dsp:sp>
    <dsp:sp modelId="{244634A1-7FFF-4853-9106-AC9D0EAF8B2B}">
      <dsp:nvSpPr>
        <dsp:cNvPr id="0" name=""/>
        <dsp:cNvSpPr/>
      </dsp:nvSpPr>
      <dsp:spPr>
        <a:xfrm>
          <a:off x="4946770" y="526829"/>
          <a:ext cx="468737" cy="46873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IN" sz="2200" kern="1200"/>
        </a:p>
      </dsp:txBody>
      <dsp:txXfrm>
        <a:off x="5052236" y="526829"/>
        <a:ext cx="257805" cy="352725"/>
      </dsp:txXfrm>
    </dsp:sp>
    <dsp:sp modelId="{88419524-80DD-4063-AA2F-063CE45DEDCD}">
      <dsp:nvSpPr>
        <dsp:cNvPr id="0" name=""/>
        <dsp:cNvSpPr/>
      </dsp:nvSpPr>
      <dsp:spPr>
        <a:xfrm>
          <a:off x="5351175" y="1348122"/>
          <a:ext cx="468737" cy="46873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IN" sz="2200" kern="1200"/>
        </a:p>
      </dsp:txBody>
      <dsp:txXfrm>
        <a:off x="5456641" y="1348122"/>
        <a:ext cx="257805" cy="352725"/>
      </dsp:txXfrm>
    </dsp:sp>
    <dsp:sp modelId="{14B15BED-F553-4847-B1E0-BEBCDC60C71E}">
      <dsp:nvSpPr>
        <dsp:cNvPr id="0" name=""/>
        <dsp:cNvSpPr/>
      </dsp:nvSpPr>
      <dsp:spPr>
        <a:xfrm>
          <a:off x="5755580" y="2157396"/>
          <a:ext cx="468737" cy="46873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IN" sz="2200" kern="1200"/>
        </a:p>
      </dsp:txBody>
      <dsp:txXfrm>
        <a:off x="5861046" y="2157396"/>
        <a:ext cx="257805" cy="352725"/>
      </dsp:txXfrm>
    </dsp:sp>
    <dsp:sp modelId="{14CB3992-8F88-4F5F-B619-5315C8586CF2}">
      <dsp:nvSpPr>
        <dsp:cNvPr id="0" name=""/>
        <dsp:cNvSpPr/>
      </dsp:nvSpPr>
      <dsp:spPr>
        <a:xfrm>
          <a:off x="6159985" y="2986701"/>
          <a:ext cx="468737" cy="46873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IN" sz="2200" kern="1200"/>
        </a:p>
      </dsp:txBody>
      <dsp:txXfrm>
        <a:off x="6265451" y="2986701"/>
        <a:ext cx="257805" cy="352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052BF-F60B-49BD-A808-858A0AC13295}">
      <dsp:nvSpPr>
        <dsp:cNvPr id="0" name=""/>
        <dsp:cNvSpPr/>
      </dsp:nvSpPr>
      <dsp:spPr>
        <a:xfrm>
          <a:off x="1348" y="793862"/>
          <a:ext cx="2084375" cy="83375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IN" sz="2000" kern="1200" dirty="0"/>
            <a:t>Training</a:t>
          </a:r>
        </a:p>
      </dsp:txBody>
      <dsp:txXfrm>
        <a:off x="418223" y="793862"/>
        <a:ext cx="1250625" cy="833750"/>
      </dsp:txXfrm>
    </dsp:sp>
    <dsp:sp modelId="{D3B7A3F5-09A7-447D-ACC5-8B1A10D347F9}">
      <dsp:nvSpPr>
        <dsp:cNvPr id="0" name=""/>
        <dsp:cNvSpPr/>
      </dsp:nvSpPr>
      <dsp:spPr>
        <a:xfrm>
          <a:off x="1814755" y="864731"/>
          <a:ext cx="1730031" cy="692012"/>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IN" sz="1800" kern="1200" dirty="0"/>
            <a:t>Point 1</a:t>
          </a:r>
        </a:p>
      </dsp:txBody>
      <dsp:txXfrm>
        <a:off x="2160761" y="864731"/>
        <a:ext cx="1038019" cy="692012"/>
      </dsp:txXfrm>
    </dsp:sp>
    <dsp:sp modelId="{2495D690-884B-45C8-9E68-083C60755CD2}">
      <dsp:nvSpPr>
        <dsp:cNvPr id="0" name=""/>
        <dsp:cNvSpPr/>
      </dsp:nvSpPr>
      <dsp:spPr>
        <a:xfrm>
          <a:off x="3302582" y="864731"/>
          <a:ext cx="1730031" cy="692012"/>
        </a:xfrm>
        <a:prstGeom prst="chevron">
          <a:avLst/>
        </a:prstGeom>
        <a:solidFill>
          <a:schemeClr val="accent2">
            <a:tint val="40000"/>
            <a:alpha val="90000"/>
            <a:hueOff val="-6975"/>
            <a:satOff val="1648"/>
            <a:lumOff val="2161"/>
            <a:alphaOff val="0"/>
          </a:schemeClr>
        </a:solidFill>
        <a:ln w="12700" cap="flat" cmpd="sng" algn="ctr">
          <a:solidFill>
            <a:schemeClr val="accent2">
              <a:tint val="40000"/>
              <a:alpha val="90000"/>
              <a:hueOff val="-6975"/>
              <a:satOff val="1648"/>
              <a:lumOff val="21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IN" sz="1800" kern="1200" dirty="0"/>
            <a:t>Point 2</a:t>
          </a:r>
        </a:p>
      </dsp:txBody>
      <dsp:txXfrm>
        <a:off x="3648588" y="864731"/>
        <a:ext cx="1038019" cy="692012"/>
      </dsp:txXfrm>
    </dsp:sp>
    <dsp:sp modelId="{D1FADE6A-1E20-4CFF-AD21-7636E2F29F63}">
      <dsp:nvSpPr>
        <dsp:cNvPr id="0" name=""/>
        <dsp:cNvSpPr/>
      </dsp:nvSpPr>
      <dsp:spPr>
        <a:xfrm>
          <a:off x="1348" y="1744337"/>
          <a:ext cx="2084375" cy="833750"/>
        </a:xfrm>
        <a:prstGeom prst="chevron">
          <a:avLst/>
        </a:prstGeom>
        <a:solidFill>
          <a:schemeClr val="accent2">
            <a:hueOff val="280095"/>
            <a:satOff val="-27366"/>
            <a:lumOff val="2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IN" sz="2000" kern="1200" dirty="0"/>
            <a:t>Placement</a:t>
          </a:r>
        </a:p>
      </dsp:txBody>
      <dsp:txXfrm>
        <a:off x="418223" y="1744337"/>
        <a:ext cx="1250625" cy="833750"/>
      </dsp:txXfrm>
    </dsp:sp>
    <dsp:sp modelId="{C78ADDCB-BD1A-4EAC-9ECA-78C36AA1F7C3}">
      <dsp:nvSpPr>
        <dsp:cNvPr id="0" name=""/>
        <dsp:cNvSpPr/>
      </dsp:nvSpPr>
      <dsp:spPr>
        <a:xfrm>
          <a:off x="1814755" y="1815206"/>
          <a:ext cx="1730031" cy="692012"/>
        </a:xfrm>
        <a:prstGeom prst="chevron">
          <a:avLst/>
        </a:prstGeom>
        <a:solidFill>
          <a:schemeClr val="accent2">
            <a:tint val="40000"/>
            <a:alpha val="90000"/>
            <a:hueOff val="-13951"/>
            <a:satOff val="3297"/>
            <a:lumOff val="4322"/>
            <a:alphaOff val="0"/>
          </a:schemeClr>
        </a:solidFill>
        <a:ln w="12700" cap="flat" cmpd="sng" algn="ctr">
          <a:solidFill>
            <a:schemeClr val="accent2">
              <a:tint val="40000"/>
              <a:alpha val="90000"/>
              <a:hueOff val="-13951"/>
              <a:satOff val="3297"/>
              <a:lumOff val="43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IN" sz="1800" kern="1200" dirty="0"/>
            <a:t>Point 1</a:t>
          </a:r>
        </a:p>
      </dsp:txBody>
      <dsp:txXfrm>
        <a:off x="2160761" y="1815206"/>
        <a:ext cx="1038019" cy="692012"/>
      </dsp:txXfrm>
    </dsp:sp>
    <dsp:sp modelId="{C3080600-6306-41F4-8E57-26B3CC8A0CA3}">
      <dsp:nvSpPr>
        <dsp:cNvPr id="0" name=""/>
        <dsp:cNvSpPr/>
      </dsp:nvSpPr>
      <dsp:spPr>
        <a:xfrm>
          <a:off x="3302582" y="1815206"/>
          <a:ext cx="1730031" cy="692012"/>
        </a:xfrm>
        <a:prstGeom prst="chevron">
          <a:avLst/>
        </a:prstGeom>
        <a:solidFill>
          <a:schemeClr val="accent2">
            <a:tint val="40000"/>
            <a:alpha val="90000"/>
            <a:hueOff val="-20926"/>
            <a:satOff val="4945"/>
            <a:lumOff val="6482"/>
            <a:alphaOff val="0"/>
          </a:schemeClr>
        </a:solidFill>
        <a:ln w="12700" cap="flat" cmpd="sng" algn="ctr">
          <a:solidFill>
            <a:schemeClr val="accent2">
              <a:tint val="40000"/>
              <a:alpha val="90000"/>
              <a:hueOff val="-20926"/>
              <a:satOff val="4945"/>
              <a:lumOff val="64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IN" sz="1800" kern="1200" dirty="0"/>
            <a:t>Point 2</a:t>
          </a:r>
        </a:p>
      </dsp:txBody>
      <dsp:txXfrm>
        <a:off x="3648588" y="1815206"/>
        <a:ext cx="1038019" cy="692012"/>
      </dsp:txXfrm>
    </dsp:sp>
    <dsp:sp modelId="{362F778C-3757-4115-84DC-002A8887F07E}">
      <dsp:nvSpPr>
        <dsp:cNvPr id="0" name=""/>
        <dsp:cNvSpPr/>
      </dsp:nvSpPr>
      <dsp:spPr>
        <a:xfrm>
          <a:off x="1348" y="2694812"/>
          <a:ext cx="2084375" cy="833750"/>
        </a:xfrm>
        <a:prstGeom prst="chevron">
          <a:avLst/>
        </a:prstGeom>
        <a:solidFill>
          <a:schemeClr val="accent2">
            <a:hueOff val="560189"/>
            <a:satOff val="-54732"/>
            <a:lumOff val="5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IN" sz="2000" kern="1200" dirty="0"/>
            <a:t>Infrastructure</a:t>
          </a:r>
        </a:p>
      </dsp:txBody>
      <dsp:txXfrm>
        <a:off x="418223" y="2694812"/>
        <a:ext cx="1250625" cy="833750"/>
      </dsp:txXfrm>
    </dsp:sp>
    <dsp:sp modelId="{23C5320B-9297-4CA5-9FB4-75D510FA89BD}">
      <dsp:nvSpPr>
        <dsp:cNvPr id="0" name=""/>
        <dsp:cNvSpPr/>
      </dsp:nvSpPr>
      <dsp:spPr>
        <a:xfrm>
          <a:off x="1814755" y="2765681"/>
          <a:ext cx="1730031" cy="692012"/>
        </a:xfrm>
        <a:prstGeom prst="chevron">
          <a:avLst/>
        </a:prstGeom>
        <a:solidFill>
          <a:schemeClr val="accent2">
            <a:tint val="40000"/>
            <a:alpha val="90000"/>
            <a:hueOff val="-27902"/>
            <a:satOff val="6594"/>
            <a:lumOff val="8643"/>
            <a:alphaOff val="0"/>
          </a:schemeClr>
        </a:solidFill>
        <a:ln w="12700" cap="flat" cmpd="sng" algn="ctr">
          <a:solidFill>
            <a:schemeClr val="accent2">
              <a:tint val="40000"/>
              <a:alpha val="90000"/>
              <a:hueOff val="-27902"/>
              <a:satOff val="6594"/>
              <a:lumOff val="86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IN" sz="1800" kern="1200" dirty="0"/>
            <a:t>Point 1</a:t>
          </a:r>
        </a:p>
      </dsp:txBody>
      <dsp:txXfrm>
        <a:off x="2160761" y="2765681"/>
        <a:ext cx="1038019" cy="692012"/>
      </dsp:txXfrm>
    </dsp:sp>
    <dsp:sp modelId="{63C40AB8-901C-404F-BE83-057F6FD8612D}">
      <dsp:nvSpPr>
        <dsp:cNvPr id="0" name=""/>
        <dsp:cNvSpPr/>
      </dsp:nvSpPr>
      <dsp:spPr>
        <a:xfrm>
          <a:off x="3302582" y="2765681"/>
          <a:ext cx="1730031" cy="692012"/>
        </a:xfrm>
        <a:prstGeom prst="chevron">
          <a:avLst/>
        </a:prstGeom>
        <a:solidFill>
          <a:schemeClr val="accent2">
            <a:tint val="40000"/>
            <a:alpha val="90000"/>
            <a:hueOff val="-34877"/>
            <a:satOff val="8242"/>
            <a:lumOff val="10804"/>
            <a:alphaOff val="0"/>
          </a:schemeClr>
        </a:solidFill>
        <a:ln w="12700" cap="flat" cmpd="sng" algn="ctr">
          <a:solidFill>
            <a:schemeClr val="accent2">
              <a:tint val="40000"/>
              <a:alpha val="90000"/>
              <a:hueOff val="-34877"/>
              <a:satOff val="8242"/>
              <a:lumOff val="10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IN" sz="1800" kern="1200" dirty="0"/>
            <a:t>Point 2</a:t>
          </a:r>
        </a:p>
      </dsp:txBody>
      <dsp:txXfrm>
        <a:off x="3648588" y="2765681"/>
        <a:ext cx="1038019" cy="692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07F4-4EA2-42D4-8E2A-021D8CF06E5E}">
      <dsp:nvSpPr>
        <dsp:cNvPr id="0" name=""/>
        <dsp:cNvSpPr/>
      </dsp:nvSpPr>
      <dsp:spPr>
        <a:xfrm>
          <a:off x="1775349" y="1394414"/>
          <a:ext cx="1772361" cy="1533164"/>
        </a:xfrm>
        <a:prstGeom prst="hexagon">
          <a:avLst>
            <a:gd name="adj" fmla="val 28570"/>
            <a:gd name="vf" fmla="val 115470"/>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kern="1200" dirty="0"/>
            <a:t>Skill India</a:t>
          </a:r>
        </a:p>
      </dsp:txBody>
      <dsp:txXfrm>
        <a:off x="2069054" y="1648481"/>
        <a:ext cx="1184951" cy="1025030"/>
      </dsp:txXfrm>
    </dsp:sp>
    <dsp:sp modelId="{962D3C70-B70F-4629-A7A5-896CA8E06562}">
      <dsp:nvSpPr>
        <dsp:cNvPr id="0" name=""/>
        <dsp:cNvSpPr/>
      </dsp:nvSpPr>
      <dsp:spPr>
        <a:xfrm>
          <a:off x="2885187" y="660898"/>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587D4-D875-4560-AB98-7D8A7EFA9DC0}">
      <dsp:nvSpPr>
        <dsp:cNvPr id="0" name=""/>
        <dsp:cNvSpPr/>
      </dsp:nvSpPr>
      <dsp:spPr>
        <a:xfrm>
          <a:off x="1938609" y="0"/>
          <a:ext cx="1452437" cy="1256528"/>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t>Growth</a:t>
          </a:r>
        </a:p>
      </dsp:txBody>
      <dsp:txXfrm>
        <a:off x="2179309" y="208233"/>
        <a:ext cx="971037" cy="840062"/>
      </dsp:txXfrm>
    </dsp:sp>
    <dsp:sp modelId="{5AF40022-1E93-4571-8443-91DAF3459AF4}">
      <dsp:nvSpPr>
        <dsp:cNvPr id="0" name=""/>
        <dsp:cNvSpPr/>
      </dsp:nvSpPr>
      <dsp:spPr>
        <a:xfrm>
          <a:off x="3665620" y="1738047"/>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80539-CA7F-4CFB-9C0D-0C49F73849A9}">
      <dsp:nvSpPr>
        <dsp:cNvPr id="0" name=""/>
        <dsp:cNvSpPr/>
      </dsp:nvSpPr>
      <dsp:spPr>
        <a:xfrm>
          <a:off x="3270663" y="772849"/>
          <a:ext cx="1452437" cy="1256528"/>
        </a:xfrm>
        <a:prstGeom prst="hexagon">
          <a:avLst>
            <a:gd name="adj" fmla="val 28570"/>
            <a:gd name="vf" fmla="val 115470"/>
          </a:avLst>
        </a:prstGeom>
        <a:solidFill>
          <a:schemeClr val="accent2">
            <a:hueOff val="112038"/>
            <a:satOff val="-10946"/>
            <a:lumOff val="11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t>Finance</a:t>
          </a:r>
        </a:p>
      </dsp:txBody>
      <dsp:txXfrm>
        <a:off x="3511363" y="981082"/>
        <a:ext cx="971037" cy="840062"/>
      </dsp:txXfrm>
    </dsp:sp>
    <dsp:sp modelId="{DB2AC0B8-F7F5-40ED-A4A5-38391616F6D0}">
      <dsp:nvSpPr>
        <dsp:cNvPr id="0" name=""/>
        <dsp:cNvSpPr/>
      </dsp:nvSpPr>
      <dsp:spPr>
        <a:xfrm>
          <a:off x="3123481" y="2953945"/>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38E10-9F94-4BAF-97D1-0A796F6F790A}">
      <dsp:nvSpPr>
        <dsp:cNvPr id="0" name=""/>
        <dsp:cNvSpPr/>
      </dsp:nvSpPr>
      <dsp:spPr>
        <a:xfrm>
          <a:off x="3270663" y="2292181"/>
          <a:ext cx="1452437" cy="1256528"/>
        </a:xfrm>
        <a:prstGeom prst="hexagon">
          <a:avLst>
            <a:gd name="adj" fmla="val 28570"/>
            <a:gd name="vf" fmla="val 115470"/>
          </a:avLst>
        </a:prstGeom>
        <a:solidFill>
          <a:schemeClr val="accent2">
            <a:hueOff val="224076"/>
            <a:satOff val="-21893"/>
            <a:lumOff val="22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t>Education</a:t>
          </a:r>
        </a:p>
      </dsp:txBody>
      <dsp:txXfrm>
        <a:off x="3511363" y="2500414"/>
        <a:ext cx="971037" cy="840062"/>
      </dsp:txXfrm>
    </dsp:sp>
    <dsp:sp modelId="{8E159B0A-B927-4BB7-9187-38E2D8FC9F81}">
      <dsp:nvSpPr>
        <dsp:cNvPr id="0" name=""/>
        <dsp:cNvSpPr/>
      </dsp:nvSpPr>
      <dsp:spPr>
        <a:xfrm>
          <a:off x="1778647" y="3080160"/>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7A6FC-1564-4891-AAE7-3822AE59F65C}">
      <dsp:nvSpPr>
        <dsp:cNvPr id="0" name=""/>
        <dsp:cNvSpPr/>
      </dsp:nvSpPr>
      <dsp:spPr>
        <a:xfrm>
          <a:off x="1938609" y="3065896"/>
          <a:ext cx="1452437" cy="1256528"/>
        </a:xfrm>
        <a:prstGeom prst="hexagon">
          <a:avLst>
            <a:gd name="adj" fmla="val 28570"/>
            <a:gd name="vf" fmla="val 115470"/>
          </a:avLst>
        </a:prstGeom>
        <a:solidFill>
          <a:schemeClr val="accent2">
            <a:hueOff val="336114"/>
            <a:satOff val="-32839"/>
            <a:lumOff val="34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t>Health</a:t>
          </a:r>
        </a:p>
      </dsp:txBody>
      <dsp:txXfrm>
        <a:off x="2179309" y="3274129"/>
        <a:ext cx="971037" cy="840062"/>
      </dsp:txXfrm>
    </dsp:sp>
    <dsp:sp modelId="{BF89727E-6456-4AAA-8F55-355BBE9CB412}">
      <dsp:nvSpPr>
        <dsp:cNvPr id="0" name=""/>
        <dsp:cNvSpPr/>
      </dsp:nvSpPr>
      <dsp:spPr>
        <a:xfrm>
          <a:off x="985434" y="2003443"/>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E41CC-D0CD-45E1-A1C5-6F13DD839E4D}">
      <dsp:nvSpPr>
        <dsp:cNvPr id="0" name=""/>
        <dsp:cNvSpPr/>
      </dsp:nvSpPr>
      <dsp:spPr>
        <a:xfrm>
          <a:off x="600371" y="2293046"/>
          <a:ext cx="1452437" cy="1256528"/>
        </a:xfrm>
        <a:prstGeom prst="hexagon">
          <a:avLst>
            <a:gd name="adj" fmla="val 28570"/>
            <a:gd name="vf" fmla="val 115470"/>
          </a:avLst>
        </a:prstGeom>
        <a:solidFill>
          <a:schemeClr val="accent2">
            <a:hueOff val="448151"/>
            <a:satOff val="-43786"/>
            <a:lumOff val="458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t>Next</a:t>
          </a:r>
        </a:p>
      </dsp:txBody>
      <dsp:txXfrm>
        <a:off x="841071" y="2501279"/>
        <a:ext cx="971037" cy="840062"/>
      </dsp:txXfrm>
    </dsp:sp>
    <dsp:sp modelId="{032D5DC1-35AA-4CEC-9E67-035D56B7077A}">
      <dsp:nvSpPr>
        <dsp:cNvPr id="0" name=""/>
        <dsp:cNvSpPr/>
      </dsp:nvSpPr>
      <dsp:spPr>
        <a:xfrm>
          <a:off x="600371" y="771120"/>
          <a:ext cx="1452437" cy="1256528"/>
        </a:xfrm>
        <a:prstGeom prst="hexagon">
          <a:avLst>
            <a:gd name="adj" fmla="val 28570"/>
            <a:gd name="vf" fmla="val 115470"/>
          </a:avLst>
        </a:prstGeom>
        <a:solidFill>
          <a:schemeClr val="accent2">
            <a:hueOff val="560189"/>
            <a:satOff val="-54732"/>
            <a:lumOff val="5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t>Next</a:t>
          </a:r>
        </a:p>
      </dsp:txBody>
      <dsp:txXfrm>
        <a:off x="841071" y="979353"/>
        <a:ext cx="971037" cy="8400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74E2C-99A1-43E2-AC18-838496C846FA}">
      <dsp:nvSpPr>
        <dsp:cNvPr id="0" name=""/>
        <dsp:cNvSpPr/>
      </dsp:nvSpPr>
      <dsp:spPr>
        <a:xfrm rot="16200000">
          <a:off x="-1244669" y="1245316"/>
          <a:ext cx="4173808" cy="1683174"/>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756" bIns="0" numCol="1" spcCol="1270" anchor="t" anchorCtr="0">
          <a:noAutofit/>
        </a:bodyPr>
        <a:lstStyle/>
        <a:p>
          <a:pPr lvl="0" algn="l" defTabSz="800100">
            <a:lnSpc>
              <a:spcPct val="90000"/>
            </a:lnSpc>
            <a:spcBef>
              <a:spcPct val="0"/>
            </a:spcBef>
            <a:spcAft>
              <a:spcPct val="35000"/>
            </a:spcAft>
          </a:pPr>
          <a:r>
            <a:rPr lang="en-IN" sz="1800" kern="1200" dirty="0"/>
            <a:t>Education</a:t>
          </a:r>
        </a:p>
        <a:p>
          <a:pPr marL="114300" lvl="1" indent="-114300" algn="l" defTabSz="622300">
            <a:lnSpc>
              <a:spcPct val="90000"/>
            </a:lnSpc>
            <a:spcBef>
              <a:spcPct val="0"/>
            </a:spcBef>
            <a:spcAft>
              <a:spcPct val="15000"/>
            </a:spcAft>
            <a:buChar char="••"/>
          </a:pPr>
          <a:r>
            <a:rPr lang="en-IN" sz="1400" kern="1200" dirty="0"/>
            <a:t>teacher</a:t>
          </a:r>
        </a:p>
        <a:p>
          <a:pPr marL="114300" lvl="1" indent="-114300" algn="l" defTabSz="622300">
            <a:lnSpc>
              <a:spcPct val="90000"/>
            </a:lnSpc>
            <a:spcBef>
              <a:spcPct val="0"/>
            </a:spcBef>
            <a:spcAft>
              <a:spcPct val="15000"/>
            </a:spcAft>
            <a:buChar char="••"/>
          </a:pPr>
          <a:r>
            <a:rPr lang="en-IN" sz="1400" kern="1200" dirty="0"/>
            <a:t>school</a:t>
          </a:r>
        </a:p>
      </dsp:txBody>
      <dsp:txXfrm rot="5400000">
        <a:off x="648" y="834761"/>
        <a:ext cx="1683174" cy="2504284"/>
      </dsp:txXfrm>
    </dsp:sp>
    <dsp:sp modelId="{6AB634DF-B93E-44A3-891B-86655D903679}">
      <dsp:nvSpPr>
        <dsp:cNvPr id="0" name=""/>
        <dsp:cNvSpPr/>
      </dsp:nvSpPr>
      <dsp:spPr>
        <a:xfrm rot="16200000">
          <a:off x="564742" y="1245316"/>
          <a:ext cx="4173808" cy="1683174"/>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756" bIns="0" numCol="1" spcCol="1270" anchor="t" anchorCtr="0">
          <a:noAutofit/>
        </a:bodyPr>
        <a:lstStyle/>
        <a:p>
          <a:pPr lvl="0" algn="l" defTabSz="800100">
            <a:lnSpc>
              <a:spcPct val="90000"/>
            </a:lnSpc>
            <a:spcBef>
              <a:spcPct val="0"/>
            </a:spcBef>
            <a:spcAft>
              <a:spcPct val="35000"/>
            </a:spcAft>
          </a:pPr>
          <a:r>
            <a:rPr lang="en-IN" sz="1800" kern="1200" dirty="0"/>
            <a:t>Skill</a:t>
          </a:r>
        </a:p>
        <a:p>
          <a:pPr marL="114300" lvl="1" indent="-114300" algn="l" defTabSz="622300">
            <a:lnSpc>
              <a:spcPct val="90000"/>
            </a:lnSpc>
            <a:spcBef>
              <a:spcPct val="0"/>
            </a:spcBef>
            <a:spcAft>
              <a:spcPct val="15000"/>
            </a:spcAft>
            <a:buChar char="••"/>
          </a:pPr>
          <a:r>
            <a:rPr lang="en-IN" sz="1400" kern="1200" dirty="0"/>
            <a:t>doctor</a:t>
          </a:r>
        </a:p>
        <a:p>
          <a:pPr marL="114300" lvl="1" indent="-114300" algn="l" defTabSz="622300">
            <a:lnSpc>
              <a:spcPct val="90000"/>
            </a:lnSpc>
            <a:spcBef>
              <a:spcPct val="0"/>
            </a:spcBef>
            <a:spcAft>
              <a:spcPct val="15000"/>
            </a:spcAft>
            <a:buChar char="••"/>
          </a:pPr>
          <a:r>
            <a:rPr lang="en-IN" sz="1400" kern="1200" dirty="0"/>
            <a:t>hospital</a:t>
          </a:r>
        </a:p>
      </dsp:txBody>
      <dsp:txXfrm rot="5400000">
        <a:off x="1810059" y="834761"/>
        <a:ext cx="1683174" cy="2504284"/>
      </dsp:txXfrm>
    </dsp:sp>
    <dsp:sp modelId="{0DF89944-A0D6-4958-948A-B01F1B2A11AC}">
      <dsp:nvSpPr>
        <dsp:cNvPr id="0" name=""/>
        <dsp:cNvSpPr/>
      </dsp:nvSpPr>
      <dsp:spPr>
        <a:xfrm rot="16200000">
          <a:off x="2374154" y="1245316"/>
          <a:ext cx="4173808" cy="1683174"/>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756" bIns="0" numCol="1" spcCol="1270" anchor="t" anchorCtr="0">
          <a:noAutofit/>
        </a:bodyPr>
        <a:lstStyle/>
        <a:p>
          <a:pPr lvl="0" algn="l" defTabSz="800100">
            <a:lnSpc>
              <a:spcPct val="90000"/>
            </a:lnSpc>
            <a:spcBef>
              <a:spcPct val="0"/>
            </a:spcBef>
            <a:spcAft>
              <a:spcPct val="35000"/>
            </a:spcAft>
          </a:pPr>
          <a:r>
            <a:rPr lang="en-IN" sz="1800" kern="1200" dirty="0"/>
            <a:t>Infrastructure</a:t>
          </a:r>
        </a:p>
        <a:p>
          <a:pPr marL="114300" lvl="1" indent="-114300" algn="l" defTabSz="622300">
            <a:lnSpc>
              <a:spcPct val="90000"/>
            </a:lnSpc>
            <a:spcBef>
              <a:spcPct val="0"/>
            </a:spcBef>
            <a:spcAft>
              <a:spcPct val="15000"/>
            </a:spcAft>
            <a:buChar char="••"/>
          </a:pPr>
          <a:r>
            <a:rPr lang="en-IN" sz="1400" kern="1200" dirty="0"/>
            <a:t>roads</a:t>
          </a:r>
        </a:p>
        <a:p>
          <a:pPr marL="114300" lvl="1" indent="-114300" algn="l" defTabSz="622300">
            <a:lnSpc>
              <a:spcPct val="90000"/>
            </a:lnSpc>
            <a:spcBef>
              <a:spcPct val="0"/>
            </a:spcBef>
            <a:spcAft>
              <a:spcPct val="15000"/>
            </a:spcAft>
            <a:buChar char="••"/>
          </a:pPr>
          <a:r>
            <a:rPr lang="en-IN" sz="1400" kern="1200" dirty="0"/>
            <a:t>connect</a:t>
          </a:r>
        </a:p>
      </dsp:txBody>
      <dsp:txXfrm rot="5400000">
        <a:off x="3619471" y="834761"/>
        <a:ext cx="1683174" cy="25042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38A79-74EB-446E-8B82-FF0048812E89}">
      <dsp:nvSpPr>
        <dsp:cNvPr id="0" name=""/>
        <dsp:cNvSpPr/>
      </dsp:nvSpPr>
      <dsp:spPr>
        <a:xfrm rot="2563719">
          <a:off x="2164659" y="3386082"/>
          <a:ext cx="727368" cy="59941"/>
        </a:xfrm>
        <a:custGeom>
          <a:avLst/>
          <a:gdLst/>
          <a:ahLst/>
          <a:cxnLst/>
          <a:rect l="0" t="0" r="0" b="0"/>
          <a:pathLst>
            <a:path>
              <a:moveTo>
                <a:pt x="0" y="29970"/>
              </a:moveTo>
              <a:lnTo>
                <a:pt x="727368" y="2997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9AF68C-429B-4CD7-83A5-FA78BF88D6A7}">
      <dsp:nvSpPr>
        <dsp:cNvPr id="0" name=""/>
        <dsp:cNvSpPr/>
      </dsp:nvSpPr>
      <dsp:spPr>
        <a:xfrm>
          <a:off x="2261190" y="2387514"/>
          <a:ext cx="809662" cy="59941"/>
        </a:xfrm>
        <a:custGeom>
          <a:avLst/>
          <a:gdLst/>
          <a:ahLst/>
          <a:cxnLst/>
          <a:rect l="0" t="0" r="0" b="0"/>
          <a:pathLst>
            <a:path>
              <a:moveTo>
                <a:pt x="0" y="29970"/>
              </a:moveTo>
              <a:lnTo>
                <a:pt x="809662" y="2997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0DF085-0E0A-416C-B76A-347B664BF7AF}">
      <dsp:nvSpPr>
        <dsp:cNvPr id="0" name=""/>
        <dsp:cNvSpPr/>
      </dsp:nvSpPr>
      <dsp:spPr>
        <a:xfrm rot="19036281">
          <a:off x="2164659" y="1388946"/>
          <a:ext cx="727368" cy="59941"/>
        </a:xfrm>
        <a:custGeom>
          <a:avLst/>
          <a:gdLst/>
          <a:ahLst/>
          <a:cxnLst/>
          <a:rect l="0" t="0" r="0" b="0"/>
          <a:pathLst>
            <a:path>
              <a:moveTo>
                <a:pt x="0" y="29970"/>
              </a:moveTo>
              <a:lnTo>
                <a:pt x="727368" y="2997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3B1BBF-C622-4B5F-BA82-8CE8BF892319}">
      <dsp:nvSpPr>
        <dsp:cNvPr id="0" name=""/>
        <dsp:cNvSpPr/>
      </dsp:nvSpPr>
      <dsp:spPr>
        <a:xfrm>
          <a:off x="284578" y="1254772"/>
          <a:ext cx="2325425" cy="2325425"/>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921FF4-F75F-4A82-BB3B-DBBD76600597}">
      <dsp:nvSpPr>
        <dsp:cNvPr id="0" name=""/>
        <dsp:cNvSpPr/>
      </dsp:nvSpPr>
      <dsp:spPr>
        <a:xfrm>
          <a:off x="2610329" y="1160"/>
          <a:ext cx="1395255" cy="1395255"/>
        </a:xfrm>
        <a:prstGeom prst="ellipse">
          <a:avLst/>
        </a:prstGeom>
        <a:solidFill>
          <a:schemeClr val="accent2">
            <a:hueOff val="186730"/>
            <a:satOff val="-18244"/>
            <a:lumOff val="190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a:solidFill>
                <a:schemeClr val="bg1"/>
              </a:solidFill>
              <a:latin typeface="Cambria" panose="02040503050406030204" pitchFamily="18" charset="0"/>
              <a:ea typeface="Cambria" panose="02040503050406030204" pitchFamily="18" charset="0"/>
            </a:rPr>
            <a:t>A</a:t>
          </a:r>
        </a:p>
      </dsp:txBody>
      <dsp:txXfrm>
        <a:off x="2814659" y="205490"/>
        <a:ext cx="986595" cy="986595"/>
      </dsp:txXfrm>
    </dsp:sp>
    <dsp:sp modelId="{882CEDF7-5E4B-4F26-B28C-79CF52C0E9AC}">
      <dsp:nvSpPr>
        <dsp:cNvPr id="0" name=""/>
        <dsp:cNvSpPr/>
      </dsp:nvSpPr>
      <dsp:spPr>
        <a:xfrm>
          <a:off x="4145110" y="1160"/>
          <a:ext cx="2092882" cy="1395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A1</a:t>
          </a:r>
        </a:p>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A2</a:t>
          </a:r>
        </a:p>
      </dsp:txBody>
      <dsp:txXfrm>
        <a:off x="4145110" y="1160"/>
        <a:ext cx="2092882" cy="1395255"/>
      </dsp:txXfrm>
    </dsp:sp>
    <dsp:sp modelId="{9B03F4F9-714E-490A-BBB1-270645EC525D}">
      <dsp:nvSpPr>
        <dsp:cNvPr id="0" name=""/>
        <dsp:cNvSpPr/>
      </dsp:nvSpPr>
      <dsp:spPr>
        <a:xfrm>
          <a:off x="3070853" y="1719857"/>
          <a:ext cx="1395255" cy="1395255"/>
        </a:xfrm>
        <a:prstGeom prst="ellipse">
          <a:avLst/>
        </a:prstGeom>
        <a:solidFill>
          <a:schemeClr val="accent2">
            <a:hueOff val="373459"/>
            <a:satOff val="-36488"/>
            <a:lumOff val="38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a:solidFill>
                <a:schemeClr val="bg1"/>
              </a:solidFill>
              <a:latin typeface="Cambria" panose="02040503050406030204" pitchFamily="18" charset="0"/>
              <a:ea typeface="Cambria" panose="02040503050406030204" pitchFamily="18" charset="0"/>
            </a:rPr>
            <a:t>B</a:t>
          </a:r>
        </a:p>
      </dsp:txBody>
      <dsp:txXfrm>
        <a:off x="3275183" y="1924187"/>
        <a:ext cx="986595" cy="986595"/>
      </dsp:txXfrm>
    </dsp:sp>
    <dsp:sp modelId="{B6A86C99-19FD-4C12-B784-E2EF49733DD9}">
      <dsp:nvSpPr>
        <dsp:cNvPr id="0" name=""/>
        <dsp:cNvSpPr/>
      </dsp:nvSpPr>
      <dsp:spPr>
        <a:xfrm>
          <a:off x="4605634" y="1719857"/>
          <a:ext cx="2092882" cy="1395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B1</a:t>
          </a:r>
        </a:p>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B2</a:t>
          </a:r>
        </a:p>
      </dsp:txBody>
      <dsp:txXfrm>
        <a:off x="4605634" y="1719857"/>
        <a:ext cx="2092882" cy="1395255"/>
      </dsp:txXfrm>
    </dsp:sp>
    <dsp:sp modelId="{8C78B504-76D6-4C3B-88D7-16D13B8FD5C6}">
      <dsp:nvSpPr>
        <dsp:cNvPr id="0" name=""/>
        <dsp:cNvSpPr/>
      </dsp:nvSpPr>
      <dsp:spPr>
        <a:xfrm>
          <a:off x="2610329" y="3438554"/>
          <a:ext cx="1395255" cy="1395255"/>
        </a:xfrm>
        <a:prstGeom prst="ellipse">
          <a:avLst/>
        </a:prstGeom>
        <a:solidFill>
          <a:schemeClr val="accent2">
            <a:hueOff val="560189"/>
            <a:satOff val="-54732"/>
            <a:lumOff val="5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a:solidFill>
                <a:schemeClr val="bg1"/>
              </a:solidFill>
              <a:latin typeface="Cambria" panose="02040503050406030204" pitchFamily="18" charset="0"/>
              <a:ea typeface="Cambria" panose="02040503050406030204" pitchFamily="18" charset="0"/>
            </a:rPr>
            <a:t>C</a:t>
          </a:r>
        </a:p>
      </dsp:txBody>
      <dsp:txXfrm>
        <a:off x="2814659" y="3642884"/>
        <a:ext cx="986595" cy="986595"/>
      </dsp:txXfrm>
    </dsp:sp>
    <dsp:sp modelId="{86CF7C9B-9C4E-4409-8B79-4389846759DE}">
      <dsp:nvSpPr>
        <dsp:cNvPr id="0" name=""/>
        <dsp:cNvSpPr/>
      </dsp:nvSpPr>
      <dsp:spPr>
        <a:xfrm>
          <a:off x="4145110" y="3438554"/>
          <a:ext cx="2092882" cy="1395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C1</a:t>
          </a:r>
        </a:p>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C2</a:t>
          </a:r>
        </a:p>
      </dsp:txBody>
      <dsp:txXfrm>
        <a:off x="4145110" y="3438554"/>
        <a:ext cx="2092882" cy="13952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5B9B0-36BB-4212-A535-6BD3E21796F3}">
      <dsp:nvSpPr>
        <dsp:cNvPr id="0" name=""/>
        <dsp:cNvSpPr/>
      </dsp:nvSpPr>
      <dsp:spPr>
        <a:xfrm>
          <a:off x="3313426" y="2901183"/>
          <a:ext cx="2030809" cy="13155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73459"/>
              <a:satOff val="-36488"/>
              <a:lumOff val="381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T3</a:t>
          </a:r>
        </a:p>
      </dsp:txBody>
      <dsp:txXfrm>
        <a:off x="3951566" y="3258956"/>
        <a:ext cx="1363772" cy="928834"/>
      </dsp:txXfrm>
    </dsp:sp>
    <dsp:sp modelId="{313C3227-FCFF-42FC-9D87-8F3F62512C98}">
      <dsp:nvSpPr>
        <dsp:cNvPr id="0" name=""/>
        <dsp:cNvSpPr/>
      </dsp:nvSpPr>
      <dsp:spPr>
        <a:xfrm>
          <a:off x="0" y="2901183"/>
          <a:ext cx="2030809" cy="13155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560189"/>
              <a:satOff val="-54732"/>
              <a:lumOff val="572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T4</a:t>
          </a:r>
        </a:p>
      </dsp:txBody>
      <dsp:txXfrm>
        <a:off x="28897" y="3258956"/>
        <a:ext cx="1363772" cy="928834"/>
      </dsp:txXfrm>
    </dsp:sp>
    <dsp:sp modelId="{96A784DC-E871-4146-B582-2AA953C9B517}">
      <dsp:nvSpPr>
        <dsp:cNvPr id="0" name=""/>
        <dsp:cNvSpPr/>
      </dsp:nvSpPr>
      <dsp:spPr>
        <a:xfrm>
          <a:off x="3313426" y="105737"/>
          <a:ext cx="2030809" cy="13155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86730"/>
              <a:satOff val="-18244"/>
              <a:lumOff val="190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3951566" y="134634"/>
        <a:ext cx="1363772" cy="928834"/>
      </dsp:txXfrm>
    </dsp:sp>
    <dsp:sp modelId="{A6999729-D113-4CAB-BB2B-AB59AEBB476E}">
      <dsp:nvSpPr>
        <dsp:cNvPr id="0" name=""/>
        <dsp:cNvSpPr/>
      </dsp:nvSpPr>
      <dsp:spPr>
        <a:xfrm>
          <a:off x="0" y="105737"/>
          <a:ext cx="2030809" cy="13155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dsp:txBody>
      <dsp:txXfrm>
        <a:off x="28897" y="134634"/>
        <a:ext cx="1363772" cy="928834"/>
      </dsp:txXfrm>
    </dsp:sp>
    <dsp:sp modelId="{FB6A8849-4563-4876-BF45-76A8BD9B5EB4}">
      <dsp:nvSpPr>
        <dsp:cNvPr id="0" name=""/>
        <dsp:cNvSpPr/>
      </dsp:nvSpPr>
      <dsp:spPr>
        <a:xfrm>
          <a:off x="850966" y="340061"/>
          <a:ext cx="1780041" cy="178004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a:off x="1372328" y="861423"/>
        <a:ext cx="1258679" cy="1258679"/>
      </dsp:txXfrm>
    </dsp:sp>
    <dsp:sp modelId="{6CF25875-3921-42A3-9486-D336C0892ECC}">
      <dsp:nvSpPr>
        <dsp:cNvPr id="0" name=""/>
        <dsp:cNvSpPr/>
      </dsp:nvSpPr>
      <dsp:spPr>
        <a:xfrm rot="5400000">
          <a:off x="2713227" y="340061"/>
          <a:ext cx="1780041" cy="1780041"/>
        </a:xfrm>
        <a:prstGeom prst="pieWedge">
          <a:avLst/>
        </a:prstGeom>
        <a:solidFill>
          <a:schemeClr val="accent2">
            <a:hueOff val="186730"/>
            <a:satOff val="-18244"/>
            <a:lumOff val="190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rot="-5400000">
        <a:off x="2713227" y="861423"/>
        <a:ext cx="1258679" cy="1258679"/>
      </dsp:txXfrm>
    </dsp:sp>
    <dsp:sp modelId="{9993B77C-D164-4BC4-932F-638BBC1E1606}">
      <dsp:nvSpPr>
        <dsp:cNvPr id="0" name=""/>
        <dsp:cNvSpPr/>
      </dsp:nvSpPr>
      <dsp:spPr>
        <a:xfrm rot="10800000">
          <a:off x="2713227" y="2202322"/>
          <a:ext cx="1780041" cy="1780041"/>
        </a:xfrm>
        <a:prstGeom prst="pieWedge">
          <a:avLst/>
        </a:prstGeom>
        <a:solidFill>
          <a:schemeClr val="accent2">
            <a:hueOff val="373459"/>
            <a:satOff val="-36488"/>
            <a:lumOff val="38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rot="10800000">
        <a:off x="2713227" y="2202322"/>
        <a:ext cx="1258679" cy="1258679"/>
      </dsp:txXfrm>
    </dsp:sp>
    <dsp:sp modelId="{23074E5E-0850-45A9-832C-56A2FB110C88}">
      <dsp:nvSpPr>
        <dsp:cNvPr id="0" name=""/>
        <dsp:cNvSpPr/>
      </dsp:nvSpPr>
      <dsp:spPr>
        <a:xfrm rot="16200000">
          <a:off x="850966" y="2202322"/>
          <a:ext cx="1780041" cy="1780041"/>
        </a:xfrm>
        <a:prstGeom prst="pieWedge">
          <a:avLst/>
        </a:prstGeom>
        <a:solidFill>
          <a:schemeClr val="accent2">
            <a:hueOff val="560189"/>
            <a:satOff val="-54732"/>
            <a:lumOff val="5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rot="5400000">
        <a:off x="1372328" y="2202322"/>
        <a:ext cx="1258679" cy="1258679"/>
      </dsp:txXfrm>
    </dsp:sp>
    <dsp:sp modelId="{37B9F8B8-F3E4-4259-93FF-738EC8AC0CFB}">
      <dsp:nvSpPr>
        <dsp:cNvPr id="0" name=""/>
        <dsp:cNvSpPr/>
      </dsp:nvSpPr>
      <dsp:spPr>
        <a:xfrm>
          <a:off x="2364824" y="1791226"/>
          <a:ext cx="614587" cy="534423"/>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9C289A-4501-4F91-9D19-120972FC309A}">
      <dsp:nvSpPr>
        <dsp:cNvPr id="0" name=""/>
        <dsp:cNvSpPr/>
      </dsp:nvSpPr>
      <dsp:spPr>
        <a:xfrm rot="10800000">
          <a:off x="2364824" y="1996774"/>
          <a:ext cx="614587" cy="534423"/>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3BBEE-14FA-497D-BEE1-5993CBB6AC35}">
      <dsp:nvSpPr>
        <dsp:cNvPr id="0" name=""/>
        <dsp:cNvSpPr/>
      </dsp:nvSpPr>
      <dsp:spPr>
        <a:xfrm>
          <a:off x="3153" y="1226447"/>
          <a:ext cx="1208763" cy="48350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a:off x="3153" y="1226447"/>
        <a:ext cx="1208763" cy="483505"/>
      </dsp:txXfrm>
    </dsp:sp>
    <dsp:sp modelId="{5D9D283B-0C65-4393-876C-5E44A65E2062}">
      <dsp:nvSpPr>
        <dsp:cNvPr id="0" name=""/>
        <dsp:cNvSpPr/>
      </dsp:nvSpPr>
      <dsp:spPr>
        <a:xfrm>
          <a:off x="3153" y="1709952"/>
          <a:ext cx="1208763" cy="28547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3153" y="1709952"/>
        <a:ext cx="1208763" cy="2854799"/>
      </dsp:txXfrm>
    </dsp:sp>
    <dsp:sp modelId="{EEE64FFD-260D-475E-9B8D-B2D1A6AE2645}">
      <dsp:nvSpPr>
        <dsp:cNvPr id="0" name=""/>
        <dsp:cNvSpPr/>
      </dsp:nvSpPr>
      <dsp:spPr>
        <a:xfrm>
          <a:off x="1381143" y="1226447"/>
          <a:ext cx="1208763" cy="483505"/>
        </a:xfrm>
        <a:prstGeom prst="rect">
          <a:avLst/>
        </a:prstGeom>
        <a:solidFill>
          <a:schemeClr val="accent2">
            <a:hueOff val="140047"/>
            <a:satOff val="-13683"/>
            <a:lumOff val="14314"/>
            <a:alphaOff val="0"/>
          </a:schemeClr>
        </a:solidFill>
        <a:ln w="12700" cap="flat" cmpd="sng" algn="ctr">
          <a:solidFill>
            <a:schemeClr val="accent2">
              <a:hueOff val="140047"/>
              <a:satOff val="-13683"/>
              <a:lumOff val="1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a:off x="1381143" y="1226447"/>
        <a:ext cx="1208763" cy="483505"/>
      </dsp:txXfrm>
    </dsp:sp>
    <dsp:sp modelId="{BAE7537E-2404-468A-8613-C18F076CF513}">
      <dsp:nvSpPr>
        <dsp:cNvPr id="0" name=""/>
        <dsp:cNvSpPr/>
      </dsp:nvSpPr>
      <dsp:spPr>
        <a:xfrm>
          <a:off x="1381143" y="1709952"/>
          <a:ext cx="1208763" cy="2854799"/>
        </a:xfrm>
        <a:prstGeom prst="rect">
          <a:avLst/>
        </a:prstGeom>
        <a:solidFill>
          <a:schemeClr val="accent2">
            <a:tint val="40000"/>
            <a:alpha val="90000"/>
            <a:hueOff val="-8719"/>
            <a:satOff val="2061"/>
            <a:lumOff val="2701"/>
            <a:alphaOff val="0"/>
          </a:schemeClr>
        </a:solidFill>
        <a:ln w="12700" cap="flat" cmpd="sng" algn="ctr">
          <a:solidFill>
            <a:schemeClr val="accent2">
              <a:tint val="40000"/>
              <a:alpha val="90000"/>
              <a:hueOff val="-8719"/>
              <a:satOff val="2061"/>
              <a:lumOff val="27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1381143" y="1709952"/>
        <a:ext cx="1208763" cy="2854799"/>
      </dsp:txXfrm>
    </dsp:sp>
    <dsp:sp modelId="{084D88A9-8BCA-4680-B0CF-9F9B18B7E786}">
      <dsp:nvSpPr>
        <dsp:cNvPr id="0" name=""/>
        <dsp:cNvSpPr/>
      </dsp:nvSpPr>
      <dsp:spPr>
        <a:xfrm>
          <a:off x="2759133" y="1226447"/>
          <a:ext cx="1208763" cy="483505"/>
        </a:xfrm>
        <a:prstGeom prst="rect">
          <a:avLst/>
        </a:prstGeom>
        <a:solidFill>
          <a:schemeClr val="accent2">
            <a:hueOff val="280095"/>
            <a:satOff val="-27366"/>
            <a:lumOff val="28627"/>
            <a:alphaOff val="0"/>
          </a:schemeClr>
        </a:solidFill>
        <a:ln w="12700" cap="flat" cmpd="sng" algn="ctr">
          <a:solidFill>
            <a:schemeClr val="accent2">
              <a:hueOff val="280095"/>
              <a:satOff val="-27366"/>
              <a:lumOff val="286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a:off x="2759133" y="1226447"/>
        <a:ext cx="1208763" cy="483505"/>
      </dsp:txXfrm>
    </dsp:sp>
    <dsp:sp modelId="{C9D4400F-1093-406A-AC2C-3C2674425376}">
      <dsp:nvSpPr>
        <dsp:cNvPr id="0" name=""/>
        <dsp:cNvSpPr/>
      </dsp:nvSpPr>
      <dsp:spPr>
        <a:xfrm>
          <a:off x="2759133" y="1709952"/>
          <a:ext cx="1208763" cy="2854799"/>
        </a:xfrm>
        <a:prstGeom prst="rect">
          <a:avLst/>
        </a:prstGeom>
        <a:solidFill>
          <a:schemeClr val="accent2">
            <a:tint val="40000"/>
            <a:alpha val="90000"/>
            <a:hueOff val="-17439"/>
            <a:satOff val="4121"/>
            <a:lumOff val="5402"/>
            <a:alphaOff val="0"/>
          </a:schemeClr>
        </a:solidFill>
        <a:ln w="12700" cap="flat" cmpd="sng" algn="ctr">
          <a:solidFill>
            <a:schemeClr val="accent2">
              <a:tint val="40000"/>
              <a:alpha val="90000"/>
              <a:hueOff val="-17439"/>
              <a:satOff val="4121"/>
              <a:lumOff val="54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2759133" y="1709952"/>
        <a:ext cx="1208763" cy="2854799"/>
      </dsp:txXfrm>
    </dsp:sp>
    <dsp:sp modelId="{3F768DA8-6755-4F09-8AC6-624761F617D0}">
      <dsp:nvSpPr>
        <dsp:cNvPr id="0" name=""/>
        <dsp:cNvSpPr/>
      </dsp:nvSpPr>
      <dsp:spPr>
        <a:xfrm>
          <a:off x="4137124" y="1226447"/>
          <a:ext cx="1208763" cy="483505"/>
        </a:xfrm>
        <a:prstGeom prst="rect">
          <a:avLst/>
        </a:prstGeom>
        <a:solidFill>
          <a:schemeClr val="accent2">
            <a:hueOff val="420142"/>
            <a:satOff val="-41049"/>
            <a:lumOff val="42941"/>
            <a:alphaOff val="0"/>
          </a:schemeClr>
        </a:solidFill>
        <a:ln w="12700" cap="flat" cmpd="sng" algn="ctr">
          <a:solidFill>
            <a:schemeClr val="accent2">
              <a:hueOff val="420142"/>
              <a:satOff val="-41049"/>
              <a:lumOff val="4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a:off x="4137124" y="1226447"/>
        <a:ext cx="1208763" cy="483505"/>
      </dsp:txXfrm>
    </dsp:sp>
    <dsp:sp modelId="{13959469-0603-4C7E-A5AD-ABFEF773069D}">
      <dsp:nvSpPr>
        <dsp:cNvPr id="0" name=""/>
        <dsp:cNvSpPr/>
      </dsp:nvSpPr>
      <dsp:spPr>
        <a:xfrm>
          <a:off x="4137124" y="1709952"/>
          <a:ext cx="1208763" cy="2854799"/>
        </a:xfrm>
        <a:prstGeom prst="rect">
          <a:avLst/>
        </a:prstGeom>
        <a:solidFill>
          <a:schemeClr val="accent2">
            <a:tint val="40000"/>
            <a:alpha val="90000"/>
            <a:hueOff val="-26158"/>
            <a:satOff val="6182"/>
            <a:lumOff val="8103"/>
            <a:alphaOff val="0"/>
          </a:schemeClr>
        </a:solidFill>
        <a:ln w="12700" cap="flat" cmpd="sng" algn="ctr">
          <a:solidFill>
            <a:schemeClr val="accent2">
              <a:tint val="40000"/>
              <a:alpha val="90000"/>
              <a:hueOff val="-26158"/>
              <a:satOff val="6182"/>
              <a:lumOff val="81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 </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4137124" y="1709952"/>
        <a:ext cx="1208763" cy="2854799"/>
      </dsp:txXfrm>
    </dsp:sp>
    <dsp:sp modelId="{81279598-F664-4FC2-8773-445AE9AB52DF}">
      <dsp:nvSpPr>
        <dsp:cNvPr id="0" name=""/>
        <dsp:cNvSpPr/>
      </dsp:nvSpPr>
      <dsp:spPr>
        <a:xfrm>
          <a:off x="5515114" y="1226447"/>
          <a:ext cx="1208763" cy="483505"/>
        </a:xfrm>
        <a:prstGeom prst="rect">
          <a:avLst/>
        </a:prstGeom>
        <a:solidFill>
          <a:schemeClr val="accent2">
            <a:hueOff val="560189"/>
            <a:satOff val="-54732"/>
            <a:lumOff val="57254"/>
            <a:alphaOff val="0"/>
          </a:schemeClr>
        </a:solidFill>
        <a:ln w="12700" cap="flat" cmpd="sng" algn="ctr">
          <a:solidFill>
            <a:schemeClr val="accent2">
              <a:hueOff val="560189"/>
              <a:satOff val="-54732"/>
              <a:lumOff val="572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a:off x="5515114" y="1226447"/>
        <a:ext cx="1208763" cy="483505"/>
      </dsp:txXfrm>
    </dsp:sp>
    <dsp:sp modelId="{E0F51B9A-D752-45CB-AA6C-74B1C0145AAB}">
      <dsp:nvSpPr>
        <dsp:cNvPr id="0" name=""/>
        <dsp:cNvSpPr/>
      </dsp:nvSpPr>
      <dsp:spPr>
        <a:xfrm>
          <a:off x="5515114" y="1709952"/>
          <a:ext cx="1208763" cy="2854799"/>
        </a:xfrm>
        <a:prstGeom prst="rect">
          <a:avLst/>
        </a:prstGeom>
        <a:solidFill>
          <a:schemeClr val="accent2">
            <a:tint val="40000"/>
            <a:alpha val="90000"/>
            <a:hueOff val="-34877"/>
            <a:satOff val="8242"/>
            <a:lumOff val="10804"/>
            <a:alphaOff val="0"/>
          </a:schemeClr>
        </a:solidFill>
        <a:ln w="12700" cap="flat" cmpd="sng" algn="ctr">
          <a:solidFill>
            <a:schemeClr val="accent2">
              <a:tint val="40000"/>
              <a:alpha val="90000"/>
              <a:hueOff val="-34877"/>
              <a:satOff val="8242"/>
              <a:lumOff val="10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5515114" y="1709952"/>
        <a:ext cx="1208763" cy="285479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11/24/2021</a:t>
            </a:fld>
            <a:endParaRPr lang="en-US" dirty="0"/>
          </a:p>
        </p:txBody>
      </p:sp>
      <p:sp>
        <p:nvSpPr>
          <p:cNvPr id="4" name="Footer Placeholder 3">
            <a:extLst>
              <a:ext uri="{FF2B5EF4-FFF2-40B4-BE49-F238E27FC236}">
                <a16:creationId xmlns:a16="http://schemas.microsoft.com/office/drawing/2014/main" xmlns=""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11/24/2021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3</a:t>
            </a:fld>
            <a:endParaRPr lang="en-GB"/>
          </a:p>
        </p:txBody>
      </p:sp>
    </p:spTree>
    <p:extLst>
      <p:ext uri="{BB962C8B-B14F-4D97-AF65-F5344CB8AC3E}">
        <p14:creationId xmlns:p14="http://schemas.microsoft.com/office/powerpoint/2010/main" val="419807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13</a:t>
            </a:fld>
            <a:endParaRPr lang="en-GB"/>
          </a:p>
        </p:txBody>
      </p:sp>
    </p:spTree>
    <p:extLst>
      <p:ext uri="{BB962C8B-B14F-4D97-AF65-F5344CB8AC3E}">
        <p14:creationId xmlns:p14="http://schemas.microsoft.com/office/powerpoint/2010/main" val="269287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27</a:t>
            </a:fld>
            <a:endParaRPr lang="en-GB"/>
          </a:p>
        </p:txBody>
      </p:sp>
    </p:spTree>
    <p:extLst>
      <p:ext uri="{BB962C8B-B14F-4D97-AF65-F5344CB8AC3E}">
        <p14:creationId xmlns:p14="http://schemas.microsoft.com/office/powerpoint/2010/main" val="3786313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28</a:t>
            </a:fld>
            <a:endParaRPr lang="en-GB"/>
          </a:p>
        </p:txBody>
      </p:sp>
    </p:spTree>
    <p:extLst>
      <p:ext uri="{BB962C8B-B14F-4D97-AF65-F5344CB8AC3E}">
        <p14:creationId xmlns:p14="http://schemas.microsoft.com/office/powerpoint/2010/main" val="611648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29</a:t>
            </a:fld>
            <a:endParaRPr lang="en-GB"/>
          </a:p>
        </p:txBody>
      </p:sp>
    </p:spTree>
    <p:extLst>
      <p:ext uri="{BB962C8B-B14F-4D97-AF65-F5344CB8AC3E}">
        <p14:creationId xmlns:p14="http://schemas.microsoft.com/office/powerpoint/2010/main" val="80723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30</a:t>
            </a:fld>
            <a:endParaRPr lang="en-GB"/>
          </a:p>
        </p:txBody>
      </p:sp>
    </p:spTree>
    <p:extLst>
      <p:ext uri="{BB962C8B-B14F-4D97-AF65-F5344CB8AC3E}">
        <p14:creationId xmlns:p14="http://schemas.microsoft.com/office/powerpoint/2010/main" val="143670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0" y="4288"/>
            <a:ext cx="9144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xmlns="" id="{BB940F57-02B1-4B56-8BA7-24557BFCBB01}"/>
              </a:ext>
            </a:extLst>
          </p:cNvPr>
          <p:cNvSpPr/>
          <p:nvPr userDrawn="1"/>
        </p:nvSpPr>
        <p:spPr>
          <a:xfrm>
            <a:off x="0" y="4622800"/>
            <a:ext cx="9144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628650" y="5037721"/>
            <a:ext cx="7181851" cy="891250"/>
          </a:xfrm>
        </p:spPr>
        <p:txBody>
          <a:bodyPr anchor="t">
            <a:noAutofit/>
          </a:bodyPr>
          <a:lstStyle>
            <a:lvl1pPr>
              <a:defRPr sz="4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628650" y="6125745"/>
            <a:ext cx="7181850" cy="338549"/>
          </a:xfrm>
        </p:spPr>
        <p:txBody>
          <a:bodyPr>
            <a:noAutofit/>
          </a:bodyPr>
          <a:lstStyle>
            <a:lvl1pPr marL="0" indent="0">
              <a:buNone/>
              <a:defRPr sz="20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1559353" y="5128745"/>
            <a:ext cx="0" cy="1641604"/>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5"/>
          </p:nvPr>
        </p:nvSpPr>
        <p:spPr>
          <a:xfrm>
            <a:off x="0" y="0"/>
            <a:ext cx="9144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3577284" y="3138617"/>
            <a:ext cx="5566716"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0E919B9B-5D3F-4FF0-A499-8925E9560B94}"/>
              </a:ext>
            </a:extLst>
          </p:cNvPr>
          <p:cNvSpPr>
            <a:spLocks noGrp="1"/>
          </p:cNvSpPr>
          <p:nvPr>
            <p:ph type="title" hasCustomPrompt="1"/>
          </p:nvPr>
        </p:nvSpPr>
        <p:spPr>
          <a:xfrm>
            <a:off x="3835810" y="4304207"/>
            <a:ext cx="4829367"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xmlns="" id="{89A80859-BDA6-44AA-A750-4E06108B9B2B}"/>
              </a:ext>
            </a:extLst>
          </p:cNvPr>
          <p:cNvSpPr>
            <a:spLocks noGrp="1"/>
          </p:cNvSpPr>
          <p:nvPr>
            <p:ph type="body" sz="quarter" idx="14" hasCustomPrompt="1"/>
          </p:nvPr>
        </p:nvSpPr>
        <p:spPr>
          <a:xfrm>
            <a:off x="3835810" y="5505121"/>
            <a:ext cx="4829366"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xmlns="" id="{E1A23DB6-E067-4A30-8C4B-98B452428518}"/>
              </a:ext>
            </a:extLst>
          </p:cNvPr>
          <p:cNvSpPr/>
          <p:nvPr userDrawn="1"/>
        </p:nvSpPr>
        <p:spPr>
          <a:xfrm rot="16200000" flipV="1">
            <a:off x="4656611" y="4500548"/>
            <a:ext cx="1" cy="1641604"/>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5"/>
          </p:nvPr>
        </p:nvSpPr>
        <p:spPr>
          <a:xfrm>
            <a:off x="0" y="0"/>
            <a:ext cx="9144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9144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xmlns="" id="{0E919B9B-5D3F-4FF0-A499-8925E9560B94}"/>
              </a:ext>
            </a:extLst>
          </p:cNvPr>
          <p:cNvSpPr>
            <a:spLocks noGrp="1"/>
          </p:cNvSpPr>
          <p:nvPr>
            <p:ph type="title" hasCustomPrompt="1"/>
          </p:nvPr>
        </p:nvSpPr>
        <p:spPr>
          <a:xfrm>
            <a:off x="383115" y="4395671"/>
            <a:ext cx="5119757"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xmlns="" id="{89A80859-BDA6-44AA-A750-4E06108B9B2B}"/>
              </a:ext>
            </a:extLst>
          </p:cNvPr>
          <p:cNvSpPr>
            <a:spLocks noGrp="1"/>
          </p:cNvSpPr>
          <p:nvPr>
            <p:ph type="body" sz="quarter" idx="14" hasCustomPrompt="1"/>
          </p:nvPr>
        </p:nvSpPr>
        <p:spPr>
          <a:xfrm>
            <a:off x="5502873" y="4387695"/>
            <a:ext cx="3395594"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xmlns="" id="{E1A23DB6-E067-4A30-8C4B-98B452428518}"/>
              </a:ext>
            </a:extLst>
          </p:cNvPr>
          <p:cNvSpPr/>
          <p:nvPr userDrawn="1"/>
        </p:nvSpPr>
        <p:spPr>
          <a:xfrm flipV="1">
            <a:off x="550287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8AC775-D0E4-4AE8-B104-8AF0CC99549B}"/>
              </a:ext>
            </a:extLst>
          </p:cNvPr>
          <p:cNvSpPr>
            <a:spLocks noGrp="1"/>
          </p:cNvSpPr>
          <p:nvPr>
            <p:ph type="title" hasCustomPrompt="1"/>
          </p:nvPr>
        </p:nvSpPr>
        <p:spPr>
          <a:xfrm>
            <a:off x="619970" y="3727362"/>
            <a:ext cx="1706542"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xmlns="" id="{AA648B5A-E380-4E42-882E-71EBF6838E22}"/>
              </a:ext>
            </a:extLst>
          </p:cNvPr>
          <p:cNvSpPr>
            <a:spLocks noGrp="1"/>
          </p:cNvSpPr>
          <p:nvPr>
            <p:ph type="pic" sz="quarter" idx="12"/>
          </p:nvPr>
        </p:nvSpPr>
        <p:spPr>
          <a:xfrm>
            <a:off x="6475810" y="812800"/>
            <a:ext cx="2668190"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xmlns="" id="{A0A47E85-3BCA-460F-8AB1-52D89AC152B5}"/>
              </a:ext>
            </a:extLst>
          </p:cNvPr>
          <p:cNvSpPr>
            <a:spLocks noGrp="1"/>
          </p:cNvSpPr>
          <p:nvPr>
            <p:ph type="body" sz="quarter" idx="11" hasCustomPrompt="1"/>
          </p:nvPr>
        </p:nvSpPr>
        <p:spPr>
          <a:xfrm>
            <a:off x="3116484" y="879710"/>
            <a:ext cx="3220655"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xmlns="" id="{D357C748-EEC9-489A-BCC6-CA3A91E3F2AD}"/>
              </a:ext>
            </a:extLst>
          </p:cNvPr>
          <p:cNvSpPr>
            <a:spLocks noGrp="1"/>
          </p:cNvSpPr>
          <p:nvPr>
            <p:ph type="body" sz="quarter" idx="13" hasCustomPrompt="1"/>
          </p:nvPr>
        </p:nvSpPr>
        <p:spPr>
          <a:xfrm>
            <a:off x="3116484" y="1956155"/>
            <a:ext cx="3220655"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xmlns="" id="{59136E3C-98E8-457D-ABD1-BA278DBB491B}"/>
              </a:ext>
            </a:extLst>
          </p:cNvPr>
          <p:cNvSpPr>
            <a:spLocks noGrp="1"/>
          </p:cNvSpPr>
          <p:nvPr>
            <p:ph type="body" sz="quarter" idx="14" hasCustomPrompt="1"/>
          </p:nvPr>
        </p:nvSpPr>
        <p:spPr>
          <a:xfrm>
            <a:off x="3116484" y="3032600"/>
            <a:ext cx="3220655"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xmlns="" id="{3F9938E0-7CFD-4C1C-88B0-388D25B8B1B8}"/>
              </a:ext>
            </a:extLst>
          </p:cNvPr>
          <p:cNvSpPr>
            <a:spLocks noGrp="1"/>
          </p:cNvSpPr>
          <p:nvPr>
            <p:ph type="body" sz="quarter" idx="15" hasCustomPrompt="1"/>
          </p:nvPr>
        </p:nvSpPr>
        <p:spPr>
          <a:xfrm>
            <a:off x="3116484" y="4109045"/>
            <a:ext cx="3220655"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xmlns="" id="{D274E9A2-3272-442A-A247-A383255C45F7}"/>
              </a:ext>
            </a:extLst>
          </p:cNvPr>
          <p:cNvSpPr>
            <a:spLocks noGrp="1"/>
          </p:cNvSpPr>
          <p:nvPr>
            <p:ph type="body" sz="quarter" idx="16" hasCustomPrompt="1"/>
          </p:nvPr>
        </p:nvSpPr>
        <p:spPr>
          <a:xfrm>
            <a:off x="3116484" y="5185490"/>
            <a:ext cx="3220655"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xmlns="" id="{2683CBB0-468F-4DD2-853B-FBFFA91B662E}"/>
              </a:ext>
            </a:extLst>
          </p:cNvPr>
          <p:cNvSpPr/>
          <p:nvPr userDrawn="1"/>
        </p:nvSpPr>
        <p:spPr>
          <a:xfrm rot="16200000" flipV="1">
            <a:off x="1343837" y="4140829"/>
            <a:ext cx="0" cy="14477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xmlns="" id="{AA648B5A-E380-4E42-882E-71EBF6838E22}"/>
              </a:ext>
            </a:extLst>
          </p:cNvPr>
          <p:cNvSpPr>
            <a:spLocks noGrp="1"/>
          </p:cNvSpPr>
          <p:nvPr>
            <p:ph type="pic" sz="quarter" idx="12"/>
          </p:nvPr>
        </p:nvSpPr>
        <p:spPr>
          <a:xfrm>
            <a:off x="270933" y="2225040"/>
            <a:ext cx="340205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xmlns="" id="{A0A47E85-3BCA-460F-8AB1-52D89AC152B5}"/>
              </a:ext>
            </a:extLst>
          </p:cNvPr>
          <p:cNvSpPr>
            <a:spLocks noGrp="1"/>
          </p:cNvSpPr>
          <p:nvPr>
            <p:ph type="body" sz="quarter" idx="11" hasCustomPrompt="1"/>
          </p:nvPr>
        </p:nvSpPr>
        <p:spPr>
          <a:xfrm>
            <a:off x="3840773" y="2055335"/>
            <a:ext cx="3220655"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xmlns="" id="{D357C748-EEC9-489A-BCC6-CA3A91E3F2AD}"/>
              </a:ext>
            </a:extLst>
          </p:cNvPr>
          <p:cNvSpPr>
            <a:spLocks noGrp="1"/>
          </p:cNvSpPr>
          <p:nvPr>
            <p:ph type="body" sz="quarter" idx="13" hasCustomPrompt="1"/>
          </p:nvPr>
        </p:nvSpPr>
        <p:spPr>
          <a:xfrm>
            <a:off x="3840773" y="2782449"/>
            <a:ext cx="3220655"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xmlns="" id="{59136E3C-98E8-457D-ABD1-BA278DBB491B}"/>
              </a:ext>
            </a:extLst>
          </p:cNvPr>
          <p:cNvSpPr>
            <a:spLocks noGrp="1"/>
          </p:cNvSpPr>
          <p:nvPr>
            <p:ph type="body" sz="quarter" idx="14" hasCustomPrompt="1"/>
          </p:nvPr>
        </p:nvSpPr>
        <p:spPr>
          <a:xfrm>
            <a:off x="3840773" y="4352427"/>
            <a:ext cx="3220655"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xmlns="" id="{3F9938E0-7CFD-4C1C-88B0-388D25B8B1B8}"/>
              </a:ext>
            </a:extLst>
          </p:cNvPr>
          <p:cNvSpPr>
            <a:spLocks noGrp="1"/>
          </p:cNvSpPr>
          <p:nvPr>
            <p:ph type="body" sz="quarter" idx="15" hasCustomPrompt="1"/>
          </p:nvPr>
        </p:nvSpPr>
        <p:spPr>
          <a:xfrm>
            <a:off x="3840773" y="3567438"/>
            <a:ext cx="3220655"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xmlns="" id="{D274E9A2-3272-442A-A247-A383255C45F7}"/>
              </a:ext>
            </a:extLst>
          </p:cNvPr>
          <p:cNvSpPr>
            <a:spLocks noGrp="1"/>
          </p:cNvSpPr>
          <p:nvPr>
            <p:ph type="body" sz="quarter" idx="16" hasCustomPrompt="1"/>
          </p:nvPr>
        </p:nvSpPr>
        <p:spPr>
          <a:xfrm>
            <a:off x="3840773" y="5137415"/>
            <a:ext cx="3220655"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xmlns="" id="{E2F3CED5-D6C7-4A0B-B731-FDB78F4E3341}"/>
              </a:ext>
            </a:extLst>
          </p:cNvPr>
          <p:cNvSpPr/>
          <p:nvPr userDrawn="1"/>
        </p:nvSpPr>
        <p:spPr>
          <a:xfrm>
            <a:off x="265039" y="1"/>
            <a:ext cx="3429385"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xmlns="" id="{2683CBB0-468F-4DD2-853B-FBFFA91B662E}"/>
              </a:ext>
            </a:extLst>
          </p:cNvPr>
          <p:cNvSpPr/>
          <p:nvPr userDrawn="1"/>
        </p:nvSpPr>
        <p:spPr>
          <a:xfrm rot="16200000" flipV="1">
            <a:off x="1170191" y="686429"/>
            <a:ext cx="0" cy="1447733"/>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xmlns="" id="{408AC775-D0E4-4AE8-B104-8AF0CC99549B}"/>
              </a:ext>
            </a:extLst>
          </p:cNvPr>
          <p:cNvSpPr>
            <a:spLocks noGrp="1"/>
          </p:cNvSpPr>
          <p:nvPr>
            <p:ph type="title" hasCustomPrompt="1"/>
          </p:nvPr>
        </p:nvSpPr>
        <p:spPr>
          <a:xfrm>
            <a:off x="446325" y="192386"/>
            <a:ext cx="1706542"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xmlns="" id="{AA648B5A-E380-4E42-882E-71EBF6838E22}"/>
              </a:ext>
            </a:extLst>
          </p:cNvPr>
          <p:cNvSpPr>
            <a:spLocks noGrp="1"/>
          </p:cNvSpPr>
          <p:nvPr>
            <p:ph type="pic" sz="quarter" idx="12"/>
          </p:nvPr>
        </p:nvSpPr>
        <p:spPr>
          <a:xfrm>
            <a:off x="4698658" y="0"/>
            <a:ext cx="4445343"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xmlns="" id="{A0A47E85-3BCA-460F-8AB1-52D89AC152B5}"/>
              </a:ext>
            </a:extLst>
          </p:cNvPr>
          <p:cNvSpPr>
            <a:spLocks noGrp="1"/>
          </p:cNvSpPr>
          <p:nvPr>
            <p:ph type="body" sz="quarter" idx="11" hasCustomPrompt="1"/>
          </p:nvPr>
        </p:nvSpPr>
        <p:spPr>
          <a:xfrm>
            <a:off x="353647" y="2348736"/>
            <a:ext cx="3220655"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xmlns="" id="{D357C748-EEC9-489A-BCC6-CA3A91E3F2AD}"/>
              </a:ext>
            </a:extLst>
          </p:cNvPr>
          <p:cNvSpPr>
            <a:spLocks noGrp="1"/>
          </p:cNvSpPr>
          <p:nvPr>
            <p:ph type="body" sz="quarter" idx="13" hasCustomPrompt="1"/>
          </p:nvPr>
        </p:nvSpPr>
        <p:spPr>
          <a:xfrm>
            <a:off x="353647" y="3075850"/>
            <a:ext cx="3220655"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xmlns="" id="{59136E3C-98E8-457D-ABD1-BA278DBB491B}"/>
              </a:ext>
            </a:extLst>
          </p:cNvPr>
          <p:cNvSpPr>
            <a:spLocks noGrp="1"/>
          </p:cNvSpPr>
          <p:nvPr>
            <p:ph type="body" sz="quarter" idx="14" hasCustomPrompt="1"/>
          </p:nvPr>
        </p:nvSpPr>
        <p:spPr>
          <a:xfrm>
            <a:off x="353647" y="4645828"/>
            <a:ext cx="3220655"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xmlns="" id="{3F9938E0-7CFD-4C1C-88B0-388D25B8B1B8}"/>
              </a:ext>
            </a:extLst>
          </p:cNvPr>
          <p:cNvSpPr>
            <a:spLocks noGrp="1"/>
          </p:cNvSpPr>
          <p:nvPr>
            <p:ph type="body" sz="quarter" idx="15" hasCustomPrompt="1"/>
          </p:nvPr>
        </p:nvSpPr>
        <p:spPr>
          <a:xfrm>
            <a:off x="353647" y="3860839"/>
            <a:ext cx="3220655"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xmlns="" id="{D274E9A2-3272-442A-A247-A383255C45F7}"/>
              </a:ext>
            </a:extLst>
          </p:cNvPr>
          <p:cNvSpPr>
            <a:spLocks noGrp="1"/>
          </p:cNvSpPr>
          <p:nvPr>
            <p:ph type="body" sz="quarter" idx="16" hasCustomPrompt="1"/>
          </p:nvPr>
        </p:nvSpPr>
        <p:spPr>
          <a:xfrm>
            <a:off x="353647" y="5430816"/>
            <a:ext cx="3220655"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xmlns="" id="{E2F3CED5-D6C7-4A0B-B731-FDB78F4E3341}"/>
              </a:ext>
            </a:extLst>
          </p:cNvPr>
          <p:cNvSpPr/>
          <p:nvPr userDrawn="1"/>
        </p:nvSpPr>
        <p:spPr>
          <a:xfrm>
            <a:off x="265039" y="1"/>
            <a:ext cx="3429385"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xmlns="" id="{2683CBB0-468F-4DD2-853B-FBFFA91B662E}"/>
              </a:ext>
            </a:extLst>
          </p:cNvPr>
          <p:cNvSpPr/>
          <p:nvPr userDrawn="1"/>
        </p:nvSpPr>
        <p:spPr>
          <a:xfrm rot="16200000" flipV="1">
            <a:off x="1170191" y="686429"/>
            <a:ext cx="0" cy="1447733"/>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xmlns="" id="{408AC775-D0E4-4AE8-B104-8AF0CC99549B}"/>
              </a:ext>
            </a:extLst>
          </p:cNvPr>
          <p:cNvSpPr>
            <a:spLocks noGrp="1"/>
          </p:cNvSpPr>
          <p:nvPr>
            <p:ph type="title" hasCustomPrompt="1"/>
          </p:nvPr>
        </p:nvSpPr>
        <p:spPr>
          <a:xfrm>
            <a:off x="446325" y="192386"/>
            <a:ext cx="1706542"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xmlns="" id="{AA648B5A-E380-4E42-882E-71EBF6838E22}"/>
              </a:ext>
            </a:extLst>
          </p:cNvPr>
          <p:cNvSpPr>
            <a:spLocks noGrp="1"/>
          </p:cNvSpPr>
          <p:nvPr>
            <p:ph type="pic" sz="quarter" idx="12"/>
          </p:nvPr>
        </p:nvSpPr>
        <p:spPr>
          <a:xfrm>
            <a:off x="1" y="0"/>
            <a:ext cx="3683000" cy="6858000"/>
          </a:xfrm>
        </p:spPr>
        <p:txBody>
          <a:bodyPr/>
          <a:lstStyle/>
          <a:p>
            <a:r>
              <a:rPr lang="en-US" noProof="0"/>
              <a:t>Click icon to add picture</a:t>
            </a:r>
            <a:endParaRPr lang="en-US" noProof="0" dirty="0"/>
          </a:p>
        </p:txBody>
      </p:sp>
      <p:sp>
        <p:nvSpPr>
          <p:cNvPr id="3" name="Rectangle 2" title="Decorative"/>
          <p:cNvSpPr/>
          <p:nvPr userDrawn="1"/>
        </p:nvSpPr>
        <p:spPr>
          <a:xfrm>
            <a:off x="3683001" y="0"/>
            <a:ext cx="8805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xmlns="" id="{A0A47E85-3BCA-460F-8AB1-52D89AC152B5}"/>
              </a:ext>
            </a:extLst>
          </p:cNvPr>
          <p:cNvSpPr>
            <a:spLocks noGrp="1"/>
          </p:cNvSpPr>
          <p:nvPr>
            <p:ph type="body" sz="quarter" idx="11" hasCustomPrompt="1"/>
          </p:nvPr>
        </p:nvSpPr>
        <p:spPr>
          <a:xfrm>
            <a:off x="4721349" y="1310030"/>
            <a:ext cx="3601385"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dirty="0"/>
              <a:t>Click to edit Master </a:t>
            </a:r>
            <a:br>
              <a:rPr lang="en-US" noProof="0" dirty="0"/>
            </a:br>
            <a:r>
              <a:rPr lang="en-US" noProof="0" dirty="0"/>
              <a:t>text styles</a:t>
            </a:r>
          </a:p>
        </p:txBody>
      </p:sp>
      <p:sp>
        <p:nvSpPr>
          <p:cNvPr id="33" name="Text Placeholder 30">
            <a:extLst>
              <a:ext uri="{FF2B5EF4-FFF2-40B4-BE49-F238E27FC236}">
                <a16:creationId xmlns:a16="http://schemas.microsoft.com/office/drawing/2014/main" xmlns="" id="{D357C748-EEC9-489A-BCC6-CA3A91E3F2AD}"/>
              </a:ext>
            </a:extLst>
          </p:cNvPr>
          <p:cNvSpPr>
            <a:spLocks noGrp="1"/>
          </p:cNvSpPr>
          <p:nvPr>
            <p:ph type="body" sz="quarter" idx="13" hasCustomPrompt="1"/>
          </p:nvPr>
        </p:nvSpPr>
        <p:spPr>
          <a:xfrm>
            <a:off x="4721349" y="2386475"/>
            <a:ext cx="3601385"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xmlns="" id="{59136E3C-98E8-457D-ABD1-BA278DBB491B}"/>
              </a:ext>
            </a:extLst>
          </p:cNvPr>
          <p:cNvSpPr>
            <a:spLocks noGrp="1"/>
          </p:cNvSpPr>
          <p:nvPr>
            <p:ph type="body" sz="quarter" idx="14" hasCustomPrompt="1"/>
          </p:nvPr>
        </p:nvSpPr>
        <p:spPr>
          <a:xfrm>
            <a:off x="4721349" y="3462920"/>
            <a:ext cx="3601385"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xmlns="" id="{3F9938E0-7CFD-4C1C-88B0-388D25B8B1B8}"/>
              </a:ext>
            </a:extLst>
          </p:cNvPr>
          <p:cNvSpPr>
            <a:spLocks noGrp="1"/>
          </p:cNvSpPr>
          <p:nvPr>
            <p:ph type="body" sz="quarter" idx="15" hasCustomPrompt="1"/>
          </p:nvPr>
        </p:nvSpPr>
        <p:spPr>
          <a:xfrm>
            <a:off x="4721349" y="4539365"/>
            <a:ext cx="3601385"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xmlns="" id="{D274E9A2-3272-442A-A247-A383255C45F7}"/>
              </a:ext>
            </a:extLst>
          </p:cNvPr>
          <p:cNvSpPr>
            <a:spLocks noGrp="1"/>
          </p:cNvSpPr>
          <p:nvPr>
            <p:ph type="body" sz="quarter" idx="16" hasCustomPrompt="1"/>
          </p:nvPr>
        </p:nvSpPr>
        <p:spPr>
          <a:xfrm>
            <a:off x="4721349" y="5615810"/>
            <a:ext cx="3601385"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xmlns="" id="{2D435A30-7C8E-4847-B027-91CBFA159229}"/>
              </a:ext>
            </a:extLst>
          </p:cNvPr>
          <p:cNvSpPr>
            <a:spLocks noGrp="1"/>
          </p:cNvSpPr>
          <p:nvPr>
            <p:ph type="body" sz="quarter" idx="17" hasCustomPrompt="1"/>
          </p:nvPr>
        </p:nvSpPr>
        <p:spPr>
          <a:xfrm>
            <a:off x="3813055" y="1310030"/>
            <a:ext cx="55581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xmlns="" id="{819BB324-34C6-4FF7-8780-D294AC6EC5AC}"/>
              </a:ext>
            </a:extLst>
          </p:cNvPr>
          <p:cNvSpPr>
            <a:spLocks noGrp="1"/>
          </p:cNvSpPr>
          <p:nvPr>
            <p:ph type="body" sz="quarter" idx="18" hasCustomPrompt="1"/>
          </p:nvPr>
        </p:nvSpPr>
        <p:spPr>
          <a:xfrm>
            <a:off x="3813055" y="2386475"/>
            <a:ext cx="55581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xmlns="" id="{43B3C496-FB0A-4924-A341-696D17E2D9C5}"/>
              </a:ext>
            </a:extLst>
          </p:cNvPr>
          <p:cNvSpPr>
            <a:spLocks noGrp="1"/>
          </p:cNvSpPr>
          <p:nvPr>
            <p:ph type="body" sz="quarter" idx="19" hasCustomPrompt="1"/>
          </p:nvPr>
        </p:nvSpPr>
        <p:spPr>
          <a:xfrm>
            <a:off x="3813055" y="3462920"/>
            <a:ext cx="55581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xmlns="" id="{FEACD5FF-800E-4BB0-82F3-2E0AEF1215D5}"/>
              </a:ext>
            </a:extLst>
          </p:cNvPr>
          <p:cNvSpPr>
            <a:spLocks noGrp="1"/>
          </p:cNvSpPr>
          <p:nvPr>
            <p:ph type="body" sz="quarter" idx="20" hasCustomPrompt="1"/>
          </p:nvPr>
        </p:nvSpPr>
        <p:spPr>
          <a:xfrm>
            <a:off x="3813055" y="4539365"/>
            <a:ext cx="55581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xmlns="" id="{58B97284-E1BE-4DCD-9CC1-C441D1A8573A}"/>
              </a:ext>
            </a:extLst>
          </p:cNvPr>
          <p:cNvSpPr>
            <a:spLocks noGrp="1"/>
          </p:cNvSpPr>
          <p:nvPr>
            <p:ph type="body" sz="quarter" idx="21" hasCustomPrompt="1"/>
          </p:nvPr>
        </p:nvSpPr>
        <p:spPr>
          <a:xfrm>
            <a:off x="3813055" y="5615810"/>
            <a:ext cx="55581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xmlns="" id="{408AC775-D0E4-4AE8-B104-8AF0CC99549B}"/>
              </a:ext>
            </a:extLst>
          </p:cNvPr>
          <p:cNvSpPr>
            <a:spLocks noGrp="1"/>
          </p:cNvSpPr>
          <p:nvPr>
            <p:ph type="title" hasCustomPrompt="1"/>
          </p:nvPr>
        </p:nvSpPr>
        <p:spPr>
          <a:xfrm>
            <a:off x="4721348" y="301208"/>
            <a:ext cx="3601385" cy="708012"/>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dirty="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0731EC-67BA-493B-B1C7-6258DD2B6042}"/>
              </a:ext>
            </a:extLst>
          </p:cNvPr>
          <p:cNvSpPr>
            <a:spLocks noGrp="1"/>
          </p:cNvSpPr>
          <p:nvPr>
            <p:ph type="title"/>
          </p:nvPr>
        </p:nvSpPr>
        <p:spPr>
          <a:xfrm>
            <a:off x="577016" y="2596917"/>
            <a:ext cx="328938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4572000" y="1"/>
            <a:ext cx="4572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xmlns="" id="{233D39E2-2188-4621-B115-A912A057E8AC}"/>
              </a:ext>
            </a:extLst>
          </p:cNvPr>
          <p:cNvSpPr>
            <a:spLocks noGrp="1"/>
          </p:cNvSpPr>
          <p:nvPr>
            <p:ph type="body" sz="quarter" idx="11"/>
          </p:nvPr>
        </p:nvSpPr>
        <p:spPr>
          <a:xfrm>
            <a:off x="577015" y="4628132"/>
            <a:ext cx="328938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p:nvPr>
        </p:nvSpPr>
        <p:spPr>
          <a:xfrm>
            <a:off x="577015" y="4165142"/>
            <a:ext cx="328938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xmlns="" id="{2683CBB0-468F-4DD2-853B-FBFFA91B662E}"/>
              </a:ext>
            </a:extLst>
          </p:cNvPr>
          <p:cNvSpPr/>
          <p:nvPr userDrawn="1"/>
        </p:nvSpPr>
        <p:spPr>
          <a:xfrm flipV="1">
            <a:off x="395570"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xmlns="" id="{EADDC907-00BA-437D-8631-DCDAA19616AC}"/>
              </a:ext>
            </a:extLst>
          </p:cNvPr>
          <p:cNvSpPr>
            <a:spLocks noGrp="1"/>
          </p:cNvSpPr>
          <p:nvPr>
            <p:ph type="pic" sz="quarter" idx="13"/>
          </p:nvPr>
        </p:nvSpPr>
        <p:spPr>
          <a:xfrm>
            <a:off x="577016" y="1631761"/>
            <a:ext cx="60356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1" y="2808079"/>
            <a:ext cx="4572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p:nvPr>
        </p:nvSpPr>
        <p:spPr>
          <a:xfrm>
            <a:off x="628650" y="571466"/>
            <a:ext cx="394335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5240869" y="2808080"/>
            <a:ext cx="3234265"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5240869" y="3212364"/>
            <a:ext cx="3234265"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xmlns="" id="{2683CBB0-468F-4DD2-853B-FBFFA91B662E}"/>
              </a:ext>
            </a:extLst>
          </p:cNvPr>
          <p:cNvSpPr/>
          <p:nvPr userDrawn="1"/>
        </p:nvSpPr>
        <p:spPr>
          <a:xfrm rot="16200000" flipV="1">
            <a:off x="3848135" y="1497818"/>
            <a:ext cx="0" cy="14477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1E5DCEB-1CC8-4AEE-9DEC-6C62AD4FB42C}"/>
              </a:ext>
            </a:extLst>
          </p:cNvPr>
          <p:cNvSpPr/>
          <p:nvPr userDrawn="1"/>
        </p:nvSpPr>
        <p:spPr>
          <a:xfrm>
            <a:off x="0" y="3429000"/>
            <a:ext cx="4572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1" y="0"/>
            <a:ext cx="4572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p:nvPr>
        </p:nvSpPr>
        <p:spPr>
          <a:xfrm>
            <a:off x="5240869" y="1190910"/>
            <a:ext cx="3415506"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5247940" y="2516139"/>
            <a:ext cx="3408435"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5247940" y="2920422"/>
            <a:ext cx="3408435"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628649" y="3606800"/>
            <a:ext cx="36957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6"/>
          </p:nvPr>
        </p:nvSpPr>
        <p:spPr>
          <a:xfrm>
            <a:off x="0" y="0"/>
            <a:ext cx="27813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2781300" y="0"/>
            <a:ext cx="3581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p:nvPr>
        </p:nvSpPr>
        <p:spPr>
          <a:xfrm>
            <a:off x="3189691" y="936981"/>
            <a:ext cx="2866864" cy="1466055"/>
          </a:xfrm>
        </p:spPr>
        <p:txBody>
          <a:bodyPr lIns="0" anchor="t">
            <a:noAutofit/>
          </a:bodyPr>
          <a:lstStyle>
            <a:lvl1pPr algn="l">
              <a:defRPr sz="3200">
                <a:solidFill>
                  <a:schemeClr val="bg1"/>
                </a:solidFill>
                <a:latin typeface="+mj-lt"/>
              </a:defRPr>
            </a:lvl1pPr>
          </a:lstStyle>
          <a:p>
            <a:r>
              <a:rPr lang="en-US" dirty="0"/>
              <a:t>Click to edit Master title style</a:t>
            </a:r>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3189741" y="2407323"/>
            <a:ext cx="286676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3189691" y="2811607"/>
            <a:ext cx="2866864"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7"/>
          </p:nvPr>
        </p:nvSpPr>
        <p:spPr>
          <a:xfrm>
            <a:off x="6362700" y="0"/>
            <a:ext cx="27813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0" y="4288"/>
            <a:ext cx="9144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628649" y="2002421"/>
            <a:ext cx="5439379" cy="891250"/>
          </a:xfrm>
        </p:spPr>
        <p:txBody>
          <a:bodyPr anchor="t">
            <a:noAutofit/>
          </a:bodyPr>
          <a:lstStyle>
            <a:lvl1pPr>
              <a:defRPr sz="4000" b="1">
                <a:solidFill>
                  <a:schemeClr val="tx1"/>
                </a:solidFill>
                <a:latin typeface="+mj-lt"/>
              </a:defRPr>
            </a:lvl1pPr>
          </a:lstStyle>
          <a:p>
            <a:r>
              <a:rPr lang="en-US" dirty="0"/>
              <a:t>THANK YOU</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1438872" y="2093446"/>
            <a:ext cx="1" cy="1641604"/>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xmlns="" id="{60EEF041-4EFF-410A-AFB4-25A65B462B2D}"/>
              </a:ext>
            </a:extLst>
          </p:cNvPr>
          <p:cNvSpPr/>
          <p:nvPr userDrawn="1"/>
        </p:nvSpPr>
        <p:spPr>
          <a:xfrm>
            <a:off x="6136386" y="0"/>
            <a:ext cx="30076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xmlns="" id="{60EEF041-4EFF-410A-AFB4-25A65B462B2D}"/>
              </a:ext>
            </a:extLst>
          </p:cNvPr>
          <p:cNvSpPr/>
          <p:nvPr userDrawn="1"/>
        </p:nvSpPr>
        <p:spPr>
          <a:xfrm>
            <a:off x="3128771" y="0"/>
            <a:ext cx="30076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3250318" y="1680548"/>
            <a:ext cx="2764519"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6281421" y="1680548"/>
            <a:ext cx="2743508"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3250091" y="2084831"/>
            <a:ext cx="276461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6281421" y="2084831"/>
            <a:ext cx="2743508"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xmlns="" id="{110731EC-67BA-493B-B1C7-6258DD2B6042}"/>
              </a:ext>
            </a:extLst>
          </p:cNvPr>
          <p:cNvSpPr>
            <a:spLocks noGrp="1"/>
          </p:cNvSpPr>
          <p:nvPr>
            <p:ph type="title"/>
          </p:nvPr>
        </p:nvSpPr>
        <p:spPr>
          <a:xfrm>
            <a:off x="302558" y="1670007"/>
            <a:ext cx="276461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xmlns="" id="{09156155-C47D-47A0-A08D-DCAC4D742D3F}"/>
              </a:ext>
            </a:extLst>
          </p:cNvPr>
          <p:cNvSpPr>
            <a:spLocks noGrp="1"/>
          </p:cNvSpPr>
          <p:nvPr>
            <p:ph type="pic" sz="quarter" idx="17"/>
          </p:nvPr>
        </p:nvSpPr>
        <p:spPr>
          <a:xfrm>
            <a:off x="0" y="0"/>
            <a:ext cx="9144000" cy="3408892"/>
          </a:xfrm>
        </p:spPr>
        <p:txBody>
          <a:bodyPr/>
          <a:lstStyle/>
          <a:p>
            <a:r>
              <a:rPr lang="en-US" dirty="0"/>
              <a:t>Click icon to add picture</a:t>
            </a:r>
          </a:p>
        </p:txBody>
      </p:sp>
      <p:sp>
        <p:nvSpPr>
          <p:cNvPr id="11" name="Title 1" title="Decorative">
            <a:extLst>
              <a:ext uri="{FF2B5EF4-FFF2-40B4-BE49-F238E27FC236}">
                <a16:creationId xmlns:a16="http://schemas.microsoft.com/office/drawing/2014/main" xmlns="" id="{FC8F08DC-8736-4BFE-8B72-8DD4184DEBE1}"/>
              </a:ext>
            </a:extLst>
          </p:cNvPr>
          <p:cNvSpPr txBox="1">
            <a:spLocks/>
          </p:cNvSpPr>
          <p:nvPr userDrawn="1"/>
        </p:nvSpPr>
        <p:spPr>
          <a:xfrm>
            <a:off x="0" y="3408892"/>
            <a:ext cx="9152681"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3426563" y="3666355"/>
            <a:ext cx="25866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6190542" y="3666355"/>
            <a:ext cx="258769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3426335" y="4070639"/>
            <a:ext cx="25866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6190542" y="4070639"/>
            <a:ext cx="258769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xmlns="" id="{110731EC-67BA-493B-B1C7-6258DD2B6042}"/>
              </a:ext>
            </a:extLst>
          </p:cNvPr>
          <p:cNvSpPr>
            <a:spLocks noGrp="1"/>
          </p:cNvSpPr>
          <p:nvPr>
            <p:ph type="title"/>
          </p:nvPr>
        </p:nvSpPr>
        <p:spPr>
          <a:xfrm>
            <a:off x="628650" y="4049104"/>
            <a:ext cx="2352675"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xmlns="" id="{FC8F08DC-8736-4BFE-8B72-8DD4184DEBE1}"/>
              </a:ext>
            </a:extLst>
          </p:cNvPr>
          <p:cNvSpPr txBox="1">
            <a:spLocks/>
          </p:cNvSpPr>
          <p:nvPr userDrawn="1"/>
        </p:nvSpPr>
        <p:spPr>
          <a:xfrm>
            <a:off x="-1" y="2360142"/>
            <a:ext cx="4572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xmlns="" id="{FC8F08DC-8736-4BFE-8B72-8DD4184DEBE1}"/>
              </a:ext>
            </a:extLst>
          </p:cNvPr>
          <p:cNvSpPr txBox="1">
            <a:spLocks/>
          </p:cNvSpPr>
          <p:nvPr userDrawn="1"/>
        </p:nvSpPr>
        <p:spPr>
          <a:xfrm>
            <a:off x="4572000" y="2360142"/>
            <a:ext cx="4572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658206" y="2962017"/>
            <a:ext cx="3255589"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5229514" y="2962017"/>
            <a:ext cx="3256972"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658206" y="3366302"/>
            <a:ext cx="325558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5229514" y="3366302"/>
            <a:ext cx="3256972"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xmlns="" id="{110731EC-67BA-493B-B1C7-6258DD2B6042}"/>
              </a:ext>
            </a:extLst>
          </p:cNvPr>
          <p:cNvSpPr>
            <a:spLocks noGrp="1"/>
          </p:cNvSpPr>
          <p:nvPr>
            <p:ph type="title"/>
          </p:nvPr>
        </p:nvSpPr>
        <p:spPr>
          <a:xfrm>
            <a:off x="1896161" y="358610"/>
            <a:ext cx="5351678"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xmlns="" id="{E1A23DB6-E067-4A30-8C4B-98B452428518}"/>
              </a:ext>
            </a:extLst>
          </p:cNvPr>
          <p:cNvSpPr/>
          <p:nvPr userDrawn="1"/>
        </p:nvSpPr>
        <p:spPr>
          <a:xfrm rot="16200000" flipV="1">
            <a:off x="4572000" y="496184"/>
            <a:ext cx="0" cy="1641604"/>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xmlns="" id="{FC8F08DC-8736-4BFE-8B72-8DD4184DEBE1}"/>
              </a:ext>
            </a:extLst>
          </p:cNvPr>
          <p:cNvSpPr txBox="1">
            <a:spLocks/>
          </p:cNvSpPr>
          <p:nvPr userDrawn="1"/>
        </p:nvSpPr>
        <p:spPr>
          <a:xfrm>
            <a:off x="-1" y="2360142"/>
            <a:ext cx="4572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xmlns="" id="{FC8F08DC-8736-4BFE-8B72-8DD4184DEBE1}"/>
              </a:ext>
            </a:extLst>
          </p:cNvPr>
          <p:cNvSpPr txBox="1">
            <a:spLocks/>
          </p:cNvSpPr>
          <p:nvPr userDrawn="1"/>
        </p:nvSpPr>
        <p:spPr>
          <a:xfrm>
            <a:off x="4572000" y="2360142"/>
            <a:ext cx="4572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658206" y="2962017"/>
            <a:ext cx="3255589"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5229514" y="2962017"/>
            <a:ext cx="3256972"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658206" y="3366302"/>
            <a:ext cx="325558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5229514" y="3366302"/>
            <a:ext cx="3256972"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xmlns="" id="{110731EC-67BA-493B-B1C7-6258DD2B6042}"/>
              </a:ext>
            </a:extLst>
          </p:cNvPr>
          <p:cNvSpPr>
            <a:spLocks noGrp="1"/>
          </p:cNvSpPr>
          <p:nvPr>
            <p:ph type="title"/>
          </p:nvPr>
        </p:nvSpPr>
        <p:spPr>
          <a:xfrm>
            <a:off x="1896161" y="358610"/>
            <a:ext cx="5351678"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xmlns="" id="{E1A23DB6-E067-4A30-8C4B-98B452428518}"/>
              </a:ext>
            </a:extLst>
          </p:cNvPr>
          <p:cNvSpPr/>
          <p:nvPr userDrawn="1"/>
        </p:nvSpPr>
        <p:spPr>
          <a:xfrm rot="16200000" flipV="1">
            <a:off x="4572000" y="496184"/>
            <a:ext cx="0" cy="1641604"/>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0731EC-67BA-493B-B1C7-6258DD2B6042}"/>
              </a:ext>
            </a:extLst>
          </p:cNvPr>
          <p:cNvSpPr>
            <a:spLocks noGrp="1"/>
          </p:cNvSpPr>
          <p:nvPr>
            <p:ph type="title"/>
          </p:nvPr>
        </p:nvSpPr>
        <p:spPr>
          <a:xfrm>
            <a:off x="633711" y="1193766"/>
            <a:ext cx="328938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659111" y="2632337"/>
            <a:ext cx="328938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xmlns="" id="{233D39E2-2188-4621-B115-A912A057E8AC}"/>
              </a:ext>
            </a:extLst>
          </p:cNvPr>
          <p:cNvSpPr>
            <a:spLocks noGrp="1"/>
          </p:cNvSpPr>
          <p:nvPr>
            <p:ph type="body" sz="quarter" idx="11"/>
          </p:nvPr>
        </p:nvSpPr>
        <p:spPr>
          <a:xfrm>
            <a:off x="4636512" y="1598620"/>
            <a:ext cx="3652355"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4636512" y="1194295"/>
            <a:ext cx="3652355"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xmlns="" id="{B2C5FA2F-DD81-4A72-AB26-A4C663724F42}"/>
              </a:ext>
            </a:extLst>
          </p:cNvPr>
          <p:cNvSpPr>
            <a:spLocks noGrp="1"/>
          </p:cNvSpPr>
          <p:nvPr>
            <p:ph type="body" sz="quarter" idx="13"/>
          </p:nvPr>
        </p:nvSpPr>
        <p:spPr>
          <a:xfrm>
            <a:off x="4636513" y="4093465"/>
            <a:ext cx="3652355"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4636513" y="3689140"/>
            <a:ext cx="362459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xmlns="" id="{2683CBB0-468F-4DD2-853B-FBFFA91B662E}"/>
              </a:ext>
            </a:extLst>
          </p:cNvPr>
          <p:cNvSpPr/>
          <p:nvPr userDrawn="1"/>
        </p:nvSpPr>
        <p:spPr>
          <a:xfrm flipV="1">
            <a:off x="622880"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BE84B7CE-D997-4F92-BD9D-3F9DE2782EF8}"/>
              </a:ext>
            </a:extLst>
          </p:cNvPr>
          <p:cNvSpPr>
            <a:spLocks noGrp="1"/>
          </p:cNvSpPr>
          <p:nvPr>
            <p:ph type="pic" sz="quarter" idx="10"/>
          </p:nvPr>
        </p:nvSpPr>
        <p:spPr>
          <a:xfrm>
            <a:off x="5946493" y="836271"/>
            <a:ext cx="3197507"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xmlns="" id="{233D39E2-2188-4621-B115-A912A057E8AC}"/>
              </a:ext>
            </a:extLst>
          </p:cNvPr>
          <p:cNvSpPr>
            <a:spLocks noGrp="1"/>
          </p:cNvSpPr>
          <p:nvPr>
            <p:ph type="body" sz="quarter" idx="11"/>
          </p:nvPr>
        </p:nvSpPr>
        <p:spPr>
          <a:xfrm>
            <a:off x="2743198" y="836271"/>
            <a:ext cx="31968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hasCustomPrompt="1"/>
          </p:nvPr>
        </p:nvSpPr>
        <p:spPr>
          <a:xfrm>
            <a:off x="468775" y="1659771"/>
            <a:ext cx="1918504"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xmlns="" id="{E1A23DB6-E067-4A30-8C4B-98B452428518}"/>
              </a:ext>
            </a:extLst>
          </p:cNvPr>
          <p:cNvSpPr/>
          <p:nvPr userDrawn="1"/>
        </p:nvSpPr>
        <p:spPr>
          <a:xfrm rot="16200000" flipV="1">
            <a:off x="1317380" y="2188821"/>
            <a:ext cx="0" cy="1641604"/>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728878" y="1"/>
            <a:ext cx="2642567" cy="3206186"/>
          </a:xfrm>
          <a:solidFill>
            <a:schemeClr val="bg1">
              <a:lumMod val="95000"/>
            </a:schemeClr>
          </a:solidFill>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xmlns="" id="{233D39E2-2188-4621-B115-A912A057E8AC}"/>
              </a:ext>
            </a:extLst>
          </p:cNvPr>
          <p:cNvSpPr>
            <a:spLocks noGrp="1"/>
          </p:cNvSpPr>
          <p:nvPr>
            <p:ph type="body" sz="quarter" idx="11"/>
          </p:nvPr>
        </p:nvSpPr>
        <p:spPr>
          <a:xfrm>
            <a:off x="0" y="3206186"/>
            <a:ext cx="9143999" cy="3651813"/>
          </a:xfrm>
          <a:solidFill>
            <a:schemeClr val="accent2"/>
          </a:solidFill>
        </p:spPr>
        <p:txBody>
          <a:bodyPr lIns="41148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dirty="0"/>
              <a:t>Click to edit Master text styles</a:t>
            </a:r>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hasCustomPrompt="1"/>
          </p:nvPr>
        </p:nvSpPr>
        <p:spPr>
          <a:xfrm>
            <a:off x="3958540" y="1624909"/>
            <a:ext cx="4826643" cy="1325563"/>
          </a:xfrm>
        </p:spPr>
        <p:txBody>
          <a:bodyPr anchor="b"/>
          <a:lstStyle>
            <a:lvl1pPr algn="l">
              <a:defRPr>
                <a:latin typeface="+mj-lt"/>
              </a:defRPr>
            </a:lvl1pPr>
          </a:lstStyle>
          <a:p>
            <a:r>
              <a:rPr lang="en-US" dirty="0"/>
              <a:t>Click to Add Title</a:t>
            </a:r>
          </a:p>
        </p:txBody>
      </p:sp>
      <p:sp>
        <p:nvSpPr>
          <p:cNvPr id="6"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2"/>
          </p:nvPr>
        </p:nvSpPr>
        <p:spPr>
          <a:xfrm>
            <a:off x="728878" y="3358587"/>
            <a:ext cx="2642567"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233D39E2-2188-4621-B115-A912A057E8AC}"/>
              </a:ext>
            </a:extLst>
          </p:cNvPr>
          <p:cNvSpPr>
            <a:spLocks noGrp="1"/>
          </p:cNvSpPr>
          <p:nvPr>
            <p:ph type="body" sz="quarter" idx="11"/>
          </p:nvPr>
        </p:nvSpPr>
        <p:spPr>
          <a:xfrm>
            <a:off x="628649" y="4586457"/>
            <a:ext cx="7761818"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hasCustomPrompt="1"/>
          </p:nvPr>
        </p:nvSpPr>
        <p:spPr>
          <a:xfrm>
            <a:off x="628650" y="3717213"/>
            <a:ext cx="7761817"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628650" y="836272"/>
            <a:ext cx="7761817"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xmlns="" id="{9DF8596F-E730-47C4-86C3-F4A9B3F78268}"/>
              </a:ext>
            </a:extLst>
          </p:cNvPr>
          <p:cNvSpPr/>
          <p:nvPr userDrawn="1"/>
        </p:nvSpPr>
        <p:spPr>
          <a:xfrm>
            <a:off x="0" y="0"/>
            <a:ext cx="3559215"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3559215" y="3428990"/>
            <a:ext cx="5584785"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hasCustomPrompt="1"/>
          </p:nvPr>
        </p:nvSpPr>
        <p:spPr>
          <a:xfrm>
            <a:off x="628650" y="1659771"/>
            <a:ext cx="2314214"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xmlns="" id="{2E0AB4DF-4264-4631-9A72-72B25F9BEED8}"/>
              </a:ext>
            </a:extLst>
          </p:cNvPr>
          <p:cNvSpPr>
            <a:spLocks noGrp="1"/>
          </p:cNvSpPr>
          <p:nvPr>
            <p:ph type="body" sz="quarter" idx="12" hasCustomPrompt="1"/>
          </p:nvPr>
        </p:nvSpPr>
        <p:spPr>
          <a:xfrm>
            <a:off x="4019308" y="1197274"/>
            <a:ext cx="459129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xmlns="" id="{0E3F0CD0-D764-45BB-9798-E9046593B3AC}"/>
              </a:ext>
            </a:extLst>
          </p:cNvPr>
          <p:cNvSpPr>
            <a:spLocks noGrp="1"/>
          </p:cNvSpPr>
          <p:nvPr>
            <p:ph type="body" sz="quarter" idx="15"/>
          </p:nvPr>
        </p:nvSpPr>
        <p:spPr>
          <a:xfrm>
            <a:off x="4019308" y="1588155"/>
            <a:ext cx="459129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xmlns="" id="{0E3F0CD0-D764-45BB-9798-E9046593B3AC}"/>
              </a:ext>
            </a:extLst>
          </p:cNvPr>
          <p:cNvSpPr>
            <a:spLocks noGrp="1"/>
          </p:cNvSpPr>
          <p:nvPr>
            <p:ph type="body" sz="quarter" idx="16"/>
          </p:nvPr>
        </p:nvSpPr>
        <p:spPr>
          <a:xfrm>
            <a:off x="628650" y="3737093"/>
            <a:ext cx="2314214"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xmlns="" id="{9B9B3BD2-24FF-4E30-B0DA-4DCD6E57D9FC}"/>
              </a:ext>
            </a:extLst>
          </p:cNvPr>
          <p:cNvSpPr>
            <a:spLocks noGrp="1"/>
          </p:cNvSpPr>
          <p:nvPr>
            <p:ph type="pic" sz="quarter" idx="10"/>
          </p:nvPr>
        </p:nvSpPr>
        <p:spPr>
          <a:xfrm>
            <a:off x="0" y="0"/>
            <a:ext cx="9144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xmlns="" id="{C7F92C0C-7E68-45AE-8824-6858C6874760}"/>
              </a:ext>
            </a:extLst>
          </p:cNvPr>
          <p:cNvSpPr>
            <a:spLocks noGrp="1"/>
          </p:cNvSpPr>
          <p:nvPr>
            <p:ph type="title" hasCustomPrompt="1"/>
          </p:nvPr>
        </p:nvSpPr>
        <p:spPr>
          <a:xfrm>
            <a:off x="1711876" y="4973519"/>
            <a:ext cx="5474714"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3971924" y="4288"/>
            <a:ext cx="5172075"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xmlns="" id="{38CBA09E-664D-42AC-81A8-E6756A655750}"/>
              </a:ext>
            </a:extLst>
          </p:cNvPr>
          <p:cNvSpPr/>
          <p:nvPr userDrawn="1"/>
        </p:nvSpPr>
        <p:spPr>
          <a:xfrm>
            <a:off x="0" y="1539434"/>
            <a:ext cx="6649655"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1" y="0"/>
            <a:ext cx="3971924"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599018" y="2040521"/>
            <a:ext cx="3090333" cy="1818655"/>
          </a:xfrm>
        </p:spPr>
        <p:txBody>
          <a:bodyPr anchor="b">
            <a:noAutofit/>
          </a:bodyPr>
          <a:lstStyle>
            <a:lvl1pPr algn="l">
              <a:defRPr sz="4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xmlns="" id="{1221857D-ECFA-4D4D-91DF-E36500791501}"/>
              </a:ext>
            </a:extLst>
          </p:cNvPr>
          <p:cNvSpPr>
            <a:spLocks noGrp="1"/>
          </p:cNvSpPr>
          <p:nvPr>
            <p:ph type="body" sz="quarter" idx="15" hasCustomPrompt="1"/>
          </p:nvPr>
        </p:nvSpPr>
        <p:spPr>
          <a:xfrm>
            <a:off x="599018" y="4031659"/>
            <a:ext cx="3090332" cy="338549"/>
          </a:xfrm>
        </p:spPr>
        <p:txBody>
          <a:bodyPr>
            <a:noAutofit/>
          </a:bodyPr>
          <a:lstStyle>
            <a:lvl1pPr marL="0" indent="0" algn="l">
              <a:buNone/>
              <a:defRPr sz="20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xmlns="" id="{E1A23DB6-E067-4A30-8C4B-98B452428518}"/>
              </a:ext>
            </a:extLst>
          </p:cNvPr>
          <p:cNvSpPr/>
          <p:nvPr userDrawn="1"/>
        </p:nvSpPr>
        <p:spPr>
          <a:xfrm rot="16200000" flipV="1">
            <a:off x="1419819" y="3038375"/>
            <a:ext cx="0" cy="1641605"/>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xmlns="" id="{9B9B3BD2-24FF-4E30-B0DA-4DCD6E57D9FC}"/>
              </a:ext>
            </a:extLst>
          </p:cNvPr>
          <p:cNvSpPr>
            <a:spLocks noGrp="1"/>
          </p:cNvSpPr>
          <p:nvPr>
            <p:ph type="pic" sz="quarter" idx="10"/>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9144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xmlns="" id="{89A80859-BDA6-44AA-A750-4E06108B9B2B}"/>
              </a:ext>
            </a:extLst>
          </p:cNvPr>
          <p:cNvSpPr>
            <a:spLocks noGrp="1"/>
          </p:cNvSpPr>
          <p:nvPr>
            <p:ph type="body" sz="quarter" idx="14"/>
          </p:nvPr>
        </p:nvSpPr>
        <p:spPr>
          <a:xfrm>
            <a:off x="3665605" y="3665204"/>
            <a:ext cx="5478395"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xmlns="" id="{E1A23DB6-E067-4A30-8C4B-98B452428518}"/>
              </a:ext>
            </a:extLst>
          </p:cNvPr>
          <p:cNvSpPr/>
          <p:nvPr userDrawn="1"/>
        </p:nvSpPr>
        <p:spPr>
          <a:xfrm flipV="1">
            <a:off x="3665605" y="366520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9144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xmlns="" id="{89A80859-BDA6-44AA-A750-4E06108B9B2B}"/>
              </a:ext>
            </a:extLst>
          </p:cNvPr>
          <p:cNvSpPr>
            <a:spLocks noGrp="1"/>
          </p:cNvSpPr>
          <p:nvPr>
            <p:ph type="body" sz="quarter" idx="14"/>
          </p:nvPr>
        </p:nvSpPr>
        <p:spPr>
          <a:xfrm>
            <a:off x="3665605" y="3665204"/>
            <a:ext cx="5478395"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flipV="1">
            <a:off x="3665605" y="3665205"/>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9144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xmlns="" id="{8DF09845-7890-4D10-A53B-2A4D05316878}"/>
              </a:ext>
            </a:extLst>
          </p:cNvPr>
          <p:cNvSpPr>
            <a:spLocks noGrp="1"/>
          </p:cNvSpPr>
          <p:nvPr>
            <p:ph type="title"/>
          </p:nvPr>
        </p:nvSpPr>
        <p:spPr>
          <a:xfrm>
            <a:off x="640080" y="5688402"/>
            <a:ext cx="653796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680013"/>
            <a:ext cx="9144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9144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xmlns="" id="{8DF09845-7890-4D10-A53B-2A4D05316878}"/>
              </a:ext>
            </a:extLst>
          </p:cNvPr>
          <p:cNvSpPr>
            <a:spLocks noGrp="1"/>
          </p:cNvSpPr>
          <p:nvPr>
            <p:ph type="title"/>
          </p:nvPr>
        </p:nvSpPr>
        <p:spPr>
          <a:xfrm>
            <a:off x="640080" y="5688402"/>
            <a:ext cx="653796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680013"/>
            <a:ext cx="9144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1"/>
            <a:ext cx="9144000" cy="6857999"/>
          </a:xfrm>
        </p:spPr>
        <p:txBody>
          <a:bodyPr/>
          <a:lstStyle/>
          <a:p>
            <a:r>
              <a:rPr lang="en-US"/>
              <a:t>Click icon to add picture</a:t>
            </a:r>
            <a:endParaRPr lang="en-US" dirty="0"/>
          </a:p>
        </p:txBody>
      </p:sp>
      <p:sp>
        <p:nvSpPr>
          <p:cNvPr id="5" name="Rectangle 4"/>
          <p:cNvSpPr/>
          <p:nvPr userDrawn="1"/>
        </p:nvSpPr>
        <p:spPr>
          <a:xfrm>
            <a:off x="0" y="4735871"/>
            <a:ext cx="9144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xmlns="" id="{7EBB9618-FC05-4C85-8241-A1EFCE8127AD}"/>
              </a:ext>
            </a:extLst>
          </p:cNvPr>
          <p:cNvSpPr>
            <a:spLocks noGrp="1"/>
          </p:cNvSpPr>
          <p:nvPr>
            <p:ph type="title"/>
          </p:nvPr>
        </p:nvSpPr>
        <p:spPr>
          <a:xfrm>
            <a:off x="521547" y="5074550"/>
            <a:ext cx="653796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1"/>
            <a:ext cx="9144000" cy="6857999"/>
          </a:xfrm>
        </p:spPr>
        <p:txBody>
          <a:bodyPr/>
          <a:lstStyle/>
          <a:p>
            <a:r>
              <a:rPr lang="en-US"/>
              <a:t>Click icon to add picture</a:t>
            </a:r>
            <a:endParaRPr lang="en-US" dirty="0"/>
          </a:p>
        </p:txBody>
      </p:sp>
      <p:sp>
        <p:nvSpPr>
          <p:cNvPr id="5" name="Rectangle 4" title="Decorative"/>
          <p:cNvSpPr/>
          <p:nvPr userDrawn="1"/>
        </p:nvSpPr>
        <p:spPr>
          <a:xfrm>
            <a:off x="0" y="4735871"/>
            <a:ext cx="9144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xmlns="" id="{7EBB9618-FC05-4C85-8241-A1EFCE8127AD}"/>
              </a:ext>
            </a:extLst>
          </p:cNvPr>
          <p:cNvSpPr>
            <a:spLocks noGrp="1"/>
          </p:cNvSpPr>
          <p:nvPr>
            <p:ph type="title"/>
          </p:nvPr>
        </p:nvSpPr>
        <p:spPr>
          <a:xfrm>
            <a:off x="521547" y="5074550"/>
            <a:ext cx="653796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1"/>
            <a:ext cx="9144000" cy="6857999"/>
          </a:xfrm>
        </p:spPr>
        <p:txBody>
          <a:bodyPr/>
          <a:lstStyle/>
          <a:p>
            <a:r>
              <a:rPr lang="en-US"/>
              <a:t>Click icon to add picture</a:t>
            </a:r>
            <a:endParaRPr lang="en-US" dirty="0"/>
          </a:p>
        </p:txBody>
      </p:sp>
      <p:sp>
        <p:nvSpPr>
          <p:cNvPr id="5" name="Rectangle 4" title="Decorative"/>
          <p:cNvSpPr/>
          <p:nvPr userDrawn="1"/>
        </p:nvSpPr>
        <p:spPr>
          <a:xfrm>
            <a:off x="0" y="4735871"/>
            <a:ext cx="9144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xmlns="" id="{7EBB9618-FC05-4C85-8241-A1EFCE8127AD}"/>
              </a:ext>
            </a:extLst>
          </p:cNvPr>
          <p:cNvSpPr>
            <a:spLocks noGrp="1"/>
          </p:cNvSpPr>
          <p:nvPr>
            <p:ph type="title"/>
          </p:nvPr>
        </p:nvSpPr>
        <p:spPr>
          <a:xfrm>
            <a:off x="521547" y="5074550"/>
            <a:ext cx="653796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5"/>
          </p:nvPr>
        </p:nvSpPr>
        <p:spPr>
          <a:xfrm>
            <a:off x="0" y="0"/>
            <a:ext cx="9144000" cy="6853712"/>
          </a:xfrm>
          <a:solidFill>
            <a:schemeClr val="bg1">
              <a:lumMod val="95000"/>
            </a:schemeClr>
          </a:solidFill>
        </p:spPr>
        <p:txBody>
          <a:bodyPr/>
          <a:lstStyle/>
          <a:p>
            <a:r>
              <a:rPr lang="en-US" dirty="0"/>
              <a:t>Click icon to add picture</a:t>
            </a:r>
          </a:p>
        </p:txBody>
      </p:sp>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2904066" y="1449677"/>
            <a:ext cx="3090333" cy="891250"/>
          </a:xfrm>
        </p:spPr>
        <p:txBody>
          <a:bodyPr anchor="t">
            <a:noAutofit/>
          </a:bodyPr>
          <a:lstStyle>
            <a:lvl1pPr algn="ctr">
              <a:defRPr sz="4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2904068" y="3993559"/>
            <a:ext cx="3090332"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4449233" y="3000276"/>
            <a:ext cx="1" cy="1641604"/>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2904067" y="860778"/>
            <a:ext cx="3090333"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2560421" y="419827"/>
            <a:ext cx="5954928"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xmlns="" id="{D3710961-EE19-42C5-8B1B-B6C986226248}"/>
              </a:ext>
            </a:extLst>
          </p:cNvPr>
          <p:cNvSpPr>
            <a:spLocks noGrp="1"/>
          </p:cNvSpPr>
          <p:nvPr>
            <p:ph type="body" sz="quarter" idx="10" hasCustomPrompt="1"/>
          </p:nvPr>
        </p:nvSpPr>
        <p:spPr>
          <a:xfrm>
            <a:off x="628650" y="369027"/>
            <a:ext cx="18669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3428681" y="4500561"/>
            <a:ext cx="4902519"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2560421" y="419827"/>
            <a:ext cx="5954928"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xmlns="" id="{D3710961-EE19-42C5-8B1B-B6C986226248}"/>
              </a:ext>
            </a:extLst>
          </p:cNvPr>
          <p:cNvSpPr>
            <a:spLocks noGrp="1"/>
          </p:cNvSpPr>
          <p:nvPr>
            <p:ph type="body" sz="quarter" idx="10" hasCustomPrompt="1"/>
          </p:nvPr>
        </p:nvSpPr>
        <p:spPr>
          <a:xfrm>
            <a:off x="628650" y="369027"/>
            <a:ext cx="18669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3428681" y="4500561"/>
            <a:ext cx="4902519"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2560421" y="419827"/>
            <a:ext cx="5954928"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xmlns="" id="{D3710961-EE19-42C5-8B1B-B6C986226248}"/>
              </a:ext>
            </a:extLst>
          </p:cNvPr>
          <p:cNvSpPr>
            <a:spLocks noGrp="1"/>
          </p:cNvSpPr>
          <p:nvPr>
            <p:ph type="body" sz="quarter" idx="10" hasCustomPrompt="1"/>
          </p:nvPr>
        </p:nvSpPr>
        <p:spPr>
          <a:xfrm>
            <a:off x="628650" y="369027"/>
            <a:ext cx="18669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3428681" y="4500561"/>
            <a:ext cx="4902519"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xmlns="" id="{E0729B41-53A1-4BDC-BF75-A9E553C70D89}"/>
              </a:ext>
            </a:extLst>
          </p:cNvPr>
          <p:cNvSpPr/>
          <p:nvPr userDrawn="1"/>
        </p:nvSpPr>
        <p:spPr>
          <a:xfrm>
            <a:off x="0" y="1405467"/>
            <a:ext cx="9144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628650" y="1906059"/>
            <a:ext cx="5911850"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xmlns="" id="{6E820AC0-D6D8-48F9-9D9F-A17400A404BB}"/>
              </a:ext>
            </a:extLst>
          </p:cNvPr>
          <p:cNvSpPr>
            <a:spLocks noGrp="1"/>
          </p:cNvSpPr>
          <p:nvPr>
            <p:ph type="body" sz="quarter" idx="10" hasCustomPrompt="1"/>
          </p:nvPr>
        </p:nvSpPr>
        <p:spPr>
          <a:xfrm>
            <a:off x="6397771" y="4554447"/>
            <a:ext cx="18669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xmlns="" id="{E0729B41-53A1-4BDC-BF75-A9E553C70D89}"/>
              </a:ext>
            </a:extLst>
          </p:cNvPr>
          <p:cNvSpPr/>
          <p:nvPr userDrawn="1"/>
        </p:nvSpPr>
        <p:spPr>
          <a:xfrm>
            <a:off x="0" y="1405467"/>
            <a:ext cx="9144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628650" y="1906059"/>
            <a:ext cx="5911850"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xmlns="" id="{6E820AC0-D6D8-48F9-9D9F-A17400A404BB}"/>
              </a:ext>
            </a:extLst>
          </p:cNvPr>
          <p:cNvSpPr>
            <a:spLocks noGrp="1"/>
          </p:cNvSpPr>
          <p:nvPr>
            <p:ph type="body" sz="quarter" idx="10" hasCustomPrompt="1"/>
          </p:nvPr>
        </p:nvSpPr>
        <p:spPr>
          <a:xfrm>
            <a:off x="6397771" y="4554447"/>
            <a:ext cx="18669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xmlns="" id="{E0729B41-53A1-4BDC-BF75-A9E553C70D89}"/>
              </a:ext>
            </a:extLst>
          </p:cNvPr>
          <p:cNvSpPr/>
          <p:nvPr userDrawn="1"/>
        </p:nvSpPr>
        <p:spPr>
          <a:xfrm>
            <a:off x="0" y="1405467"/>
            <a:ext cx="9144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628650" y="1906059"/>
            <a:ext cx="5911850"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xmlns="" id="{6E820AC0-D6D8-48F9-9D9F-A17400A404BB}"/>
              </a:ext>
            </a:extLst>
          </p:cNvPr>
          <p:cNvSpPr>
            <a:spLocks noGrp="1"/>
          </p:cNvSpPr>
          <p:nvPr>
            <p:ph type="body" sz="quarter" idx="10" hasCustomPrompt="1"/>
          </p:nvPr>
        </p:nvSpPr>
        <p:spPr>
          <a:xfrm>
            <a:off x="6397771" y="4554447"/>
            <a:ext cx="18669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xmlns="" id="{BC0DB138-926E-4EF2-BFC2-93D610E35703}"/>
              </a:ext>
            </a:extLst>
          </p:cNvPr>
          <p:cNvSpPr/>
          <p:nvPr userDrawn="1"/>
        </p:nvSpPr>
        <p:spPr>
          <a:xfrm>
            <a:off x="0" y="1"/>
            <a:ext cx="4543425"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xmlns="" id="{A985C547-771F-4BD4-ADA8-B270DC50BDBC}"/>
              </a:ext>
            </a:extLst>
          </p:cNvPr>
          <p:cNvSpPr>
            <a:spLocks noGrp="1"/>
          </p:cNvSpPr>
          <p:nvPr>
            <p:ph type="body" sz="quarter" idx="17"/>
          </p:nvPr>
        </p:nvSpPr>
        <p:spPr>
          <a:xfrm>
            <a:off x="5788742" y="1074809"/>
            <a:ext cx="2983236"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xmlns="" id="{5726DA1D-D34F-4505-9722-98586A88D858}"/>
              </a:ext>
            </a:extLst>
          </p:cNvPr>
          <p:cNvSpPr>
            <a:spLocks noGrp="1"/>
          </p:cNvSpPr>
          <p:nvPr>
            <p:ph type="body" sz="quarter" idx="18"/>
          </p:nvPr>
        </p:nvSpPr>
        <p:spPr>
          <a:xfrm>
            <a:off x="5788742" y="2365537"/>
            <a:ext cx="2983236"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xmlns="" id="{DA05F0E8-C4BA-4839-9D3B-C830E7398021}"/>
              </a:ext>
            </a:extLst>
          </p:cNvPr>
          <p:cNvSpPr>
            <a:spLocks noGrp="1"/>
          </p:cNvSpPr>
          <p:nvPr>
            <p:ph type="body" sz="quarter" idx="19"/>
          </p:nvPr>
        </p:nvSpPr>
        <p:spPr>
          <a:xfrm>
            <a:off x="5788742" y="3656265"/>
            <a:ext cx="2983236"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xmlns="" id="{3BDE5625-360A-435B-8812-2FFD30C937B1}"/>
              </a:ext>
            </a:extLst>
          </p:cNvPr>
          <p:cNvSpPr>
            <a:spLocks noGrp="1"/>
          </p:cNvSpPr>
          <p:nvPr>
            <p:ph type="body" sz="quarter" idx="20"/>
          </p:nvPr>
        </p:nvSpPr>
        <p:spPr>
          <a:xfrm>
            <a:off x="5788742" y="4946994"/>
            <a:ext cx="2983236"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xmlns="" id="{EADDC907-00BA-437D-8631-DCDAA19616AC}"/>
              </a:ext>
            </a:extLst>
          </p:cNvPr>
          <p:cNvSpPr>
            <a:spLocks noGrp="1"/>
          </p:cNvSpPr>
          <p:nvPr>
            <p:ph type="pic" sz="quarter" idx="13"/>
          </p:nvPr>
        </p:nvSpPr>
        <p:spPr>
          <a:xfrm>
            <a:off x="5062438" y="1002147"/>
            <a:ext cx="663926"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xmlns="" id="{44A0EDB5-B80A-4225-9741-99690ADBCE8D}"/>
              </a:ext>
            </a:extLst>
          </p:cNvPr>
          <p:cNvSpPr>
            <a:spLocks noGrp="1"/>
          </p:cNvSpPr>
          <p:nvPr>
            <p:ph type="pic" sz="quarter" idx="14"/>
          </p:nvPr>
        </p:nvSpPr>
        <p:spPr>
          <a:xfrm>
            <a:off x="5062438" y="2291506"/>
            <a:ext cx="663926"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xmlns="" id="{E5C18081-A6EE-421D-96AC-0A7FA46F744A}"/>
              </a:ext>
            </a:extLst>
          </p:cNvPr>
          <p:cNvSpPr>
            <a:spLocks noGrp="1"/>
          </p:cNvSpPr>
          <p:nvPr>
            <p:ph type="pic" sz="quarter" idx="15"/>
          </p:nvPr>
        </p:nvSpPr>
        <p:spPr>
          <a:xfrm>
            <a:off x="5062438" y="3580864"/>
            <a:ext cx="663926"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xmlns="" id="{1D21CB0A-3210-4B51-85A0-5111AEBA214F}"/>
              </a:ext>
            </a:extLst>
          </p:cNvPr>
          <p:cNvSpPr>
            <a:spLocks noGrp="1"/>
          </p:cNvSpPr>
          <p:nvPr>
            <p:ph type="pic" sz="quarter" idx="16"/>
          </p:nvPr>
        </p:nvSpPr>
        <p:spPr>
          <a:xfrm>
            <a:off x="5062438" y="4870224"/>
            <a:ext cx="663926"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xmlns="" id="{95B2C2DA-ADF3-D44B-8824-9B44E01F747F}"/>
              </a:ext>
            </a:extLst>
          </p:cNvPr>
          <p:cNvSpPr>
            <a:spLocks noGrp="1"/>
          </p:cNvSpPr>
          <p:nvPr>
            <p:ph type="title" hasCustomPrompt="1"/>
          </p:nvPr>
        </p:nvSpPr>
        <p:spPr>
          <a:xfrm>
            <a:off x="630792" y="1100290"/>
            <a:ext cx="3338779" cy="1395208"/>
          </a:xfrm>
        </p:spPr>
        <p:txBody>
          <a:bodyPr lIns="0" anchor="b"/>
          <a:lstStyle>
            <a:lvl1pPr>
              <a:defRPr b="1">
                <a:solidFill>
                  <a:schemeClr val="bg1"/>
                </a:solidFill>
              </a:defRPr>
            </a:lvl1pPr>
          </a:lstStyle>
          <a:p>
            <a:r>
              <a:rPr lang="en-US" noProof="0" dirty="0"/>
              <a:t>Click to Add Slide Title Here</a:t>
            </a:r>
          </a:p>
        </p:txBody>
      </p:sp>
      <p:sp>
        <p:nvSpPr>
          <p:cNvPr id="25" name="Text Placeholder 11">
            <a:extLst>
              <a:ext uri="{FF2B5EF4-FFF2-40B4-BE49-F238E27FC236}">
                <a16:creationId xmlns:a16="http://schemas.microsoft.com/office/drawing/2014/main" xmlns="" id="{6CAA743B-32D9-CE44-9E46-D38DB57EFACE}"/>
              </a:ext>
            </a:extLst>
          </p:cNvPr>
          <p:cNvSpPr>
            <a:spLocks noGrp="1"/>
          </p:cNvSpPr>
          <p:nvPr>
            <p:ph type="body" sz="quarter" idx="12" hasCustomPrompt="1"/>
          </p:nvPr>
        </p:nvSpPr>
        <p:spPr>
          <a:xfrm>
            <a:off x="630793" y="2561160"/>
            <a:ext cx="3338779"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xmlns="" id="{A4E9B315-244E-41A8-B655-63FCC22CCF4C}"/>
              </a:ext>
            </a:extLst>
          </p:cNvPr>
          <p:cNvSpPr>
            <a:spLocks noGrp="1"/>
          </p:cNvSpPr>
          <p:nvPr>
            <p:ph type="body" sz="quarter" idx="11"/>
          </p:nvPr>
        </p:nvSpPr>
        <p:spPr>
          <a:xfrm>
            <a:off x="628650" y="3498661"/>
            <a:ext cx="3338780"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dirty="0"/>
              <a:t>Click to edit Master text styles</a:t>
            </a:r>
          </a:p>
        </p:txBody>
      </p:sp>
      <p:sp>
        <p:nvSpPr>
          <p:cNvPr id="27" name="Shape 62" title="Decorative">
            <a:extLst>
              <a:ext uri="{FF2B5EF4-FFF2-40B4-BE49-F238E27FC236}">
                <a16:creationId xmlns:a16="http://schemas.microsoft.com/office/drawing/2014/main" xmlns="" id="{E1A23DB6-E067-4A30-8C4B-98B452428518}"/>
              </a:ext>
            </a:extLst>
          </p:cNvPr>
          <p:cNvSpPr/>
          <p:nvPr userDrawn="1"/>
        </p:nvSpPr>
        <p:spPr>
          <a:xfrm rot="16200000" flipV="1">
            <a:off x="1438872" y="2398244"/>
            <a:ext cx="0" cy="16416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A985C547-771F-4BD4-ADA8-B270DC50BDBC}"/>
              </a:ext>
            </a:extLst>
          </p:cNvPr>
          <p:cNvSpPr>
            <a:spLocks noGrp="1"/>
          </p:cNvSpPr>
          <p:nvPr>
            <p:ph type="body" sz="quarter" idx="17"/>
          </p:nvPr>
        </p:nvSpPr>
        <p:spPr>
          <a:xfrm>
            <a:off x="5788742" y="1058980"/>
            <a:ext cx="2983236"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xmlns="" id="{5726DA1D-D34F-4505-9722-98586A88D858}"/>
              </a:ext>
            </a:extLst>
          </p:cNvPr>
          <p:cNvSpPr>
            <a:spLocks noGrp="1"/>
          </p:cNvSpPr>
          <p:nvPr>
            <p:ph type="body" sz="quarter" idx="18"/>
          </p:nvPr>
        </p:nvSpPr>
        <p:spPr>
          <a:xfrm>
            <a:off x="5788742" y="2365537"/>
            <a:ext cx="2983236"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xmlns="" id="{DA05F0E8-C4BA-4839-9D3B-C830E7398021}"/>
              </a:ext>
            </a:extLst>
          </p:cNvPr>
          <p:cNvSpPr>
            <a:spLocks noGrp="1"/>
          </p:cNvSpPr>
          <p:nvPr>
            <p:ph type="body" sz="quarter" idx="19"/>
          </p:nvPr>
        </p:nvSpPr>
        <p:spPr>
          <a:xfrm>
            <a:off x="5788742" y="3656265"/>
            <a:ext cx="2983236"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xmlns="" id="{3BDE5625-360A-435B-8812-2FFD30C937B1}"/>
              </a:ext>
            </a:extLst>
          </p:cNvPr>
          <p:cNvSpPr>
            <a:spLocks noGrp="1"/>
          </p:cNvSpPr>
          <p:nvPr>
            <p:ph type="body" sz="quarter" idx="20"/>
          </p:nvPr>
        </p:nvSpPr>
        <p:spPr>
          <a:xfrm>
            <a:off x="5788742" y="4946994"/>
            <a:ext cx="2983236"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xmlns="" id="{95B2C2DA-ADF3-D44B-8824-9B44E01F747F}"/>
              </a:ext>
            </a:extLst>
          </p:cNvPr>
          <p:cNvSpPr>
            <a:spLocks noGrp="1"/>
          </p:cNvSpPr>
          <p:nvPr>
            <p:ph type="title" hasCustomPrompt="1"/>
          </p:nvPr>
        </p:nvSpPr>
        <p:spPr>
          <a:xfrm>
            <a:off x="630793" y="1100290"/>
            <a:ext cx="3006328"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xmlns="" id="{6CAA743B-32D9-CE44-9E46-D38DB57EFACE}"/>
              </a:ext>
            </a:extLst>
          </p:cNvPr>
          <p:cNvSpPr>
            <a:spLocks noGrp="1"/>
          </p:cNvSpPr>
          <p:nvPr>
            <p:ph type="body" sz="quarter" idx="12" hasCustomPrompt="1"/>
          </p:nvPr>
        </p:nvSpPr>
        <p:spPr>
          <a:xfrm>
            <a:off x="630794" y="2561160"/>
            <a:ext cx="3006328"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xmlns="" id="{A4E9B315-244E-41A8-B655-63FCC22CCF4C}"/>
              </a:ext>
            </a:extLst>
          </p:cNvPr>
          <p:cNvSpPr>
            <a:spLocks noGrp="1"/>
          </p:cNvSpPr>
          <p:nvPr>
            <p:ph type="body" sz="quarter" idx="11"/>
          </p:nvPr>
        </p:nvSpPr>
        <p:spPr>
          <a:xfrm>
            <a:off x="628650" y="3498661"/>
            <a:ext cx="3006329"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xmlns="" id="{E1A23DB6-E067-4A30-8C4B-98B452428518}"/>
              </a:ext>
            </a:extLst>
          </p:cNvPr>
          <p:cNvSpPr/>
          <p:nvPr userDrawn="1"/>
        </p:nvSpPr>
        <p:spPr>
          <a:xfrm rot="16200000" flipV="1">
            <a:off x="1438872" y="2398244"/>
            <a:ext cx="0" cy="16416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xmlns="" id="{7E5B409A-28A1-4F13-9C1C-E15291930DF1}"/>
              </a:ext>
            </a:extLst>
          </p:cNvPr>
          <p:cNvSpPr/>
          <p:nvPr userDrawn="1"/>
        </p:nvSpPr>
        <p:spPr>
          <a:xfrm>
            <a:off x="5041254" y="1047457"/>
            <a:ext cx="566057"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xmlns="" id="{B0A9508C-D302-4643-AFFA-37BE20A4CF91}"/>
              </a:ext>
            </a:extLst>
          </p:cNvPr>
          <p:cNvSpPr/>
          <p:nvPr userDrawn="1"/>
        </p:nvSpPr>
        <p:spPr>
          <a:xfrm>
            <a:off x="5041254" y="2342489"/>
            <a:ext cx="566057"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xmlns="" id="{3C430BF1-F654-4C13-9094-97AE78B80696}"/>
              </a:ext>
            </a:extLst>
          </p:cNvPr>
          <p:cNvSpPr/>
          <p:nvPr userDrawn="1"/>
        </p:nvSpPr>
        <p:spPr>
          <a:xfrm>
            <a:off x="5041254" y="3644741"/>
            <a:ext cx="566057"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xmlns="" id="{94F3E6A2-CCB8-4870-9797-40002216D2B3}"/>
              </a:ext>
            </a:extLst>
          </p:cNvPr>
          <p:cNvSpPr/>
          <p:nvPr userDrawn="1"/>
        </p:nvSpPr>
        <p:spPr>
          <a:xfrm>
            <a:off x="5041254" y="4935470"/>
            <a:ext cx="566057"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xmlns="" id="{83725AD6-E3CC-4FAC-94F3-1F4CB56D222F}"/>
              </a:ext>
            </a:extLst>
          </p:cNvPr>
          <p:cNvSpPr>
            <a:spLocks noGrp="1"/>
          </p:cNvSpPr>
          <p:nvPr>
            <p:ph type="pic" sz="quarter" idx="21"/>
          </p:nvPr>
        </p:nvSpPr>
        <p:spPr>
          <a:xfrm>
            <a:off x="5155808" y="1200197"/>
            <a:ext cx="336947"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xmlns="" id="{C80D4B49-1275-4A83-A987-EC233FB6CC38}"/>
              </a:ext>
            </a:extLst>
          </p:cNvPr>
          <p:cNvSpPr>
            <a:spLocks noGrp="1"/>
          </p:cNvSpPr>
          <p:nvPr>
            <p:ph type="pic" sz="quarter" idx="22"/>
          </p:nvPr>
        </p:nvSpPr>
        <p:spPr>
          <a:xfrm>
            <a:off x="5155808" y="2506753"/>
            <a:ext cx="336947"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xmlns="" id="{7B475AE2-C1A9-4191-A31B-5D6893397E23}"/>
              </a:ext>
            </a:extLst>
          </p:cNvPr>
          <p:cNvSpPr>
            <a:spLocks noGrp="1"/>
          </p:cNvSpPr>
          <p:nvPr>
            <p:ph type="pic" sz="quarter" idx="23"/>
          </p:nvPr>
        </p:nvSpPr>
        <p:spPr>
          <a:xfrm>
            <a:off x="5155808" y="3797480"/>
            <a:ext cx="336947"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xmlns="" id="{C29F28E2-C28B-447C-818F-8676A82EEAA9}"/>
              </a:ext>
            </a:extLst>
          </p:cNvPr>
          <p:cNvSpPr>
            <a:spLocks noGrp="1"/>
          </p:cNvSpPr>
          <p:nvPr>
            <p:ph type="pic" sz="quarter" idx="24"/>
          </p:nvPr>
        </p:nvSpPr>
        <p:spPr>
          <a:xfrm>
            <a:off x="5155808" y="5088209"/>
            <a:ext cx="336947"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xmlns="" id="{BC0DB138-926E-4EF2-BFC2-93D610E35703}"/>
              </a:ext>
            </a:extLst>
          </p:cNvPr>
          <p:cNvSpPr/>
          <p:nvPr userDrawn="1"/>
        </p:nvSpPr>
        <p:spPr>
          <a:xfrm>
            <a:off x="0" y="3721473"/>
            <a:ext cx="9144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xmlns="" id="{95B2C2DA-ADF3-D44B-8824-9B44E01F747F}"/>
              </a:ext>
            </a:extLst>
          </p:cNvPr>
          <p:cNvSpPr>
            <a:spLocks noGrp="1"/>
          </p:cNvSpPr>
          <p:nvPr>
            <p:ph type="title" hasCustomPrompt="1"/>
          </p:nvPr>
        </p:nvSpPr>
        <p:spPr>
          <a:xfrm>
            <a:off x="501407" y="358611"/>
            <a:ext cx="8141186"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xmlns="" id="{8C7AA169-6546-4620-BD7B-7B36553C28F7}"/>
              </a:ext>
            </a:extLst>
          </p:cNvPr>
          <p:cNvSpPr>
            <a:spLocks noGrp="1"/>
          </p:cNvSpPr>
          <p:nvPr>
            <p:ph type="pic" sz="quarter" idx="13"/>
          </p:nvPr>
        </p:nvSpPr>
        <p:spPr>
          <a:xfrm>
            <a:off x="1034103" y="2592711"/>
            <a:ext cx="73031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xmlns="" id="{CE9C16DA-A24B-4516-BCC8-C747730478D8}"/>
              </a:ext>
            </a:extLst>
          </p:cNvPr>
          <p:cNvSpPr>
            <a:spLocks noGrp="1"/>
          </p:cNvSpPr>
          <p:nvPr>
            <p:ph type="pic" sz="quarter" idx="14"/>
          </p:nvPr>
        </p:nvSpPr>
        <p:spPr>
          <a:xfrm>
            <a:off x="3169582" y="2592711"/>
            <a:ext cx="73031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xmlns="" id="{A498122E-BB6F-4765-B85E-6410B9CE17AC}"/>
              </a:ext>
            </a:extLst>
          </p:cNvPr>
          <p:cNvSpPr>
            <a:spLocks noGrp="1"/>
          </p:cNvSpPr>
          <p:nvPr>
            <p:ph type="pic" sz="quarter" idx="15"/>
          </p:nvPr>
        </p:nvSpPr>
        <p:spPr>
          <a:xfrm>
            <a:off x="5305060" y="2592711"/>
            <a:ext cx="73031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xmlns="" id="{D19B2F25-5E98-4166-8476-BE599D16121D}"/>
              </a:ext>
            </a:extLst>
          </p:cNvPr>
          <p:cNvSpPr>
            <a:spLocks noGrp="1"/>
          </p:cNvSpPr>
          <p:nvPr>
            <p:ph type="pic" sz="quarter" idx="16"/>
          </p:nvPr>
        </p:nvSpPr>
        <p:spPr>
          <a:xfrm>
            <a:off x="7440539" y="2592711"/>
            <a:ext cx="73031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xmlns="" id="{A985C547-771F-4BD4-ADA8-B270DC50BDBC}"/>
              </a:ext>
            </a:extLst>
          </p:cNvPr>
          <p:cNvSpPr>
            <a:spLocks noGrp="1"/>
          </p:cNvSpPr>
          <p:nvPr>
            <p:ph type="body" sz="quarter" idx="17"/>
          </p:nvPr>
        </p:nvSpPr>
        <p:spPr>
          <a:xfrm>
            <a:off x="473085" y="3920809"/>
            <a:ext cx="1852355"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xmlns="" id="{5726DA1D-D34F-4505-9722-98586A88D858}"/>
              </a:ext>
            </a:extLst>
          </p:cNvPr>
          <p:cNvSpPr>
            <a:spLocks noGrp="1"/>
          </p:cNvSpPr>
          <p:nvPr>
            <p:ph type="body" sz="quarter" idx="18"/>
          </p:nvPr>
        </p:nvSpPr>
        <p:spPr>
          <a:xfrm>
            <a:off x="2607619" y="3923752"/>
            <a:ext cx="1852355"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xmlns="" id="{DA05F0E8-C4BA-4839-9D3B-C830E7398021}"/>
              </a:ext>
            </a:extLst>
          </p:cNvPr>
          <p:cNvSpPr>
            <a:spLocks noGrp="1"/>
          </p:cNvSpPr>
          <p:nvPr>
            <p:ph type="body" sz="quarter" idx="19"/>
          </p:nvPr>
        </p:nvSpPr>
        <p:spPr>
          <a:xfrm>
            <a:off x="4742152" y="3920809"/>
            <a:ext cx="1852355"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xmlns="" id="{3BDE5625-360A-435B-8812-2FFD30C937B1}"/>
              </a:ext>
            </a:extLst>
          </p:cNvPr>
          <p:cNvSpPr>
            <a:spLocks noGrp="1"/>
          </p:cNvSpPr>
          <p:nvPr>
            <p:ph type="body" sz="quarter" idx="20"/>
          </p:nvPr>
        </p:nvSpPr>
        <p:spPr>
          <a:xfrm>
            <a:off x="6876687" y="3916626"/>
            <a:ext cx="1852355"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xmlns="" id="{A4E9B315-244E-41A8-B655-63FCC22CCF4C}"/>
              </a:ext>
            </a:extLst>
          </p:cNvPr>
          <p:cNvSpPr>
            <a:spLocks noGrp="1"/>
          </p:cNvSpPr>
          <p:nvPr>
            <p:ph type="body" sz="quarter" idx="11"/>
          </p:nvPr>
        </p:nvSpPr>
        <p:spPr>
          <a:xfrm>
            <a:off x="501408" y="1489702"/>
            <a:ext cx="8141186"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xmlns="" id="{E1A23DB6-E067-4A30-8C4B-98B452428518}"/>
              </a:ext>
            </a:extLst>
          </p:cNvPr>
          <p:cNvSpPr/>
          <p:nvPr userDrawn="1"/>
        </p:nvSpPr>
        <p:spPr>
          <a:xfrm rot="16200000" flipV="1">
            <a:off x="4572000" y="496184"/>
            <a:ext cx="0" cy="1641604"/>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1924050" y="3107447"/>
            <a:ext cx="5439379" cy="891250"/>
          </a:xfrm>
        </p:spPr>
        <p:txBody>
          <a:bodyPr anchor="t">
            <a:noAutofit/>
          </a:bodyPr>
          <a:lstStyle>
            <a:lvl1pPr algn="ctr">
              <a:defRPr sz="4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1924050" y="4195471"/>
            <a:ext cx="5439378" cy="338549"/>
          </a:xfrm>
        </p:spPr>
        <p:txBody>
          <a:bodyPr>
            <a:noAutofit/>
          </a:bodyPr>
          <a:lstStyle>
            <a:lvl1pPr marL="0" indent="0" algn="ctr">
              <a:buNone/>
              <a:defRPr sz="20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4572000" y="3198471"/>
            <a:ext cx="0" cy="1641604"/>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928578" y="860778"/>
            <a:ext cx="72868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A985C547-771F-4BD4-ADA8-B270DC50BDBC}"/>
              </a:ext>
            </a:extLst>
          </p:cNvPr>
          <p:cNvSpPr>
            <a:spLocks noGrp="1"/>
          </p:cNvSpPr>
          <p:nvPr>
            <p:ph type="body" sz="quarter" idx="17"/>
          </p:nvPr>
        </p:nvSpPr>
        <p:spPr>
          <a:xfrm>
            <a:off x="473085" y="4601529"/>
            <a:ext cx="1852355" cy="1562154"/>
          </a:xfrm>
        </p:spPr>
        <p:txBody>
          <a:bodyPr anchor="t">
            <a:normAutofit/>
          </a:bodyPr>
          <a:lstStyle>
            <a:lvl1pPr marL="0" indent="0" algn="ctr">
              <a:buNone/>
              <a:defRPr sz="1400"/>
            </a:lvl1pPr>
          </a:lstStyle>
          <a:p>
            <a:pPr lvl="0"/>
            <a:r>
              <a:rPr lang="en-US" noProof="0" dirty="0"/>
              <a:t>Click to edit Master text styles</a:t>
            </a:r>
          </a:p>
        </p:txBody>
      </p:sp>
      <p:sp>
        <p:nvSpPr>
          <p:cNvPr id="16" name="Text Placeholder 8">
            <a:extLst>
              <a:ext uri="{FF2B5EF4-FFF2-40B4-BE49-F238E27FC236}">
                <a16:creationId xmlns:a16="http://schemas.microsoft.com/office/drawing/2014/main" xmlns="" id="{5726DA1D-D34F-4505-9722-98586A88D858}"/>
              </a:ext>
            </a:extLst>
          </p:cNvPr>
          <p:cNvSpPr>
            <a:spLocks noGrp="1"/>
          </p:cNvSpPr>
          <p:nvPr>
            <p:ph type="body" sz="quarter" idx="18"/>
          </p:nvPr>
        </p:nvSpPr>
        <p:spPr>
          <a:xfrm>
            <a:off x="2607619" y="4604472"/>
            <a:ext cx="1852355"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xmlns="" id="{DA05F0E8-C4BA-4839-9D3B-C830E7398021}"/>
              </a:ext>
            </a:extLst>
          </p:cNvPr>
          <p:cNvSpPr>
            <a:spLocks noGrp="1"/>
          </p:cNvSpPr>
          <p:nvPr>
            <p:ph type="body" sz="quarter" idx="19"/>
          </p:nvPr>
        </p:nvSpPr>
        <p:spPr>
          <a:xfrm>
            <a:off x="4742152" y="4601529"/>
            <a:ext cx="1852355"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xmlns="" id="{3BDE5625-360A-435B-8812-2FFD30C937B1}"/>
              </a:ext>
            </a:extLst>
          </p:cNvPr>
          <p:cNvSpPr>
            <a:spLocks noGrp="1"/>
          </p:cNvSpPr>
          <p:nvPr>
            <p:ph type="body" sz="quarter" idx="20"/>
          </p:nvPr>
        </p:nvSpPr>
        <p:spPr>
          <a:xfrm>
            <a:off x="6876687" y="4597346"/>
            <a:ext cx="1852355"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xmlns="" id="{95B2C2DA-ADF3-D44B-8824-9B44E01F747F}"/>
              </a:ext>
            </a:extLst>
          </p:cNvPr>
          <p:cNvSpPr>
            <a:spLocks noGrp="1"/>
          </p:cNvSpPr>
          <p:nvPr>
            <p:ph type="title" hasCustomPrompt="1"/>
          </p:nvPr>
        </p:nvSpPr>
        <p:spPr>
          <a:xfrm>
            <a:off x="501407" y="358611"/>
            <a:ext cx="8141186" cy="804759"/>
          </a:xfrm>
        </p:spPr>
        <p:txBody>
          <a:bodyPr lIns="0" anchor="b">
            <a:normAutofit/>
          </a:bodyPr>
          <a:lstStyle>
            <a:lvl1pPr algn="ctr">
              <a:defRPr sz="4000" b="1"/>
            </a:lvl1pPr>
          </a:lstStyle>
          <a:p>
            <a:r>
              <a:rPr lang="en-US" noProof="0" dirty="0"/>
              <a:t>Click to Add Slide Title Here</a:t>
            </a:r>
          </a:p>
        </p:txBody>
      </p:sp>
      <p:sp>
        <p:nvSpPr>
          <p:cNvPr id="15" name="Text Placeholder 6">
            <a:extLst>
              <a:ext uri="{FF2B5EF4-FFF2-40B4-BE49-F238E27FC236}">
                <a16:creationId xmlns:a16="http://schemas.microsoft.com/office/drawing/2014/main" xmlns="" id="{A4E9B315-244E-41A8-B655-63FCC22CCF4C}"/>
              </a:ext>
            </a:extLst>
          </p:cNvPr>
          <p:cNvSpPr>
            <a:spLocks noGrp="1"/>
          </p:cNvSpPr>
          <p:nvPr>
            <p:ph type="body" sz="quarter" idx="11"/>
          </p:nvPr>
        </p:nvSpPr>
        <p:spPr>
          <a:xfrm>
            <a:off x="501408" y="1489702"/>
            <a:ext cx="8141186"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dirty="0"/>
              <a:t>Click to edit Master text styles</a:t>
            </a:r>
          </a:p>
        </p:txBody>
      </p:sp>
      <p:sp>
        <p:nvSpPr>
          <p:cNvPr id="17" name="Shape 62" title="Decorative">
            <a:extLst>
              <a:ext uri="{FF2B5EF4-FFF2-40B4-BE49-F238E27FC236}">
                <a16:creationId xmlns:a16="http://schemas.microsoft.com/office/drawing/2014/main" xmlns="" id="{E1A23DB6-E067-4A30-8C4B-98B452428518}"/>
              </a:ext>
            </a:extLst>
          </p:cNvPr>
          <p:cNvSpPr/>
          <p:nvPr userDrawn="1"/>
        </p:nvSpPr>
        <p:spPr>
          <a:xfrm rot="16200000" flipV="1">
            <a:off x="4572000" y="496184"/>
            <a:ext cx="0" cy="1641604"/>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xmlns="" id="{7D7457D0-C252-49A3-9635-C29B38A49BDC}"/>
              </a:ext>
            </a:extLst>
          </p:cNvPr>
          <p:cNvSpPr/>
          <p:nvPr userDrawn="1"/>
        </p:nvSpPr>
        <p:spPr>
          <a:xfrm>
            <a:off x="884719" y="3047656"/>
            <a:ext cx="1029087"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566715FF-568E-4151-A75B-79EC2EC52AED}"/>
              </a:ext>
            </a:extLst>
          </p:cNvPr>
          <p:cNvSpPr/>
          <p:nvPr userDrawn="1"/>
        </p:nvSpPr>
        <p:spPr>
          <a:xfrm>
            <a:off x="3019253" y="3047656"/>
            <a:ext cx="1029087"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xmlns="" id="{EE41CAAB-44C4-48D7-80E1-3BF0D8006A5A}"/>
              </a:ext>
            </a:extLst>
          </p:cNvPr>
          <p:cNvSpPr/>
          <p:nvPr userDrawn="1"/>
        </p:nvSpPr>
        <p:spPr>
          <a:xfrm>
            <a:off x="5153786" y="3047656"/>
            <a:ext cx="1029087"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xmlns="" id="{3251A171-181E-416A-9BB8-F6DBEB470707}"/>
              </a:ext>
            </a:extLst>
          </p:cNvPr>
          <p:cNvSpPr/>
          <p:nvPr userDrawn="1"/>
        </p:nvSpPr>
        <p:spPr>
          <a:xfrm>
            <a:off x="7288321" y="3047656"/>
            <a:ext cx="1029087"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xmlns="" id="{FE6EF7CF-2190-49FE-8BAE-D2863ECD5CAD}"/>
              </a:ext>
            </a:extLst>
          </p:cNvPr>
          <p:cNvSpPr>
            <a:spLocks noGrp="1"/>
          </p:cNvSpPr>
          <p:nvPr>
            <p:ph type="pic" sz="quarter" idx="21"/>
          </p:nvPr>
        </p:nvSpPr>
        <p:spPr>
          <a:xfrm>
            <a:off x="1046644" y="3263556"/>
            <a:ext cx="705237"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xmlns="" id="{47D99824-ECF4-4A44-A7CE-84F3AC262C34}"/>
              </a:ext>
            </a:extLst>
          </p:cNvPr>
          <p:cNvSpPr>
            <a:spLocks noGrp="1"/>
          </p:cNvSpPr>
          <p:nvPr>
            <p:ph type="pic" sz="quarter" idx="22"/>
          </p:nvPr>
        </p:nvSpPr>
        <p:spPr>
          <a:xfrm>
            <a:off x="3161194" y="3263556"/>
            <a:ext cx="705237"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xmlns="" id="{F1AE9D02-1431-4CC3-8919-5D21732C45C5}"/>
              </a:ext>
            </a:extLst>
          </p:cNvPr>
          <p:cNvSpPr>
            <a:spLocks noGrp="1"/>
          </p:cNvSpPr>
          <p:nvPr>
            <p:ph type="pic" sz="quarter" idx="23"/>
          </p:nvPr>
        </p:nvSpPr>
        <p:spPr>
          <a:xfrm>
            <a:off x="5323369" y="3263556"/>
            <a:ext cx="705237"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xmlns="" id="{69207058-4EB8-4D3C-B236-53DC24F30D93}"/>
              </a:ext>
            </a:extLst>
          </p:cNvPr>
          <p:cNvSpPr>
            <a:spLocks noGrp="1"/>
          </p:cNvSpPr>
          <p:nvPr>
            <p:ph type="pic" sz="quarter" idx="24"/>
          </p:nvPr>
        </p:nvSpPr>
        <p:spPr>
          <a:xfrm>
            <a:off x="7466494" y="3263556"/>
            <a:ext cx="705237"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xmlns="" id="{BC0DB138-926E-4EF2-BFC2-93D610E35703}"/>
              </a:ext>
            </a:extLst>
          </p:cNvPr>
          <p:cNvSpPr/>
          <p:nvPr userDrawn="1"/>
        </p:nvSpPr>
        <p:spPr>
          <a:xfrm>
            <a:off x="4600575" y="1"/>
            <a:ext cx="4543425"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xmlns="" id="{95B2C2DA-ADF3-D44B-8824-9B44E01F747F}"/>
              </a:ext>
            </a:extLst>
          </p:cNvPr>
          <p:cNvSpPr>
            <a:spLocks noGrp="1"/>
          </p:cNvSpPr>
          <p:nvPr>
            <p:ph type="title" hasCustomPrompt="1"/>
          </p:nvPr>
        </p:nvSpPr>
        <p:spPr>
          <a:xfrm>
            <a:off x="630793" y="2234610"/>
            <a:ext cx="3006328"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xmlns="" id="{6CAA743B-32D9-CE44-9E46-D38DB57EFACE}"/>
              </a:ext>
            </a:extLst>
          </p:cNvPr>
          <p:cNvSpPr>
            <a:spLocks noGrp="1"/>
          </p:cNvSpPr>
          <p:nvPr>
            <p:ph type="body" sz="quarter" idx="12" hasCustomPrompt="1"/>
          </p:nvPr>
        </p:nvSpPr>
        <p:spPr>
          <a:xfrm>
            <a:off x="630794" y="3695480"/>
            <a:ext cx="3006328"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xmlns="" id="{8C7AA169-6546-4620-BD7B-7B36553C28F7}"/>
              </a:ext>
            </a:extLst>
          </p:cNvPr>
          <p:cNvSpPr>
            <a:spLocks noGrp="1"/>
          </p:cNvSpPr>
          <p:nvPr>
            <p:ph type="pic" sz="quarter" idx="13"/>
          </p:nvPr>
        </p:nvSpPr>
        <p:spPr>
          <a:xfrm>
            <a:off x="4952192" y="954225"/>
            <a:ext cx="73031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xmlns="" id="{CE9C16DA-A24B-4516-BCC8-C747730478D8}"/>
              </a:ext>
            </a:extLst>
          </p:cNvPr>
          <p:cNvSpPr>
            <a:spLocks noGrp="1"/>
          </p:cNvSpPr>
          <p:nvPr>
            <p:ph type="pic" sz="quarter" idx="14"/>
          </p:nvPr>
        </p:nvSpPr>
        <p:spPr>
          <a:xfrm>
            <a:off x="4952192" y="2245736"/>
            <a:ext cx="73031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xmlns="" id="{A498122E-BB6F-4765-B85E-6410B9CE17AC}"/>
              </a:ext>
            </a:extLst>
          </p:cNvPr>
          <p:cNvSpPr>
            <a:spLocks noGrp="1"/>
          </p:cNvSpPr>
          <p:nvPr>
            <p:ph type="pic" sz="quarter" idx="15"/>
          </p:nvPr>
        </p:nvSpPr>
        <p:spPr>
          <a:xfrm>
            <a:off x="4952192" y="3537247"/>
            <a:ext cx="73031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xmlns="" id="{D19B2F25-5E98-4166-8476-BE599D16121D}"/>
              </a:ext>
            </a:extLst>
          </p:cNvPr>
          <p:cNvSpPr>
            <a:spLocks noGrp="1"/>
          </p:cNvSpPr>
          <p:nvPr>
            <p:ph type="pic" sz="quarter" idx="16"/>
          </p:nvPr>
        </p:nvSpPr>
        <p:spPr>
          <a:xfrm>
            <a:off x="4952192" y="4828758"/>
            <a:ext cx="73031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xmlns="" id="{A985C547-771F-4BD4-ADA8-B270DC50BDBC}"/>
              </a:ext>
            </a:extLst>
          </p:cNvPr>
          <p:cNvSpPr>
            <a:spLocks noGrp="1"/>
          </p:cNvSpPr>
          <p:nvPr>
            <p:ph type="body" sz="quarter" idx="17"/>
          </p:nvPr>
        </p:nvSpPr>
        <p:spPr>
          <a:xfrm>
            <a:off x="5788742" y="1074809"/>
            <a:ext cx="2983236"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xmlns="" id="{5726DA1D-D34F-4505-9722-98586A88D858}"/>
              </a:ext>
            </a:extLst>
          </p:cNvPr>
          <p:cNvSpPr>
            <a:spLocks noGrp="1"/>
          </p:cNvSpPr>
          <p:nvPr>
            <p:ph type="body" sz="quarter" idx="18"/>
          </p:nvPr>
        </p:nvSpPr>
        <p:spPr>
          <a:xfrm>
            <a:off x="5788742" y="2365537"/>
            <a:ext cx="2983236"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xmlns="" id="{DA05F0E8-C4BA-4839-9D3B-C830E7398021}"/>
              </a:ext>
            </a:extLst>
          </p:cNvPr>
          <p:cNvSpPr>
            <a:spLocks noGrp="1"/>
          </p:cNvSpPr>
          <p:nvPr>
            <p:ph type="body" sz="quarter" idx="19"/>
          </p:nvPr>
        </p:nvSpPr>
        <p:spPr>
          <a:xfrm>
            <a:off x="5788742" y="3656265"/>
            <a:ext cx="2983236"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xmlns="" id="{3BDE5625-360A-435B-8812-2FFD30C937B1}"/>
              </a:ext>
            </a:extLst>
          </p:cNvPr>
          <p:cNvSpPr>
            <a:spLocks noGrp="1"/>
          </p:cNvSpPr>
          <p:nvPr>
            <p:ph type="body" sz="quarter" idx="20"/>
          </p:nvPr>
        </p:nvSpPr>
        <p:spPr>
          <a:xfrm>
            <a:off x="5788742" y="4946994"/>
            <a:ext cx="2983236"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xmlns="" id="{E1A23DB6-E067-4A30-8C4B-98B452428518}"/>
              </a:ext>
            </a:extLst>
          </p:cNvPr>
          <p:cNvSpPr/>
          <p:nvPr userDrawn="1"/>
        </p:nvSpPr>
        <p:spPr>
          <a:xfrm rot="16200000" flipV="1">
            <a:off x="1438872" y="3549709"/>
            <a:ext cx="0" cy="1641604"/>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1"/>
            <a:ext cx="9144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8FBBE79-9A2D-485C-A5FF-D6F6AFD2AFC3}"/>
              </a:ext>
            </a:extLst>
          </p:cNvPr>
          <p:cNvSpPr>
            <a:spLocks noGrp="1"/>
          </p:cNvSpPr>
          <p:nvPr>
            <p:ph type="title"/>
          </p:nvPr>
        </p:nvSpPr>
        <p:spPr>
          <a:xfrm>
            <a:off x="1135186" y="597068"/>
            <a:ext cx="6576469"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xmlns="" id="{0D8C8A61-C19F-4EF6-A991-5B6EFC5F7AFB}"/>
              </a:ext>
            </a:extLst>
          </p:cNvPr>
          <p:cNvSpPr>
            <a:spLocks noGrp="1"/>
          </p:cNvSpPr>
          <p:nvPr>
            <p:ph type="pic" sz="quarter" idx="11"/>
          </p:nvPr>
        </p:nvSpPr>
        <p:spPr>
          <a:xfrm>
            <a:off x="779153" y="3050995"/>
            <a:ext cx="1232538"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xmlns="" id="{FB28CC40-CBF3-4E1C-841D-45C7739F95EE}"/>
              </a:ext>
            </a:extLst>
          </p:cNvPr>
          <p:cNvSpPr>
            <a:spLocks noGrp="1"/>
          </p:cNvSpPr>
          <p:nvPr>
            <p:ph type="pic" sz="quarter" idx="12"/>
          </p:nvPr>
        </p:nvSpPr>
        <p:spPr>
          <a:xfrm>
            <a:off x="2881698" y="3050995"/>
            <a:ext cx="1232538"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xmlns="" id="{12606688-9042-46BE-82EA-2A9034C21250}"/>
              </a:ext>
            </a:extLst>
          </p:cNvPr>
          <p:cNvSpPr>
            <a:spLocks noGrp="1"/>
          </p:cNvSpPr>
          <p:nvPr>
            <p:ph type="pic" sz="quarter" idx="13"/>
          </p:nvPr>
        </p:nvSpPr>
        <p:spPr>
          <a:xfrm>
            <a:off x="4984243" y="3061267"/>
            <a:ext cx="1232538"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xmlns="" id="{94A72397-DF36-48ED-9888-0827D143B9BE}"/>
              </a:ext>
            </a:extLst>
          </p:cNvPr>
          <p:cNvSpPr>
            <a:spLocks noGrp="1"/>
          </p:cNvSpPr>
          <p:nvPr>
            <p:ph type="pic" sz="quarter" idx="14"/>
          </p:nvPr>
        </p:nvSpPr>
        <p:spPr>
          <a:xfrm>
            <a:off x="7086787" y="3061267"/>
            <a:ext cx="1232538"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xmlns="" id="{DD736A8B-DD51-4DE5-A500-3F2E06CA9E12}"/>
              </a:ext>
            </a:extLst>
          </p:cNvPr>
          <p:cNvSpPr>
            <a:spLocks noGrp="1"/>
          </p:cNvSpPr>
          <p:nvPr>
            <p:ph type="body" sz="quarter" idx="15"/>
          </p:nvPr>
        </p:nvSpPr>
        <p:spPr>
          <a:xfrm>
            <a:off x="453533" y="5272005"/>
            <a:ext cx="1888204"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xmlns="" id="{088F0D2C-15BE-4CDF-B390-80500DDD7436}"/>
              </a:ext>
            </a:extLst>
          </p:cNvPr>
          <p:cNvSpPr>
            <a:spLocks noGrp="1"/>
          </p:cNvSpPr>
          <p:nvPr>
            <p:ph type="body" sz="quarter" idx="16" hasCustomPrompt="1"/>
          </p:nvPr>
        </p:nvSpPr>
        <p:spPr>
          <a:xfrm>
            <a:off x="453533" y="4791480"/>
            <a:ext cx="1888204"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xmlns="" id="{BC14EC5C-D80F-42F2-A5F0-D4F07AADAECE}"/>
              </a:ext>
            </a:extLst>
          </p:cNvPr>
          <p:cNvSpPr>
            <a:spLocks noGrp="1"/>
          </p:cNvSpPr>
          <p:nvPr>
            <p:ph type="body" sz="quarter" idx="17"/>
          </p:nvPr>
        </p:nvSpPr>
        <p:spPr>
          <a:xfrm>
            <a:off x="2558207" y="5272005"/>
            <a:ext cx="1888204"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xmlns="" id="{235DD3B7-76E7-45B9-B75B-30D7AFC8EE6C}"/>
              </a:ext>
            </a:extLst>
          </p:cNvPr>
          <p:cNvSpPr>
            <a:spLocks noGrp="1"/>
          </p:cNvSpPr>
          <p:nvPr>
            <p:ph type="body" sz="quarter" idx="18" hasCustomPrompt="1"/>
          </p:nvPr>
        </p:nvSpPr>
        <p:spPr>
          <a:xfrm>
            <a:off x="2558207" y="4791480"/>
            <a:ext cx="1888204"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xmlns="" id="{5A499762-AEDB-43BC-89CC-CC0602BEAF73}"/>
              </a:ext>
            </a:extLst>
          </p:cNvPr>
          <p:cNvSpPr>
            <a:spLocks noGrp="1"/>
          </p:cNvSpPr>
          <p:nvPr>
            <p:ph type="body" sz="quarter" idx="23"/>
          </p:nvPr>
        </p:nvSpPr>
        <p:spPr>
          <a:xfrm>
            <a:off x="4662880" y="5282275"/>
            <a:ext cx="1888204"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xmlns="" id="{880EDD7E-326D-47DC-B58D-88ECE1D00F94}"/>
              </a:ext>
            </a:extLst>
          </p:cNvPr>
          <p:cNvSpPr>
            <a:spLocks noGrp="1"/>
          </p:cNvSpPr>
          <p:nvPr>
            <p:ph type="body" sz="quarter" idx="24" hasCustomPrompt="1"/>
          </p:nvPr>
        </p:nvSpPr>
        <p:spPr>
          <a:xfrm>
            <a:off x="4662880" y="4801750"/>
            <a:ext cx="1888204"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xmlns="" id="{DB92C933-F978-486C-A305-0BAC73E0F152}"/>
              </a:ext>
            </a:extLst>
          </p:cNvPr>
          <p:cNvSpPr>
            <a:spLocks noGrp="1"/>
          </p:cNvSpPr>
          <p:nvPr>
            <p:ph type="body" sz="quarter" idx="25"/>
          </p:nvPr>
        </p:nvSpPr>
        <p:spPr>
          <a:xfrm>
            <a:off x="6767553" y="5282275"/>
            <a:ext cx="1888204"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xmlns="" id="{B18BFAE0-942E-42DB-BD07-596D50E07E37}"/>
              </a:ext>
            </a:extLst>
          </p:cNvPr>
          <p:cNvSpPr>
            <a:spLocks noGrp="1"/>
          </p:cNvSpPr>
          <p:nvPr>
            <p:ph type="body" sz="quarter" idx="26" hasCustomPrompt="1"/>
          </p:nvPr>
        </p:nvSpPr>
        <p:spPr>
          <a:xfrm>
            <a:off x="6767553" y="4801750"/>
            <a:ext cx="1888204"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xmlns="" id="{E1A23DB6-E067-4A30-8C4B-98B452428518}"/>
              </a:ext>
            </a:extLst>
          </p:cNvPr>
          <p:cNvSpPr/>
          <p:nvPr userDrawn="1"/>
        </p:nvSpPr>
        <p:spPr>
          <a:xfrm rot="16200000" flipV="1">
            <a:off x="4572000" y="1032867"/>
            <a:ext cx="0" cy="1641604"/>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2289547"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4569636" y="1964267"/>
            <a:ext cx="2289547"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6854454" y="4405714"/>
            <a:ext cx="2289547" cy="2468880"/>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8FBBE79-9A2D-485C-A5FF-D6F6AFD2AFC3}"/>
              </a:ext>
            </a:extLst>
          </p:cNvPr>
          <p:cNvSpPr>
            <a:spLocks noGrp="1"/>
          </p:cNvSpPr>
          <p:nvPr userDrawn="1">
            <p:ph type="title"/>
          </p:nvPr>
        </p:nvSpPr>
        <p:spPr>
          <a:xfrm>
            <a:off x="769172" y="616350"/>
            <a:ext cx="7605656" cy="1062602"/>
          </a:xfrm>
        </p:spPr>
        <p:txBody>
          <a:bodyPr lIns="0"/>
          <a:lstStyle>
            <a:lvl1pPr algn="ctr">
              <a:defRPr>
                <a:solidFill>
                  <a:schemeClr val="tx2"/>
                </a:solidFill>
              </a:defRPr>
            </a:lvl1pPr>
          </a:lstStyle>
          <a:p>
            <a:r>
              <a:rPr lang="en-US" dirty="0"/>
              <a:t>Click to edit Master title style</a:t>
            </a:r>
          </a:p>
        </p:txBody>
      </p:sp>
      <p:sp>
        <p:nvSpPr>
          <p:cNvPr id="30" name="Picture Placeholder 4" title="Decorative">
            <a:extLst>
              <a:ext uri="{FF2B5EF4-FFF2-40B4-BE49-F238E27FC236}">
                <a16:creationId xmlns:a16="http://schemas.microsoft.com/office/drawing/2014/main" xmlns="" id="{0D8C8A61-C19F-4EF6-A991-5B6EFC5F7AFB}"/>
              </a:ext>
            </a:extLst>
          </p:cNvPr>
          <p:cNvSpPr>
            <a:spLocks noGrp="1"/>
          </p:cNvSpPr>
          <p:nvPr>
            <p:ph type="pic" sz="quarter" idx="11"/>
          </p:nvPr>
        </p:nvSpPr>
        <p:spPr>
          <a:xfrm>
            <a:off x="0" y="4405715"/>
            <a:ext cx="2290572" cy="2452285"/>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xmlns="" id="{12606688-9042-46BE-82EA-2A9034C21250}"/>
              </a:ext>
            </a:extLst>
          </p:cNvPr>
          <p:cNvSpPr>
            <a:spLocks noGrp="1"/>
          </p:cNvSpPr>
          <p:nvPr>
            <p:ph type="pic" sz="quarter" idx="13"/>
          </p:nvPr>
        </p:nvSpPr>
        <p:spPr>
          <a:xfrm>
            <a:off x="2284818" y="1964267"/>
            <a:ext cx="2290572"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xmlns="" id="{94A72397-DF36-48ED-9888-0827D143B9BE}"/>
              </a:ext>
            </a:extLst>
          </p:cNvPr>
          <p:cNvSpPr>
            <a:spLocks noGrp="1"/>
          </p:cNvSpPr>
          <p:nvPr>
            <p:ph type="pic" sz="quarter" idx="14"/>
          </p:nvPr>
        </p:nvSpPr>
        <p:spPr>
          <a:xfrm>
            <a:off x="6853428" y="1964267"/>
            <a:ext cx="2290572"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2284818" y="4405714"/>
            <a:ext cx="2289547"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xmlns="" id="{DD736A8B-DD51-4DE5-A500-3F2E06CA9E12}"/>
              </a:ext>
            </a:extLst>
          </p:cNvPr>
          <p:cNvSpPr>
            <a:spLocks noGrp="1"/>
          </p:cNvSpPr>
          <p:nvPr userDrawn="1">
            <p:ph type="body" sz="quarter" idx="15"/>
          </p:nvPr>
        </p:nvSpPr>
        <p:spPr>
          <a:xfrm>
            <a:off x="198308" y="3190267"/>
            <a:ext cx="1888204"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xmlns="" id="{088F0D2C-15BE-4CDF-B390-80500DDD7436}"/>
              </a:ext>
            </a:extLst>
          </p:cNvPr>
          <p:cNvSpPr>
            <a:spLocks noGrp="1"/>
          </p:cNvSpPr>
          <p:nvPr userDrawn="1">
            <p:ph type="body" sz="quarter" idx="16" hasCustomPrompt="1"/>
          </p:nvPr>
        </p:nvSpPr>
        <p:spPr>
          <a:xfrm>
            <a:off x="198308" y="2785942"/>
            <a:ext cx="1888204"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xmlns="" id="{BC14EC5C-D80F-42F2-A5F0-D4F07AADAECE}"/>
              </a:ext>
            </a:extLst>
          </p:cNvPr>
          <p:cNvSpPr>
            <a:spLocks noGrp="1"/>
          </p:cNvSpPr>
          <p:nvPr userDrawn="1">
            <p:ph type="body" sz="quarter" idx="17"/>
          </p:nvPr>
        </p:nvSpPr>
        <p:spPr>
          <a:xfrm>
            <a:off x="4769282" y="3190267"/>
            <a:ext cx="1888204"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xmlns="" id="{235DD3B7-76E7-45B9-B75B-30D7AFC8EE6C}"/>
              </a:ext>
            </a:extLst>
          </p:cNvPr>
          <p:cNvSpPr>
            <a:spLocks noGrp="1"/>
          </p:cNvSpPr>
          <p:nvPr userDrawn="1">
            <p:ph type="body" sz="quarter" idx="18" hasCustomPrompt="1"/>
          </p:nvPr>
        </p:nvSpPr>
        <p:spPr>
          <a:xfrm>
            <a:off x="4769282" y="2785942"/>
            <a:ext cx="1888204"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xmlns="" id="{3B9FAC90-EA8D-4C0E-A0D1-0D252B50A12F}"/>
              </a:ext>
            </a:extLst>
          </p:cNvPr>
          <p:cNvSpPr>
            <a:spLocks noGrp="1"/>
          </p:cNvSpPr>
          <p:nvPr userDrawn="1">
            <p:ph type="body" sz="quarter" idx="19"/>
          </p:nvPr>
        </p:nvSpPr>
        <p:spPr>
          <a:xfrm>
            <a:off x="2466694" y="5619408"/>
            <a:ext cx="1888204"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xmlns="" id="{5556F808-0B84-4923-9C86-83F13CFABBB6}"/>
              </a:ext>
            </a:extLst>
          </p:cNvPr>
          <p:cNvSpPr>
            <a:spLocks noGrp="1"/>
          </p:cNvSpPr>
          <p:nvPr userDrawn="1">
            <p:ph type="body" sz="quarter" idx="20" hasCustomPrompt="1"/>
          </p:nvPr>
        </p:nvSpPr>
        <p:spPr>
          <a:xfrm>
            <a:off x="2466694" y="5215083"/>
            <a:ext cx="1888204"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xmlns="" id="{6D49870F-68D7-4CDC-8F2A-696151FA2B90}"/>
              </a:ext>
            </a:extLst>
          </p:cNvPr>
          <p:cNvSpPr>
            <a:spLocks noGrp="1"/>
          </p:cNvSpPr>
          <p:nvPr userDrawn="1">
            <p:ph type="body" sz="quarter" idx="21"/>
          </p:nvPr>
        </p:nvSpPr>
        <p:spPr>
          <a:xfrm>
            <a:off x="7059211" y="5619408"/>
            <a:ext cx="1888204"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xmlns="" id="{530C251D-6B9A-485B-A02D-AAF34ECA7B5D}"/>
              </a:ext>
            </a:extLst>
          </p:cNvPr>
          <p:cNvSpPr>
            <a:spLocks noGrp="1"/>
          </p:cNvSpPr>
          <p:nvPr userDrawn="1">
            <p:ph type="body" sz="quarter" idx="22" hasCustomPrompt="1"/>
          </p:nvPr>
        </p:nvSpPr>
        <p:spPr>
          <a:xfrm>
            <a:off x="7059211" y="5215083"/>
            <a:ext cx="1888204"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xmlns="" id="{FB28CC40-CBF3-4E1C-841D-45C7739F95EE}"/>
              </a:ext>
            </a:extLst>
          </p:cNvPr>
          <p:cNvSpPr>
            <a:spLocks noGrp="1"/>
          </p:cNvSpPr>
          <p:nvPr>
            <p:ph type="pic" sz="quarter" idx="12"/>
          </p:nvPr>
        </p:nvSpPr>
        <p:spPr>
          <a:xfrm>
            <a:off x="4569636" y="4405715"/>
            <a:ext cx="2290572" cy="2468880"/>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628650" y="839973"/>
            <a:ext cx="3575447"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628650" y="2635243"/>
            <a:ext cx="3575447"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xmlns="" id="{BC005EA5-AC3E-B248-B6E7-9CA2F3092AAD}"/>
              </a:ext>
            </a:extLst>
          </p:cNvPr>
          <p:cNvSpPr>
            <a:spLocks noGrp="1"/>
          </p:cNvSpPr>
          <p:nvPr>
            <p:ph type="body" sz="quarter" idx="12" hasCustomPrompt="1"/>
          </p:nvPr>
        </p:nvSpPr>
        <p:spPr>
          <a:xfrm>
            <a:off x="628650" y="2247680"/>
            <a:ext cx="3575447"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4453177" y="2247901"/>
            <a:ext cx="4215355"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xmlns="" id="{2B5F4DF3-3822-4AC9-9C82-C8D284E443EB}"/>
              </a:ext>
            </a:extLst>
          </p:cNvPr>
          <p:cNvSpPr/>
          <p:nvPr userDrawn="1"/>
        </p:nvSpPr>
        <p:spPr>
          <a:xfrm>
            <a:off x="4453177" y="2082800"/>
            <a:ext cx="4215355"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628650" y="839973"/>
            <a:ext cx="3575447"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628650" y="2635243"/>
            <a:ext cx="3575447"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xmlns="" id="{BC005EA5-AC3E-B248-B6E7-9CA2F3092AAD}"/>
              </a:ext>
            </a:extLst>
          </p:cNvPr>
          <p:cNvSpPr>
            <a:spLocks noGrp="1"/>
          </p:cNvSpPr>
          <p:nvPr>
            <p:ph type="body" sz="quarter" idx="12" hasCustomPrompt="1"/>
          </p:nvPr>
        </p:nvSpPr>
        <p:spPr>
          <a:xfrm>
            <a:off x="628650" y="2247680"/>
            <a:ext cx="3575447"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4453177" y="839973"/>
            <a:ext cx="4215355"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xmlns="" id="{5C48ADE8-5D65-4FF2-93E1-D504137454D1}"/>
              </a:ext>
            </a:extLst>
          </p:cNvPr>
          <p:cNvSpPr/>
          <p:nvPr userDrawn="1"/>
        </p:nvSpPr>
        <p:spPr>
          <a:xfrm flipV="1">
            <a:off x="4328105"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5EE74C1-9E1A-46A4-9261-8F389FEAB7F4}"/>
              </a:ext>
            </a:extLst>
          </p:cNvPr>
          <p:cNvSpPr/>
          <p:nvPr userDrawn="1"/>
        </p:nvSpPr>
        <p:spPr>
          <a:xfrm>
            <a:off x="4295775" y="0"/>
            <a:ext cx="48482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628650" y="839973"/>
            <a:ext cx="3575447"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628650" y="2635243"/>
            <a:ext cx="3575447"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xmlns="" id="{BC005EA5-AC3E-B248-B6E7-9CA2F3092AAD}"/>
              </a:ext>
            </a:extLst>
          </p:cNvPr>
          <p:cNvSpPr>
            <a:spLocks noGrp="1"/>
          </p:cNvSpPr>
          <p:nvPr>
            <p:ph type="body" sz="quarter" idx="12" hasCustomPrompt="1"/>
          </p:nvPr>
        </p:nvSpPr>
        <p:spPr>
          <a:xfrm>
            <a:off x="628650" y="2247680"/>
            <a:ext cx="3575447"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4453177" y="839973"/>
            <a:ext cx="4215355"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5EE74C1-9E1A-46A4-9261-8F389FEAB7F4}"/>
              </a:ext>
            </a:extLst>
          </p:cNvPr>
          <p:cNvSpPr/>
          <p:nvPr userDrawn="1"/>
        </p:nvSpPr>
        <p:spPr>
          <a:xfrm>
            <a:off x="4295775" y="0"/>
            <a:ext cx="48482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628650" y="839973"/>
            <a:ext cx="3575447"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628650" y="2635243"/>
            <a:ext cx="3575447"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xmlns="" id="{BC005EA5-AC3E-B248-B6E7-9CA2F3092AAD}"/>
              </a:ext>
            </a:extLst>
          </p:cNvPr>
          <p:cNvSpPr>
            <a:spLocks noGrp="1"/>
          </p:cNvSpPr>
          <p:nvPr>
            <p:ph type="body" sz="quarter" idx="12" hasCustomPrompt="1"/>
          </p:nvPr>
        </p:nvSpPr>
        <p:spPr>
          <a:xfrm>
            <a:off x="628650" y="2247680"/>
            <a:ext cx="3575447"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4453177" y="839973"/>
            <a:ext cx="4215355"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635385" y="687573"/>
            <a:ext cx="3575447"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4361565" y="687573"/>
            <a:ext cx="4028055"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628650" y="2392681"/>
            <a:ext cx="803988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635385" y="687573"/>
            <a:ext cx="3575447" cy="1342045"/>
          </a:xfrm>
        </p:spPr>
        <p:txBody>
          <a:bodyPr lIns="0" anchor="b">
            <a:normAutofit/>
          </a:bodyPr>
          <a:lstStyle>
            <a:lvl1pPr algn="r">
              <a:defRPr sz="4000"/>
            </a:lvl1pPr>
          </a:lstStyle>
          <a:p>
            <a:r>
              <a:rPr lang="en-US" noProof="0" dirty="0"/>
              <a:t>Click to Add </a:t>
            </a:r>
            <a:br>
              <a:rPr lang="en-US" noProof="0" dirty="0"/>
            </a:br>
            <a:r>
              <a:rPr lang="en-US" noProof="0" dirty="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4361565" y="687573"/>
            <a:ext cx="4028055"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4361565" y="2392681"/>
            <a:ext cx="4306967"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xmlns="" id="{C9E9201F-1E54-4CE0-974D-2A45F04F48B9}"/>
              </a:ext>
            </a:extLst>
          </p:cNvPr>
          <p:cNvSpPr>
            <a:spLocks noGrp="1"/>
          </p:cNvSpPr>
          <p:nvPr>
            <p:ph type="pic" sz="quarter" idx="14"/>
          </p:nvPr>
        </p:nvSpPr>
        <p:spPr>
          <a:xfrm>
            <a:off x="628650" y="2392046"/>
            <a:ext cx="3582591"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1924050" y="3107447"/>
            <a:ext cx="5439379" cy="891250"/>
          </a:xfrm>
        </p:spPr>
        <p:txBody>
          <a:bodyPr anchor="t">
            <a:noAutofit/>
          </a:bodyPr>
          <a:lstStyle>
            <a:lvl1pPr algn="ctr">
              <a:defRPr sz="4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1924050" y="4195471"/>
            <a:ext cx="5439378"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4572000" y="3198471"/>
            <a:ext cx="0" cy="1641604"/>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928578" y="860778"/>
            <a:ext cx="7286844"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674535-13A9-914D-A6BC-97AFF288301C}"/>
              </a:ext>
            </a:extLst>
          </p:cNvPr>
          <p:cNvSpPr>
            <a:spLocks noGrp="1"/>
          </p:cNvSpPr>
          <p:nvPr>
            <p:ph type="title" hasCustomPrompt="1"/>
          </p:nvPr>
        </p:nvSpPr>
        <p:spPr>
          <a:xfrm>
            <a:off x="485775" y="289560"/>
            <a:ext cx="817245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xmlns="" id="{43A40995-514F-A74C-B120-F2ADB492062F}"/>
              </a:ext>
            </a:extLst>
          </p:cNvPr>
          <p:cNvSpPr>
            <a:spLocks noGrp="1"/>
          </p:cNvSpPr>
          <p:nvPr>
            <p:ph type="body" sz="quarter" idx="12" hasCustomPrompt="1"/>
          </p:nvPr>
        </p:nvSpPr>
        <p:spPr>
          <a:xfrm>
            <a:off x="485775" y="1097364"/>
            <a:ext cx="817245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xmlns="" id="{EC1740A4-BBA1-4296-9738-ADD3B80B2439}"/>
              </a:ext>
            </a:extLst>
          </p:cNvPr>
          <p:cNvSpPr>
            <a:spLocks noGrp="1"/>
          </p:cNvSpPr>
          <p:nvPr>
            <p:ph type="tbl" sz="quarter" idx="13"/>
          </p:nvPr>
        </p:nvSpPr>
        <p:spPr>
          <a:xfrm>
            <a:off x="485775" y="1806575"/>
            <a:ext cx="817245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AB4EF4F-0A84-4C50-B171-F044231527B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xmlns="" id="{18957288-25D1-4D25-BECD-5A2E6A888185}"/>
              </a:ext>
            </a:extLst>
          </p:cNvPr>
          <p:cNvSpPr>
            <a:spLocks noGrp="1"/>
          </p:cNvSpPr>
          <p:nvPr>
            <p:ph type="pic" sz="quarter" idx="13"/>
          </p:nvPr>
        </p:nvSpPr>
        <p:spPr>
          <a:xfrm>
            <a:off x="2427447" y="260350"/>
            <a:ext cx="3369469"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xmlns="" id="{3F6FD22A-5FDA-45EC-BE49-3C0E30A397B0}"/>
              </a:ext>
            </a:extLst>
          </p:cNvPr>
          <p:cNvSpPr>
            <a:spLocks noGrp="1"/>
          </p:cNvSpPr>
          <p:nvPr>
            <p:ph type="pic" sz="quarter" idx="15"/>
          </p:nvPr>
        </p:nvSpPr>
        <p:spPr>
          <a:xfrm>
            <a:off x="5879307" y="260350"/>
            <a:ext cx="3039666"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xmlns="" id="{B64BDA74-9644-41EB-984D-939D27B60F3F}"/>
              </a:ext>
            </a:extLst>
          </p:cNvPr>
          <p:cNvSpPr>
            <a:spLocks noGrp="1"/>
          </p:cNvSpPr>
          <p:nvPr>
            <p:ph type="pic" sz="quarter" idx="16"/>
          </p:nvPr>
        </p:nvSpPr>
        <p:spPr>
          <a:xfrm>
            <a:off x="5879307" y="4165600"/>
            <a:ext cx="3039666"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xmlns="" id="{531D0563-B39F-46E6-AC0D-1CDBD9E8989A}"/>
              </a:ext>
            </a:extLst>
          </p:cNvPr>
          <p:cNvSpPr>
            <a:spLocks noGrp="1"/>
          </p:cNvSpPr>
          <p:nvPr>
            <p:ph type="title" hasCustomPrompt="1"/>
          </p:nvPr>
        </p:nvSpPr>
        <p:spPr>
          <a:xfrm>
            <a:off x="388620" y="450030"/>
            <a:ext cx="1933574" cy="2508588"/>
          </a:xfrm>
        </p:spPr>
        <p:txBody>
          <a:bodyPr lIns="0" anchor="b">
            <a:normAutofit/>
          </a:bodyPr>
          <a:lstStyle>
            <a:lvl1pPr algn="l">
              <a:defRPr sz="4000"/>
            </a:lvl1pPr>
          </a:lstStyle>
          <a:p>
            <a:r>
              <a:rPr lang="en-US" noProof="0" dirty="0"/>
              <a:t>Click to Add </a:t>
            </a:r>
            <a:br>
              <a:rPr lang="en-US" noProof="0" dirty="0"/>
            </a:br>
            <a:r>
              <a:rPr lang="en-US" noProof="0" dirty="0"/>
              <a:t>Slide Title Here</a:t>
            </a:r>
          </a:p>
        </p:txBody>
      </p:sp>
      <p:sp>
        <p:nvSpPr>
          <p:cNvPr id="10" name="Shape 62" title="Decorative">
            <a:extLst>
              <a:ext uri="{FF2B5EF4-FFF2-40B4-BE49-F238E27FC236}">
                <a16:creationId xmlns:a16="http://schemas.microsoft.com/office/drawing/2014/main" xmlns="" id="{E1A23DB6-E067-4A30-8C4B-98B452428518}"/>
              </a:ext>
            </a:extLst>
          </p:cNvPr>
          <p:cNvSpPr/>
          <p:nvPr userDrawn="1"/>
        </p:nvSpPr>
        <p:spPr>
          <a:xfrm rot="16200000" flipV="1">
            <a:off x="1209422" y="2233493"/>
            <a:ext cx="0" cy="1641604"/>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xmlns="" id="{18957288-25D1-4D25-BECD-5A2E6A888185}"/>
              </a:ext>
            </a:extLst>
          </p:cNvPr>
          <p:cNvSpPr>
            <a:spLocks noGrp="1"/>
          </p:cNvSpPr>
          <p:nvPr>
            <p:ph type="pic" sz="quarter" idx="13"/>
          </p:nvPr>
        </p:nvSpPr>
        <p:spPr>
          <a:xfrm>
            <a:off x="1737" y="1497808"/>
            <a:ext cx="2347001"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xmlns="" id="{3F6FD22A-5FDA-45EC-BE49-3C0E30A397B0}"/>
              </a:ext>
            </a:extLst>
          </p:cNvPr>
          <p:cNvSpPr>
            <a:spLocks noGrp="1"/>
          </p:cNvSpPr>
          <p:nvPr>
            <p:ph type="pic" sz="quarter" idx="15"/>
          </p:nvPr>
        </p:nvSpPr>
        <p:spPr>
          <a:xfrm>
            <a:off x="2525036" y="-20671"/>
            <a:ext cx="2347002"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xmlns="" id="{531D0563-B39F-46E6-AC0D-1CDBD9E8989A}"/>
              </a:ext>
            </a:extLst>
          </p:cNvPr>
          <p:cNvSpPr>
            <a:spLocks noGrp="1"/>
          </p:cNvSpPr>
          <p:nvPr>
            <p:ph type="title" hasCustomPrompt="1"/>
          </p:nvPr>
        </p:nvSpPr>
        <p:spPr>
          <a:xfrm>
            <a:off x="5596085" y="2718684"/>
            <a:ext cx="2561670" cy="2508588"/>
          </a:xfrm>
        </p:spPr>
        <p:txBody>
          <a:bodyPr lIns="0" anchor="b">
            <a:normAutofit/>
          </a:bodyPr>
          <a:lstStyle>
            <a:lvl1pPr algn="l">
              <a:defRPr sz="4000"/>
            </a:lvl1pPr>
          </a:lstStyle>
          <a:p>
            <a:r>
              <a:rPr lang="en-US" noProof="0" dirty="0"/>
              <a:t>Click to Add </a:t>
            </a:r>
            <a:br>
              <a:rPr lang="en-US" noProof="0" dirty="0"/>
            </a:br>
            <a:r>
              <a:rPr lang="en-US" noProof="0" dirty="0"/>
              <a:t>Slide Title Here</a:t>
            </a:r>
          </a:p>
        </p:txBody>
      </p:sp>
      <p:sp>
        <p:nvSpPr>
          <p:cNvPr id="10" name="Shape 62" title="Decorative">
            <a:extLst>
              <a:ext uri="{FF2B5EF4-FFF2-40B4-BE49-F238E27FC236}">
                <a16:creationId xmlns:a16="http://schemas.microsoft.com/office/drawing/2014/main" xmlns="" id="{E1A23DB6-E067-4A30-8C4B-98B452428518}"/>
              </a:ext>
            </a:extLst>
          </p:cNvPr>
          <p:cNvSpPr/>
          <p:nvPr userDrawn="1"/>
        </p:nvSpPr>
        <p:spPr>
          <a:xfrm rot="16200000" flipV="1">
            <a:off x="6416886" y="4555595"/>
            <a:ext cx="0" cy="1641604"/>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xmlns="" id="{AC817481-FC70-46B9-B779-4E5C04778C8E}"/>
              </a:ext>
            </a:extLst>
          </p:cNvPr>
          <p:cNvSpPr>
            <a:spLocks noGrp="1"/>
          </p:cNvSpPr>
          <p:nvPr>
            <p:ph type="pic" sz="quarter" idx="10"/>
          </p:nvPr>
        </p:nvSpPr>
        <p:spPr>
          <a:xfrm>
            <a:off x="159544" y="1260389"/>
            <a:ext cx="2112264"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xmlns="" id="{D653D0B5-B695-4544-91E9-B8223EA713FF}"/>
              </a:ext>
            </a:extLst>
          </p:cNvPr>
          <p:cNvSpPr>
            <a:spLocks noGrp="1"/>
          </p:cNvSpPr>
          <p:nvPr>
            <p:ph type="pic" sz="quarter" idx="11"/>
          </p:nvPr>
        </p:nvSpPr>
        <p:spPr>
          <a:xfrm>
            <a:off x="2396026" y="0"/>
            <a:ext cx="2113173"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xmlns="" id="{00DB6AEA-811C-4554-97AF-7D4F2639BDC7}"/>
              </a:ext>
            </a:extLst>
          </p:cNvPr>
          <p:cNvSpPr>
            <a:spLocks noGrp="1"/>
          </p:cNvSpPr>
          <p:nvPr>
            <p:ph type="pic" sz="quarter" idx="12"/>
          </p:nvPr>
        </p:nvSpPr>
        <p:spPr>
          <a:xfrm>
            <a:off x="160021" y="4586415"/>
            <a:ext cx="4349178"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xmlns="" id="{75694821-2A94-40B8-8AAD-3E3762AFD388}"/>
              </a:ext>
            </a:extLst>
          </p:cNvPr>
          <p:cNvSpPr>
            <a:spLocks noGrp="1"/>
          </p:cNvSpPr>
          <p:nvPr>
            <p:ph type="pic" sz="quarter" idx="13"/>
          </p:nvPr>
        </p:nvSpPr>
        <p:spPr>
          <a:xfrm>
            <a:off x="4634803" y="4586415"/>
            <a:ext cx="2113173"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xmlns="" id="{D653D0B5-B695-4544-91E9-B8223EA713FF}"/>
              </a:ext>
            </a:extLst>
          </p:cNvPr>
          <p:cNvSpPr>
            <a:spLocks noGrp="1"/>
          </p:cNvSpPr>
          <p:nvPr>
            <p:ph type="pic" sz="quarter" idx="14"/>
          </p:nvPr>
        </p:nvSpPr>
        <p:spPr>
          <a:xfrm>
            <a:off x="4633417" y="2030437"/>
            <a:ext cx="2113173"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xmlns="" id="{D653D0B5-B695-4544-91E9-B8223EA713FF}"/>
              </a:ext>
            </a:extLst>
          </p:cNvPr>
          <p:cNvSpPr>
            <a:spLocks noGrp="1"/>
          </p:cNvSpPr>
          <p:nvPr>
            <p:ph type="pic" sz="quarter" idx="15"/>
          </p:nvPr>
        </p:nvSpPr>
        <p:spPr>
          <a:xfrm>
            <a:off x="6870807" y="0"/>
            <a:ext cx="2113173"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34417" y="8429"/>
            <a:ext cx="2236004"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2397412" y="3334455"/>
            <a:ext cx="2111787"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4634803" y="1"/>
            <a:ext cx="2111787"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6872193" y="4598771"/>
            <a:ext cx="2111787"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xmlns="" id="{CB2B6249-6B58-2F44-83C2-208195C23642}"/>
              </a:ext>
            </a:extLst>
          </p:cNvPr>
          <p:cNvSpPr>
            <a:spLocks noGrp="1"/>
          </p:cNvSpPr>
          <p:nvPr>
            <p:ph type="title"/>
          </p:nvPr>
        </p:nvSpPr>
        <p:spPr>
          <a:xfrm>
            <a:off x="628650" y="21058"/>
            <a:ext cx="7886700" cy="986943"/>
          </a:xfrm>
        </p:spPr>
        <p:txBody>
          <a:bodyPr/>
          <a:lstStyle/>
          <a:p>
            <a:r>
              <a:rPr lang="en-US" noProof="0" dirty="0"/>
              <a:t>Click to edit Master title style</a:t>
            </a:r>
          </a:p>
        </p:txBody>
      </p:sp>
    </p:spTree>
    <p:extLst>
      <p:ext uri="{BB962C8B-B14F-4D97-AF65-F5344CB8AC3E}">
        <p14:creationId xmlns:p14="http://schemas.microsoft.com/office/powerpoint/2010/main" val="31951172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84909" y="1008530"/>
            <a:ext cx="8174183" cy="806824"/>
          </a:xfrm>
          <a:prstGeom prst="rect">
            <a:avLst/>
          </a:prstGeom>
        </p:spPr>
        <p:txBody>
          <a:bodyPr vert="horz" lIns="0" tIns="0" rIns="0" bIns="0" rtlCol="0" anchor="t" anchorCtr="0">
            <a:noAutofit/>
          </a:bodyPr>
          <a:lstStyle/>
          <a:p>
            <a:r>
              <a:rPr lang="en-GB" noProof="0" dirty="0"/>
              <a:t>Click to edit Master title style</a:t>
            </a:r>
          </a:p>
        </p:txBody>
      </p:sp>
      <p:sp>
        <p:nvSpPr>
          <p:cNvPr id="19" name="Content Placeholder 18"/>
          <p:cNvSpPr>
            <a:spLocks noGrp="1"/>
          </p:cNvSpPr>
          <p:nvPr>
            <p:ph sz="quarter" idx="10"/>
          </p:nvPr>
        </p:nvSpPr>
        <p:spPr>
          <a:xfrm>
            <a:off x="484909" y="1949826"/>
            <a:ext cx="8174183" cy="3899647"/>
          </a:xfrm>
        </p:spPr>
        <p:txBody>
          <a:bodyPr/>
          <a:lstStyle>
            <a:lvl5pPr>
              <a:defRPr/>
            </a:lvl5pPr>
            <a:lvl6pPr>
              <a:defRPr/>
            </a:lvl6pPr>
            <a:lvl7pPr>
              <a:defRPr/>
            </a:lvl7pPr>
            <a:lvl8pPr>
              <a:defRPr/>
            </a:lvl8pPr>
            <a:lvl9pPr>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4"/>
          </p:nvPr>
        </p:nvSpPr>
        <p:spPr>
          <a:xfrm>
            <a:off x="7135092" y="6387355"/>
            <a:ext cx="1524000" cy="134471"/>
          </a:xfrm>
          <a:prstGeom prst="rect">
            <a:avLst/>
          </a:prstGeom>
        </p:spPr>
        <p:txBody>
          <a:bodyPr lIns="0" tIns="0" rIns="0" bIns="0" anchor="t" anchorCtr="0">
            <a:noAutofit/>
          </a:bodyPr>
          <a:lstStyle>
            <a:lvl1pPr algn="r">
              <a:defRPr sz="907">
                <a:solidFill>
                  <a:schemeClr val="tx1"/>
                </a:solidFill>
                <a:latin typeface="Arial" pitchFamily="34" charset="0"/>
                <a:cs typeface="Arial" pitchFamily="34" charset="0"/>
              </a:defRPr>
            </a:lvl1pPr>
          </a:lstStyle>
          <a:p>
            <a:fld id="{FEBD7F86-1881-4698-8703-FB80B0800997}" type="slidenum">
              <a:rPr lang="en-GB" smtClean="0"/>
              <a:pPr/>
              <a:t>‹#›</a:t>
            </a:fld>
            <a:endParaRPr lang="en-GB"/>
          </a:p>
        </p:txBody>
      </p:sp>
    </p:spTree>
    <p:extLst>
      <p:ext uri="{BB962C8B-B14F-4D97-AF65-F5344CB8AC3E}">
        <p14:creationId xmlns:p14="http://schemas.microsoft.com/office/powerpoint/2010/main" val="3971927208"/>
      </p:ext>
    </p:extLst>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xmlns="" id="{61FE90B3-361E-4150-BE53-368ADEA27D72}"/>
              </a:ext>
            </a:extLst>
          </p:cNvPr>
          <p:cNvSpPr>
            <a:spLocks noGrp="1"/>
          </p:cNvSpPr>
          <p:nvPr>
            <p:ph type="pic" sz="quarter" idx="14"/>
          </p:nvPr>
        </p:nvSpPr>
        <p:spPr>
          <a:xfrm>
            <a:off x="-1" y="130966"/>
            <a:ext cx="9144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582931" y="1033272"/>
            <a:ext cx="3792062"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xmlns="" id="{2095D1D4-8CA3-4CA3-825D-088EDB51A8AE}"/>
              </a:ext>
            </a:extLst>
          </p:cNvPr>
          <p:cNvSpPr/>
          <p:nvPr/>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xmlns="" id="{2DB5E70B-ECC9-4800-9DC0-5897EF3F16AB}"/>
              </a:ext>
            </a:extLst>
          </p:cNvPr>
          <p:cNvSpPr/>
          <p:nvPr/>
        </p:nvSpPr>
        <p:spPr>
          <a:xfrm>
            <a:off x="-8380" y="1947672"/>
            <a:ext cx="39555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xmlns="" id="{18AF4189-33DF-9B46-9624-C722FCE07DB4}"/>
              </a:ext>
            </a:extLst>
          </p:cNvPr>
          <p:cNvSpPr>
            <a:spLocks noGrp="1"/>
          </p:cNvSpPr>
          <p:nvPr>
            <p:ph type="body" sz="quarter" idx="13" hasCustomPrompt="1"/>
          </p:nvPr>
        </p:nvSpPr>
        <p:spPr>
          <a:xfrm>
            <a:off x="580524" y="2225393"/>
            <a:ext cx="3316392"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7676238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xmlns="" id="{CB2B6249-6B58-2F44-83C2-208195C23642}"/>
              </a:ext>
            </a:extLst>
          </p:cNvPr>
          <p:cNvSpPr>
            <a:spLocks noGrp="1"/>
          </p:cNvSpPr>
          <p:nvPr>
            <p:ph type="title"/>
          </p:nvPr>
        </p:nvSpPr>
        <p:spPr>
          <a:xfrm>
            <a:off x="629841" y="987426"/>
            <a:ext cx="2949178" cy="1868896"/>
          </a:xfrm>
        </p:spPr>
        <p:txBody>
          <a:bodyPr anchor="b"/>
          <a:lstStyle/>
          <a:p>
            <a:r>
              <a:rPr lang="en-US" noProof="0"/>
              <a:t>Click to edit Master title style</a:t>
            </a:r>
          </a:p>
        </p:txBody>
      </p:sp>
      <p:sp>
        <p:nvSpPr>
          <p:cNvPr id="4" name="Content Placeholder 2">
            <a:extLst>
              <a:ext uri="{FF2B5EF4-FFF2-40B4-BE49-F238E27FC236}">
                <a16:creationId xmlns:a16="http://schemas.microsoft.com/office/drawing/2014/main" xmlns="" id="{51B3D6EB-0B4B-4C00-A78E-E618E038C9B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3">
            <a:extLst>
              <a:ext uri="{FF2B5EF4-FFF2-40B4-BE49-F238E27FC236}">
                <a16:creationId xmlns:a16="http://schemas.microsoft.com/office/drawing/2014/main" xmlns="" id="{06353079-34E7-4CF0-8300-BCC1060B3B33}"/>
              </a:ext>
            </a:extLst>
          </p:cNvPr>
          <p:cNvSpPr>
            <a:spLocks noGrp="1"/>
          </p:cNvSpPr>
          <p:nvPr>
            <p:ph type="body" sz="half" idx="2"/>
          </p:nvPr>
        </p:nvSpPr>
        <p:spPr>
          <a:xfrm>
            <a:off x="629841" y="2856322"/>
            <a:ext cx="2949178"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293029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mparison with Image">
    <p:spTree>
      <p:nvGrpSpPr>
        <p:cNvPr id="1" name=""/>
        <p:cNvGrpSpPr/>
        <p:nvPr/>
      </p:nvGrpSpPr>
      <p:grpSpPr>
        <a:xfrm>
          <a:off x="0" y="0"/>
          <a:ext cx="0" cy="0"/>
          <a:chOff x="0" y="0"/>
          <a:chExt cx="0" cy="0"/>
        </a:xfrm>
      </p:grpSpPr>
      <p:sp>
        <p:nvSpPr>
          <p:cNvPr id="8" name="Picture Placeholder 2"/>
          <p:cNvSpPr>
            <a:spLocks noGrp="1"/>
          </p:cNvSpPr>
          <p:nvPr>
            <p:ph type="pic" sz="quarter" idx="14"/>
          </p:nvPr>
        </p:nvSpPr>
        <p:spPr>
          <a:xfrm>
            <a:off x="628651" y="2628"/>
            <a:ext cx="8515349" cy="4631365"/>
          </a:xfrm>
          <a:solidFill>
            <a:schemeClr val="bg1">
              <a:lumMod val="95000"/>
            </a:schemeClr>
          </a:solidFill>
        </p:spPr>
        <p:txBody>
          <a:bodyPr>
            <a:normAutofit/>
          </a:bodyPr>
          <a:lstStyle>
            <a:lvl1pPr marL="0" indent="0" algn="ctr">
              <a:buNone/>
              <a:defRPr sz="1400"/>
            </a:lvl1pPr>
          </a:lstStyle>
          <a:p>
            <a:r>
              <a:rPr lang="en-US"/>
              <a:t>Click icon to add picture</a:t>
            </a:r>
            <a:endParaRPr lang="en-US" dirty="0"/>
          </a:p>
        </p:txBody>
      </p:sp>
      <p:sp>
        <p:nvSpPr>
          <p:cNvPr id="15" name="Rectangle 14">
            <a:extLst>
              <a:ext uri="{FF2B5EF4-FFF2-40B4-BE49-F238E27FC236}">
                <a16:creationId xmlns:a16="http://schemas.microsoft.com/office/drawing/2014/main" xmlns="" id="{725A2246-7A52-3649-8FE5-C14CAE4F551F}"/>
              </a:ext>
            </a:extLst>
          </p:cNvPr>
          <p:cNvSpPr/>
          <p:nvPr userDrawn="1"/>
        </p:nvSpPr>
        <p:spPr>
          <a:xfrm>
            <a:off x="657834" y="1968285"/>
            <a:ext cx="3839184"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026EA67C-D6CD-904B-9211-B56EF682649F}"/>
              </a:ext>
            </a:extLst>
          </p:cNvPr>
          <p:cNvSpPr/>
          <p:nvPr userDrawn="1"/>
        </p:nvSpPr>
        <p:spPr>
          <a:xfrm>
            <a:off x="4959145" y="1968285"/>
            <a:ext cx="3839184"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
            <a:extLst>
              <a:ext uri="{FF2B5EF4-FFF2-40B4-BE49-F238E27FC236}">
                <a16:creationId xmlns:a16="http://schemas.microsoft.com/office/drawing/2014/main" xmlns="" id="{E94B1A93-5100-5048-8230-09B3D176D183}"/>
              </a:ext>
            </a:extLst>
          </p:cNvPr>
          <p:cNvSpPr>
            <a:spLocks noGrp="1"/>
          </p:cNvSpPr>
          <p:nvPr>
            <p:ph type="body" idx="1"/>
          </p:nvPr>
        </p:nvSpPr>
        <p:spPr>
          <a:xfrm>
            <a:off x="1171575" y="2679701"/>
            <a:ext cx="3181958"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xmlns="" id="{8A037B8A-C781-9F40-A9F6-BCCD198DD34B}"/>
              </a:ext>
            </a:extLst>
          </p:cNvPr>
          <p:cNvSpPr>
            <a:spLocks noGrp="1"/>
          </p:cNvSpPr>
          <p:nvPr>
            <p:ph sz="half" idx="2"/>
          </p:nvPr>
        </p:nvSpPr>
        <p:spPr>
          <a:xfrm>
            <a:off x="1171575" y="3324700"/>
            <a:ext cx="3181958"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xmlns="" id="{66926CBF-E2B0-C44C-AD98-B15D17ADD5AF}"/>
              </a:ext>
            </a:extLst>
          </p:cNvPr>
          <p:cNvSpPr>
            <a:spLocks noGrp="1"/>
          </p:cNvSpPr>
          <p:nvPr>
            <p:ph type="body" sz="quarter" idx="3"/>
          </p:nvPr>
        </p:nvSpPr>
        <p:spPr>
          <a:xfrm>
            <a:off x="5600701" y="2679701"/>
            <a:ext cx="3054144"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5">
            <a:extLst>
              <a:ext uri="{FF2B5EF4-FFF2-40B4-BE49-F238E27FC236}">
                <a16:creationId xmlns:a16="http://schemas.microsoft.com/office/drawing/2014/main" xmlns="" id="{318A1595-1A86-304F-A361-B3E4B06837FA}"/>
              </a:ext>
            </a:extLst>
          </p:cNvPr>
          <p:cNvSpPr>
            <a:spLocks noGrp="1"/>
          </p:cNvSpPr>
          <p:nvPr>
            <p:ph sz="quarter" idx="4"/>
          </p:nvPr>
        </p:nvSpPr>
        <p:spPr>
          <a:xfrm>
            <a:off x="5600701" y="3324700"/>
            <a:ext cx="3054144"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xmlns="" id="{18DEFE0B-9B5C-734D-8394-A770FAA615B3}"/>
              </a:ext>
            </a:extLst>
          </p:cNvPr>
          <p:cNvSpPr/>
          <p:nvPr userDrawn="1"/>
        </p:nvSpPr>
        <p:spPr>
          <a:xfrm>
            <a:off x="628650" y="2679700"/>
            <a:ext cx="409575"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A02390A6-F565-8844-A9B9-4C6ACB7857F5}"/>
              </a:ext>
            </a:extLst>
          </p:cNvPr>
          <p:cNvSpPr/>
          <p:nvPr userDrawn="1"/>
        </p:nvSpPr>
        <p:spPr>
          <a:xfrm>
            <a:off x="5057167" y="2679700"/>
            <a:ext cx="409575"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86674C34-BF58-4A21-BEE1-52BA2A5DBB70}"/>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4294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1924050" y="3107447"/>
            <a:ext cx="5439379" cy="891250"/>
          </a:xfrm>
        </p:spPr>
        <p:txBody>
          <a:bodyPr anchor="t">
            <a:noAutofit/>
          </a:bodyPr>
          <a:lstStyle>
            <a:lvl1pPr algn="ctr">
              <a:defRPr sz="4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1924050" y="4195471"/>
            <a:ext cx="5439378"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4572000" y="3198471"/>
            <a:ext cx="0" cy="1641604"/>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928578" y="860778"/>
            <a:ext cx="7286844"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2A5E4FE9-CEDE-F34D-924F-EB11B49749A2}"/>
              </a:ext>
            </a:extLst>
          </p:cNvPr>
          <p:cNvSpPr>
            <a:spLocks noGrp="1"/>
          </p:cNvSpPr>
          <p:nvPr>
            <p:ph sz="quarter" idx="10"/>
          </p:nvPr>
        </p:nvSpPr>
        <p:spPr>
          <a:xfrm>
            <a:off x="1022568" y="2367778"/>
            <a:ext cx="3792320" cy="3791433"/>
          </a:xfrm>
        </p:spPr>
        <p:txBody>
          <a:bodyPr/>
          <a:lstStyle/>
          <a:p>
            <a:pPr lvl="0"/>
            <a:r>
              <a:rPr lang="en-US" dirty="0"/>
              <a:t>Click to edit Master text styles</a:t>
            </a:r>
          </a:p>
        </p:txBody>
      </p:sp>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5093085" y="839973"/>
            <a:ext cx="3575447" cy="1342045"/>
          </a:xfrm>
        </p:spPr>
        <p:txBody>
          <a:bodyPr lIns="0" anchor="b"/>
          <a:lstStyle/>
          <a:p>
            <a:r>
              <a:rPr lang="en-US" dirty="0"/>
              <a:t>TITLE GOES</a:t>
            </a:r>
            <a:br>
              <a:rPr lang="en-US" dirty="0"/>
            </a:br>
            <a:r>
              <a:rPr lang="en-US" dirty="0"/>
              <a:t>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5093085" y="3019353"/>
            <a:ext cx="3575447" cy="3099153"/>
          </a:xfrm>
        </p:spPr>
        <p:txBody>
          <a:bodyPr lIns="0">
            <a:normAutofit/>
          </a:bodyPr>
          <a:lstStyle>
            <a:lvl1pPr>
              <a:lnSpc>
                <a:spcPct val="150000"/>
              </a:lnSpc>
              <a:defRPr sz="1200" spc="0">
                <a:solidFill>
                  <a:schemeClr val="tx2"/>
                </a:solidFill>
              </a:defRPr>
            </a:lvl1pPr>
            <a:lvl2pPr>
              <a:lnSpc>
                <a:spcPct val="150000"/>
              </a:lnSpc>
              <a:defRPr sz="1100" spc="0">
                <a:solidFill>
                  <a:schemeClr val="tx2"/>
                </a:solidFill>
              </a:defRPr>
            </a:lvl2pPr>
            <a:lvl3pPr>
              <a:lnSpc>
                <a:spcPct val="150000"/>
              </a:lnSpc>
              <a:defRPr sz="1050" spc="0">
                <a:solidFill>
                  <a:schemeClr val="tx2"/>
                </a:solidFill>
              </a:defRPr>
            </a:lvl3pPr>
            <a:lvl4pPr>
              <a:lnSpc>
                <a:spcPct val="150000"/>
              </a:lnSpc>
              <a:defRPr sz="1000" spc="0">
                <a:solidFill>
                  <a:schemeClr val="tx2"/>
                </a:solidFill>
              </a:defRPr>
            </a:lvl4pPr>
            <a:lvl5pPr>
              <a:lnSpc>
                <a:spcPct val="150000"/>
              </a:lnSpc>
              <a:defRPr sz="1000" spc="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a:extLst>
              <a:ext uri="{FF2B5EF4-FFF2-40B4-BE49-F238E27FC236}">
                <a16:creationId xmlns:a16="http://schemas.microsoft.com/office/drawing/2014/main" xmlns="" id="{BC005EA5-AC3E-B248-B6E7-9CA2F3092AAD}"/>
              </a:ext>
            </a:extLst>
          </p:cNvPr>
          <p:cNvSpPr>
            <a:spLocks noGrp="1"/>
          </p:cNvSpPr>
          <p:nvPr>
            <p:ph type="body" sz="quarter" idx="12" hasCustomPrompt="1"/>
          </p:nvPr>
        </p:nvSpPr>
        <p:spPr>
          <a:xfrm>
            <a:off x="5093085" y="2247680"/>
            <a:ext cx="357544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24125231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674535-13A9-914D-A6BC-97AFF288301C}"/>
              </a:ext>
            </a:extLst>
          </p:cNvPr>
          <p:cNvSpPr>
            <a:spLocks noGrp="1"/>
          </p:cNvSpPr>
          <p:nvPr>
            <p:ph type="title" hasCustomPrompt="1"/>
          </p:nvPr>
        </p:nvSpPr>
        <p:spPr>
          <a:xfrm>
            <a:off x="628650" y="0"/>
            <a:ext cx="8172450" cy="893218"/>
          </a:xfrm>
        </p:spPr>
        <p:txBody>
          <a:bodyPr anchor="b"/>
          <a:lstStyle>
            <a:lvl1pPr algn="ctr">
              <a:defRPr/>
            </a:lvl1pPr>
          </a:lstStyle>
          <a:p>
            <a:r>
              <a:rPr lang="en-US" dirty="0"/>
              <a:t>CLICK TO EDIT MASTER TITLE STYLE</a:t>
            </a:r>
          </a:p>
        </p:txBody>
      </p:sp>
      <p:sp>
        <p:nvSpPr>
          <p:cNvPr id="7" name="Content Placeholder 5">
            <a:extLst>
              <a:ext uri="{FF2B5EF4-FFF2-40B4-BE49-F238E27FC236}">
                <a16:creationId xmlns:a16="http://schemas.microsoft.com/office/drawing/2014/main" xmlns="" id="{D75C1F3A-BBBB-2946-BF9D-CD1C4898C830}"/>
              </a:ext>
            </a:extLst>
          </p:cNvPr>
          <p:cNvSpPr>
            <a:spLocks noGrp="1"/>
          </p:cNvSpPr>
          <p:nvPr>
            <p:ph sz="quarter" idx="10"/>
          </p:nvPr>
        </p:nvSpPr>
        <p:spPr>
          <a:xfrm>
            <a:off x="628650" y="1690688"/>
            <a:ext cx="8172450" cy="4862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a:extLst>
              <a:ext uri="{FF2B5EF4-FFF2-40B4-BE49-F238E27FC236}">
                <a16:creationId xmlns:a16="http://schemas.microsoft.com/office/drawing/2014/main" xmlns="" id="{43A40995-514F-A74C-B120-F2ADB492062F}"/>
              </a:ext>
            </a:extLst>
          </p:cNvPr>
          <p:cNvSpPr>
            <a:spLocks noGrp="1"/>
          </p:cNvSpPr>
          <p:nvPr>
            <p:ph type="body" sz="quarter" idx="12" hasCustomPrompt="1"/>
          </p:nvPr>
        </p:nvSpPr>
        <p:spPr>
          <a:xfrm>
            <a:off x="628650" y="914484"/>
            <a:ext cx="817245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237661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5"/>
          </p:nvPr>
        </p:nvSpPr>
        <p:spPr>
          <a:xfrm>
            <a:off x="0" y="0"/>
            <a:ext cx="9144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xmlns="" id="{0E919B9B-5D3F-4FF0-A499-8925E9560B94}"/>
              </a:ext>
            </a:extLst>
          </p:cNvPr>
          <p:cNvSpPr>
            <a:spLocks noGrp="1"/>
          </p:cNvSpPr>
          <p:nvPr>
            <p:ph type="title" hasCustomPrompt="1"/>
          </p:nvPr>
        </p:nvSpPr>
        <p:spPr>
          <a:xfrm>
            <a:off x="628649" y="3673180"/>
            <a:ext cx="5119757"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xmlns="" id="{89A80859-BDA6-44AA-A750-4E06108B9B2B}"/>
              </a:ext>
            </a:extLst>
          </p:cNvPr>
          <p:cNvSpPr>
            <a:spLocks noGrp="1"/>
          </p:cNvSpPr>
          <p:nvPr>
            <p:ph type="body" sz="quarter" idx="14" hasCustomPrompt="1"/>
          </p:nvPr>
        </p:nvSpPr>
        <p:spPr>
          <a:xfrm>
            <a:off x="5748406" y="3665204"/>
            <a:ext cx="3395594"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xmlns="" id="{E1A23DB6-E067-4A30-8C4B-98B452428518}"/>
              </a:ext>
            </a:extLst>
          </p:cNvPr>
          <p:cNvSpPr/>
          <p:nvPr userDrawn="1"/>
        </p:nvSpPr>
        <p:spPr>
          <a:xfrm flipV="1">
            <a:off x="5748406" y="3673180"/>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5"/>
          </p:nvPr>
        </p:nvSpPr>
        <p:spPr>
          <a:xfrm>
            <a:off x="0" y="0"/>
            <a:ext cx="9144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xmlns="" id="{0E919B9B-5D3F-4FF0-A499-8925E9560B94}"/>
              </a:ext>
            </a:extLst>
          </p:cNvPr>
          <p:cNvSpPr>
            <a:spLocks noGrp="1"/>
          </p:cNvSpPr>
          <p:nvPr>
            <p:ph type="title" hasCustomPrompt="1"/>
          </p:nvPr>
        </p:nvSpPr>
        <p:spPr>
          <a:xfrm>
            <a:off x="628649" y="3673180"/>
            <a:ext cx="5119757"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xmlns="" id="{89A80859-BDA6-44AA-A750-4E06108B9B2B}"/>
              </a:ext>
            </a:extLst>
          </p:cNvPr>
          <p:cNvSpPr>
            <a:spLocks noGrp="1"/>
          </p:cNvSpPr>
          <p:nvPr>
            <p:ph type="body" sz="quarter" idx="14" hasCustomPrompt="1"/>
          </p:nvPr>
        </p:nvSpPr>
        <p:spPr>
          <a:xfrm>
            <a:off x="5748406" y="3665204"/>
            <a:ext cx="3395594"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xmlns="" id="{E1A23DB6-E067-4A30-8C4B-98B452428518}"/>
              </a:ext>
            </a:extLst>
          </p:cNvPr>
          <p:cNvSpPr/>
          <p:nvPr userDrawn="1"/>
        </p:nvSpPr>
        <p:spPr>
          <a:xfrm flipV="1">
            <a:off x="5748406" y="3673180"/>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1F0FA98-2EE8-734A-95BB-A4637DCAD58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655A45B-F495-F641-AA7A-36292C3CC99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89227B26-65C5-5A4B-AAEC-70B3B5201C5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026" name="Picture 2" descr="May be an image of ‎text that says &quot;‎ርpום Skill India कौशल भारत कुशल भारत‎&quot;‎">
            <a:extLst>
              <a:ext uri="{FF2B5EF4-FFF2-40B4-BE49-F238E27FC236}">
                <a16:creationId xmlns:a16="http://schemas.microsoft.com/office/drawing/2014/main" xmlns="" id="{2CB5F76F-54E7-4456-9CD0-F0A2D6954408}"/>
              </a:ext>
            </a:extLst>
          </p:cNvPr>
          <p:cNvPicPr>
            <a:picLocks noChangeAspect="1" noChangeArrowheads="1"/>
          </p:cNvPicPr>
          <p:nvPr userDrawn="1"/>
        </p:nvPicPr>
        <p:blipFill rotWithShape="1">
          <a:blip r:embed="rId73">
            <a:extLst>
              <a:ext uri="{28A0092B-C50C-407E-A947-70E740481C1C}">
                <a14:useLocalDpi xmlns:a14="http://schemas.microsoft.com/office/drawing/2010/main" val="0"/>
              </a:ext>
            </a:extLst>
          </a:blip>
          <a:srcRect l="10699" r="11934"/>
          <a:stretch/>
        </p:blipFill>
        <p:spPr bwMode="auto">
          <a:xfrm>
            <a:off x="0" y="1"/>
            <a:ext cx="628650" cy="75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 id="2147483757" r:id="rId65"/>
    <p:sldLayoutId id="2147483758" r:id="rId66"/>
    <p:sldLayoutId id="2147483759" r:id="rId67"/>
    <p:sldLayoutId id="2147483760" r:id="rId68"/>
    <p:sldLayoutId id="2147483762" r:id="rId69"/>
    <p:sldLayoutId id="2147483763" r:id="rId70"/>
    <p:sldLayoutId id="2147483764" r:id="rId71"/>
  </p:sldLayoutIdLst>
  <p:txStyles>
    <p:titleStyle>
      <a:lvl1pPr algn="l" defTabSz="914400" rtl="0" eaLnBrk="1" latinLnBrk="0" hangingPunct="1">
        <a:lnSpc>
          <a:spcPct val="90000"/>
        </a:lnSpc>
        <a:spcBef>
          <a:spcPct val="0"/>
        </a:spcBef>
        <a:buNone/>
        <a:defRPr sz="40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7.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9.png"/><Relationship Id="rId3" Type="http://schemas.openxmlformats.org/officeDocument/2006/relationships/image" Target="../media/image3.png"/><Relationship Id="rId12" Type="http://schemas.openxmlformats.org/officeDocument/2006/relationships/image" Target="../media/image47.svg"/><Relationship Id="rId2" Type="http://schemas.openxmlformats.org/officeDocument/2006/relationships/notesSlide" Target="../notesSlides/notesSlide2.xml"/><Relationship Id="rId1" Type="http://schemas.openxmlformats.org/officeDocument/2006/relationships/slideLayout" Target="../slideLayouts/slideLayout66.xml"/><Relationship Id="rId11" Type="http://schemas.openxmlformats.org/officeDocument/2006/relationships/image" Target="../media/image28.png"/><Relationship Id="rId10" Type="http://schemas.openxmlformats.org/officeDocument/2006/relationships/image" Target="../media/image10.svg"/><Relationship Id="rId9" Type="http://schemas.openxmlformats.org/officeDocument/2006/relationships/image" Target="../media/image4.png"/><Relationship Id="rId14" Type="http://schemas.openxmlformats.org/officeDocument/2006/relationships/image" Target="../media/image49.sv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65.xml"/><Relationship Id="rId10" Type="http://schemas.openxmlformats.org/officeDocument/2006/relationships/image" Target="../media/image10.sv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13" Type="http://schemas.openxmlformats.org/officeDocument/2006/relationships/image" Target="../media/image29.png"/><Relationship Id="rId8" Type="http://schemas.openxmlformats.org/officeDocument/2006/relationships/image" Target="../media/image8.svg"/><Relationship Id="rId3" Type="http://schemas.openxmlformats.org/officeDocument/2006/relationships/diagramLayout" Target="../diagrams/layout3.xml"/><Relationship Id="rId7" Type="http://schemas.openxmlformats.org/officeDocument/2006/relationships/image" Target="../media/image28.png"/><Relationship Id="rId12" Type="http://schemas.openxmlformats.org/officeDocument/2006/relationships/image" Target="../media/image47.svg"/><Relationship Id="rId17" Type="http://schemas.openxmlformats.org/officeDocument/2006/relationships/image" Target="../media/image4.png"/><Relationship Id="rId2" Type="http://schemas.openxmlformats.org/officeDocument/2006/relationships/diagramData" Target="../diagrams/data3.xml"/><Relationship Id="rId16" Type="http://schemas.openxmlformats.org/officeDocument/2006/relationships/image" Target="../media/image8.svg"/><Relationship Id="rId1" Type="http://schemas.openxmlformats.org/officeDocument/2006/relationships/slideLayout" Target="../slideLayouts/slideLayout65.xml"/><Relationship Id="rId6" Type="http://schemas.microsoft.com/office/2007/relationships/diagramDrawing" Target="../diagrams/drawing3.xml"/><Relationship Id="rId5" Type="http://schemas.openxmlformats.org/officeDocument/2006/relationships/diagramColors" Target="../diagrams/colors3.xml"/><Relationship Id="rId1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diagramQuickStyle" Target="../diagrams/quickStyle3.xml"/><Relationship Id="rId14" Type="http://schemas.openxmlformats.org/officeDocument/2006/relationships/image" Target="../media/image49.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65.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10.svg"/><Relationship Id="rId4" Type="http://schemas.openxmlformats.org/officeDocument/2006/relationships/diagramQuickStyle" Target="../diagrams/quickStyle4.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65.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10.svg"/><Relationship Id="rId4" Type="http://schemas.openxmlformats.org/officeDocument/2006/relationships/diagramQuickStyle" Target="../diagrams/quickStyle5.xm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47.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8"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1.xml"/><Relationship Id="rId10" Type="http://schemas.openxmlformats.org/officeDocument/2006/relationships/image" Target="../media/image10.sv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53.xml"/><Relationship Id="rId10" Type="http://schemas.openxmlformats.org/officeDocument/2006/relationships/image" Target="../media/image10.sv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3" Type="http://schemas.openxmlformats.org/officeDocument/2006/relationships/image" Target="../media/image3.png"/><Relationship Id="rId8" Type="http://schemas.openxmlformats.org/officeDocument/2006/relationships/image" Target="../media/image8.svg"/><Relationship Id="rId3" Type="http://schemas.openxmlformats.org/officeDocument/2006/relationships/diagramLayout" Target="../diagrams/layout6.xml"/><Relationship Id="rId7" Type="http://schemas.openxmlformats.org/officeDocument/2006/relationships/image" Target="../media/image34.png"/><Relationship Id="rId12" Type="http://schemas.openxmlformats.org/officeDocument/2006/relationships/image" Target="../media/image55.svg"/><Relationship Id="rId2" Type="http://schemas.openxmlformats.org/officeDocument/2006/relationships/diagramData" Target="../diagrams/data6.xml"/><Relationship Id="rId1" Type="http://schemas.openxmlformats.org/officeDocument/2006/relationships/slideLayout" Target="../slideLayouts/slideLayout65.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10.svg"/><Relationship Id="rId4" Type="http://schemas.openxmlformats.org/officeDocument/2006/relationships/diagramQuickStyle" Target="../diagrams/quickStyle6.xml"/><Relationship Id="rId1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65.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10.svg"/><Relationship Id="rId4" Type="http://schemas.openxmlformats.org/officeDocument/2006/relationships/diagramQuickStyle" Target="../diagrams/quickStyle7.xml"/><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65.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10.svg"/><Relationship Id="rId4" Type="http://schemas.openxmlformats.org/officeDocument/2006/relationships/diagramQuickStyle" Target="../diagrams/quickStyle8.xml"/><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6.xml"/><Relationship Id="rId10" Type="http://schemas.openxmlformats.org/officeDocument/2006/relationships/image" Target="../media/image10.svg"/><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6.xml"/><Relationship Id="rId10" Type="http://schemas.openxmlformats.org/officeDocument/2006/relationships/image" Target="../media/image10.svg"/><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12"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66.xml"/><Relationship Id="rId11" Type="http://schemas.openxmlformats.org/officeDocument/2006/relationships/image" Target="../media/image9.png"/><Relationship Id="rId10" Type="http://schemas.openxmlformats.org/officeDocument/2006/relationships/image" Target="../media/image14.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png"/><Relationship Id="rId18" Type="http://schemas.openxmlformats.org/officeDocument/2006/relationships/image" Target="../media/image16.svg"/><Relationship Id="rId3" Type="http://schemas.openxmlformats.org/officeDocument/2006/relationships/image" Target="../media/image3.png"/><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66.xml"/><Relationship Id="rId11" Type="http://schemas.openxmlformats.org/officeDocument/2006/relationships/image" Target="../media/image5.png"/><Relationship Id="rId6" Type="http://schemas.openxmlformats.org/officeDocument/2006/relationships/image" Target="../media/image6.svg"/><Relationship Id="rId15" Type="http://schemas.openxmlformats.org/officeDocument/2006/relationships/image" Target="../media/image8.png"/><Relationship Id="rId10" Type="http://schemas.openxmlformats.org/officeDocument/2006/relationships/image" Target="../media/image10.svg"/><Relationship Id="rId9" Type="http://schemas.openxmlformats.org/officeDocument/2006/relationships/image" Target="../media/image4.png"/><Relationship Id="rId4" Type="http://schemas.openxmlformats.org/officeDocument/2006/relationships/image" Target="../media/image4.svg"/><Relationship Id="rId14" Type="http://schemas.openxmlformats.org/officeDocument/2006/relationships/image" Target="../media/image12.svg"/></Relationships>
</file>

<file path=ppt/slides/_rels/slide30.xml.rels><?xml version="1.0" encoding="UTF-8" standalone="yes"?>
<Relationships xmlns="http://schemas.openxmlformats.org/package/2006/relationships"><Relationship Id="rId13" Type="http://schemas.openxmlformats.org/officeDocument/2006/relationships/image" Target="../media/image3.png"/><Relationship Id="rId3" Type="http://schemas.openxmlformats.org/officeDocument/2006/relationships/image" Target="../media/image35.png"/><Relationship Id="rId12" Type="http://schemas.openxmlformats.org/officeDocument/2006/relationships/image" Target="../media/image49.svg"/><Relationship Id="rId17" Type="http://schemas.openxmlformats.org/officeDocument/2006/relationships/image" Target="../media/image16.svg"/><Relationship Id="rId2" Type="http://schemas.openxmlformats.org/officeDocument/2006/relationships/notesSlide" Target="../notesSlides/notesSlide6.xml"/><Relationship Id="rId16" Type="http://schemas.openxmlformats.org/officeDocument/2006/relationships/image" Target="../media/image9.png"/><Relationship Id="rId1" Type="http://schemas.openxmlformats.org/officeDocument/2006/relationships/slideLayout" Target="../slideLayouts/slideLayout66.xml"/><Relationship Id="rId11" Type="http://schemas.openxmlformats.org/officeDocument/2006/relationships/image" Target="../media/image29.png"/><Relationship Id="rId6" Type="http://schemas.openxmlformats.org/officeDocument/2006/relationships/image" Target="../media/image8.svg"/><Relationship Id="rId5" Type="http://schemas.openxmlformats.org/officeDocument/2006/relationships/image" Target="../media/image28.png"/><Relationship Id="rId15" Type="http://schemas.openxmlformats.org/officeDocument/2006/relationships/image" Target="../media/image12.svg"/><Relationship Id="rId10" Type="http://schemas.openxmlformats.org/officeDocument/2006/relationships/image" Target="../media/image47.svg"/><Relationship Id="rId4" Type="http://schemas.openxmlformats.org/officeDocument/2006/relationships/image" Target="../media/image57.svg"/><Relationship Id="rId1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68.xml"/><Relationship Id="rId10" Type="http://schemas.openxmlformats.org/officeDocument/2006/relationships/image" Target="../media/image10.svg"/><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69.xml"/><Relationship Id="rId6" Type="http://schemas.openxmlformats.org/officeDocument/2006/relationships/image" Target="../media/image61.svg"/><Relationship Id="rId5" Type="http://schemas.openxmlformats.org/officeDocument/2006/relationships/image" Target="../media/image38.png"/><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70.xml"/><Relationship Id="rId10" Type="http://schemas.openxmlformats.org/officeDocument/2006/relationships/image" Target="../media/image10.sv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5.png"/><Relationship Id="rId8" Type="http://schemas.openxmlformats.org/officeDocument/2006/relationships/image" Target="../media/image8.svg"/><Relationship Id="rId3" Type="http://schemas.openxmlformats.org/officeDocument/2006/relationships/diagramLayout" Target="../diagrams/layout1.xml"/><Relationship Id="rId21" Type="http://schemas.openxmlformats.org/officeDocument/2006/relationships/image" Target="../media/image28.svg"/><Relationship Id="rId7" Type="http://schemas.openxmlformats.org/officeDocument/2006/relationships/image" Target="../media/image11.png"/><Relationship Id="rId12" Type="http://schemas.openxmlformats.org/officeDocument/2006/relationships/image" Target="../media/image19.svg"/><Relationship Id="rId17" Type="http://schemas.openxmlformats.org/officeDocument/2006/relationships/image" Target="../media/image14.jpg"/><Relationship Id="rId2" Type="http://schemas.openxmlformats.org/officeDocument/2006/relationships/diagramData" Target="../diagrams/data1.xml"/><Relationship Id="rId16" Type="http://schemas.openxmlformats.org/officeDocument/2006/relationships/image" Target="../media/image23.svg"/><Relationship Id="rId20" Type="http://schemas.openxmlformats.org/officeDocument/2006/relationships/image" Target="../media/image16.png"/><Relationship Id="rId1" Type="http://schemas.openxmlformats.org/officeDocument/2006/relationships/slideLayout" Target="../slideLayouts/slideLayout65.xml"/><Relationship Id="rId6" Type="http://schemas.microsoft.com/office/2007/relationships/diagramDrawing" Target="../diagrams/drawing1.xml"/><Relationship Id="rId5" Type="http://schemas.openxmlformats.org/officeDocument/2006/relationships/diagramColors" Target="../diagrams/colors1.xml"/><Relationship Id="rId15" Type="http://schemas.openxmlformats.org/officeDocument/2006/relationships/image" Target="../media/image13.png"/><Relationship Id="rId23" Type="http://schemas.openxmlformats.org/officeDocument/2006/relationships/image" Target="../media/image4.png"/><Relationship Id="rId19" Type="http://schemas.openxmlformats.org/officeDocument/2006/relationships/image" Target="../media/image26.svg"/><Relationship Id="rId10" Type="http://schemas.openxmlformats.org/officeDocument/2006/relationships/image" Target="../media/image10.svg"/><Relationship Id="rId4" Type="http://schemas.openxmlformats.org/officeDocument/2006/relationships/diagramQuickStyle" Target="../diagrams/quickStyle1.xml"/><Relationship Id="rId14" Type="http://schemas.openxmlformats.org/officeDocument/2006/relationships/image" Target="../media/image21.svg"/><Relationship Id="rId22"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diagramQuickStyle" Target="../diagrams/quickStyle2.xml"/><Relationship Id="rId12" Type="http://schemas.openxmlformats.org/officeDocument/2006/relationships/diagramLayout" Target="../diagrams/layout2.xml"/><Relationship Id="rId2" Type="http://schemas.openxmlformats.org/officeDocument/2006/relationships/image" Target="../media/image3.png"/><Relationship Id="rId1" Type="http://schemas.openxmlformats.org/officeDocument/2006/relationships/slideLayout" Target="../slideLayouts/slideLayout65.xml"/><Relationship Id="rId11" Type="http://schemas.openxmlformats.org/officeDocument/2006/relationships/diagramData" Target="../diagrams/data2.xml"/><Relationship Id="rId15" Type="http://schemas.microsoft.com/office/2007/relationships/diagramDrawing" Target="../diagrams/drawing2.xml"/><Relationship Id="rId10" Type="http://schemas.openxmlformats.org/officeDocument/2006/relationships/image" Target="../media/image10.svg"/><Relationship Id="rId9" Type="http://schemas.openxmlformats.org/officeDocument/2006/relationships/image" Target="../media/image4.png"/><Relationship Id="rId14"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53.xml"/><Relationship Id="rId10" Type="http://schemas.openxmlformats.org/officeDocument/2006/relationships/image" Target="../media/image10.sv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xmlns="" id="{9375835C-92C0-4135-84F8-C25B3920F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622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3823991-6F5F-45D3-883F-8179BE10396D}"/>
              </a:ext>
            </a:extLst>
          </p:cNvPr>
          <p:cNvSpPr>
            <a:spLocks noGrp="1"/>
          </p:cNvSpPr>
          <p:nvPr>
            <p:ph type="title"/>
          </p:nvPr>
        </p:nvSpPr>
        <p:spPr>
          <a:xfrm>
            <a:off x="628650" y="5037721"/>
            <a:ext cx="7181851" cy="891250"/>
          </a:xfrm>
          <a:prstGeom prst="rect">
            <a:avLst/>
          </a:prstGeom>
        </p:spPr>
        <p:txBody>
          <a:bodyPr anchor="t">
            <a:normAutofit/>
          </a:bodyPr>
          <a:lstStyle/>
          <a:p>
            <a:r>
              <a:rPr lang="en-US" dirty="0"/>
              <a:t>SKILL India </a:t>
            </a:r>
          </a:p>
        </p:txBody>
      </p:sp>
      <p:sp>
        <p:nvSpPr>
          <p:cNvPr id="3" name="Text Placeholder 2">
            <a:extLst>
              <a:ext uri="{FF2B5EF4-FFF2-40B4-BE49-F238E27FC236}">
                <a16:creationId xmlns:a16="http://schemas.microsoft.com/office/drawing/2014/main" xmlns="" id="{7555E40E-3256-4272-A29D-F2438D5C136F}"/>
              </a:ext>
            </a:extLst>
          </p:cNvPr>
          <p:cNvSpPr>
            <a:spLocks noGrp="1"/>
          </p:cNvSpPr>
          <p:nvPr>
            <p:ph type="body" sz="quarter" idx="14"/>
          </p:nvPr>
        </p:nvSpPr>
        <p:spPr>
          <a:xfrm>
            <a:off x="628650" y="6125745"/>
            <a:ext cx="6202456" cy="338549"/>
          </a:xfrm>
          <a:prstGeom prst="rect">
            <a:avLst/>
          </a:prstGeom>
        </p:spPr>
        <p:txBody>
          <a:bodyPr>
            <a:normAutofit lnSpcReduction="10000"/>
          </a:bodyPr>
          <a:lstStyle/>
          <a:p>
            <a:endParaRPr lang="en-US" dirty="0"/>
          </a:p>
        </p:txBody>
      </p:sp>
      <p:pic>
        <p:nvPicPr>
          <p:cNvPr id="4098" name="Picture 2" descr="May be an image of ‎text that says &quot;‎ርpום Skill India कौशल भारत कुशल भारत‎&quot;‎">
            <a:extLst>
              <a:ext uri="{FF2B5EF4-FFF2-40B4-BE49-F238E27FC236}">
                <a16:creationId xmlns:a16="http://schemas.microsoft.com/office/drawing/2014/main" xmlns="" id="{AE545B24-D499-468C-BDC0-93604B3ED69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864" y="4622800"/>
            <a:ext cx="2231136" cy="223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9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xmlns="" id="{D81EF999-A884-4768-A0F6-4A5244B24ED1}"/>
              </a:ext>
              <a:ext uri="{C183D7F6-B498-43B3-948B-1728B52AA6E4}">
                <adec:decorative xmlns:adec="http://schemas.microsoft.com/office/drawing/2017/decorative" xmlns="" val="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flipH="1">
            <a:off x="159544" y="1260389"/>
            <a:ext cx="2112264" cy="3173816"/>
          </a:xfrm>
        </p:spPr>
      </p:pic>
      <p:pic>
        <p:nvPicPr>
          <p:cNvPr id="36" name="Picture Placeholder 35">
            <a:extLst>
              <a:ext uri="{FF2B5EF4-FFF2-40B4-BE49-F238E27FC236}">
                <a16:creationId xmlns:a16="http://schemas.microsoft.com/office/drawing/2014/main" xmlns="" id="{6CBE990D-619E-4EC3-8E3B-3235FF40870D}"/>
              </a:ext>
              <a:ext uri="{C183D7F6-B498-43B3-948B-1728B52AA6E4}">
                <adec:decorative xmlns:adec="http://schemas.microsoft.com/office/drawing/2017/decorative" xmlns="" val="1"/>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pic>
        <p:nvPicPr>
          <p:cNvPr id="45" name="Picture Placeholder 13" descr="3 ladies in discussion" title="Decorative">
            <a:extLst>
              <a:ext uri="{FF2B5EF4-FFF2-40B4-BE49-F238E27FC236}">
                <a16:creationId xmlns:a16="http://schemas.microsoft.com/office/drawing/2014/main" xmlns="" id="{15E558B1-9F51-4146-A449-BF38892A8453}"/>
              </a:ext>
              <a:ext uri="{C183D7F6-B498-43B3-948B-1728B52AA6E4}">
                <adec:decorative xmlns:adec="http://schemas.microsoft.com/office/drawing/2017/decorative" xmlns="" val="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flipH="1">
            <a:off x="4634803" y="4586415"/>
            <a:ext cx="2113173" cy="2271585"/>
          </a:xfrm>
        </p:spPr>
      </p:pic>
      <p:sp>
        <p:nvSpPr>
          <p:cNvPr id="54" name="Title 53" hidden="1">
            <a:extLst>
              <a:ext uri="{FF2B5EF4-FFF2-40B4-BE49-F238E27FC236}">
                <a16:creationId xmlns:a16="http://schemas.microsoft.com/office/drawing/2014/main" xmlns="" id="{4C6A162B-A7A0-49BC-B7CB-0A66DC41715E}"/>
              </a:ext>
            </a:extLst>
          </p:cNvPr>
          <p:cNvSpPr>
            <a:spLocks noGrp="1"/>
          </p:cNvSpPr>
          <p:nvPr>
            <p:ph type="title" idx="4294967295"/>
          </p:nvPr>
        </p:nvSpPr>
        <p:spPr>
          <a:xfrm>
            <a:off x="0" y="-571500"/>
            <a:ext cx="7886700" cy="555625"/>
          </a:xfrm>
        </p:spPr>
        <p:txBody>
          <a:bodyPr>
            <a:normAutofit/>
          </a:bodyPr>
          <a:lstStyle/>
          <a:p>
            <a:r>
              <a:rPr lang="en-US" sz="2000" dirty="0">
                <a:solidFill>
                  <a:schemeClr val="bg1">
                    <a:lumMod val="85000"/>
                  </a:schemeClr>
                </a:solidFill>
              </a:rPr>
              <a:t>Photo Collage</a:t>
            </a:r>
          </a:p>
        </p:txBody>
      </p:sp>
      <p:pic>
        <p:nvPicPr>
          <p:cNvPr id="13" name="Picture Placeholder 5">
            <a:extLst>
              <a:ext uri="{FF2B5EF4-FFF2-40B4-BE49-F238E27FC236}">
                <a16:creationId xmlns:a16="http://schemas.microsoft.com/office/drawing/2014/main" xmlns="" id="{C1F0D4FA-A491-4D35-84B8-333978500F59}"/>
              </a:ext>
              <a:ext uri="{C183D7F6-B498-43B3-948B-1728B52AA6E4}">
                <adec:decorative xmlns:adec="http://schemas.microsoft.com/office/drawing/2017/decorative" xmlns="" val="1"/>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a:stretch/>
        </p:blipFill>
        <p:spPr>
          <a:xfrm flipH="1">
            <a:off x="4633417" y="2030437"/>
            <a:ext cx="2113173" cy="2403769"/>
          </a:xfrm>
        </p:spPr>
      </p:pic>
      <p:pic>
        <p:nvPicPr>
          <p:cNvPr id="15" name="Picture Placeholder 14" descr="two ladies talking" title="Decorative">
            <a:extLst>
              <a:ext uri="{FF2B5EF4-FFF2-40B4-BE49-F238E27FC236}">
                <a16:creationId xmlns:a16="http://schemas.microsoft.com/office/drawing/2014/main" xmlns="" id="{6E7929E0-03DA-4DB9-A1CD-6B898CCC0F9E}"/>
              </a:ext>
            </a:extLst>
          </p:cNvPr>
          <p:cNvPicPr>
            <a:picLocks noGrp="1" noChangeAspect="1"/>
          </p:cNvPicPr>
          <p:nvPr>
            <p:ph type="pic" sz="quarter" idx="15"/>
          </p:nvPr>
        </p:nvPicPr>
        <p:blipFill rotWithShape="1">
          <a:blip r:embed="rId6" cstate="email">
            <a:extLst>
              <a:ext uri="{28A0092B-C50C-407E-A947-70E740481C1C}">
                <a14:useLocalDpi xmlns:a14="http://schemas.microsoft.com/office/drawing/2010/main"/>
              </a:ext>
            </a:extLst>
          </a:blip>
          <a:srcRect/>
          <a:stretch/>
        </p:blipFill>
        <p:spPr/>
      </p:pic>
      <p:pic>
        <p:nvPicPr>
          <p:cNvPr id="16" name="Picture Placeholder 11">
            <a:extLst>
              <a:ext uri="{FF2B5EF4-FFF2-40B4-BE49-F238E27FC236}">
                <a16:creationId xmlns:a16="http://schemas.microsoft.com/office/drawing/2014/main" xmlns="" id="{F0C1B8B8-F1A3-42A5-8865-E0498306BCB7}"/>
              </a:ext>
              <a:ext uri="{C183D7F6-B498-43B3-948B-1728B52AA6E4}">
                <adec:decorative xmlns:adec="http://schemas.microsoft.com/office/drawing/2017/decorative" xmlns="" val="1"/>
              </a:ext>
            </a:extLst>
          </p:cNvPr>
          <p:cNvPicPr>
            <a:picLocks noGrp="1" noChangeAspect="1"/>
          </p:cNvPicPr>
          <p:nvPr>
            <p:ph type="pic" sz="quarter" idx="11"/>
          </p:nvPr>
        </p:nvPicPr>
        <p:blipFill>
          <a:blip r:embed="rId7"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051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srcRect/>
          <a:stretch/>
        </p:blipFill>
        <p:spPr>
          <a:xfrm flipH="1">
            <a:off x="0" y="0"/>
            <a:ext cx="9143999" cy="6858000"/>
          </a:xfrm>
        </p:spPr>
      </p:pic>
      <p:sp>
        <p:nvSpPr>
          <p:cNvPr id="3" name="Text Placeholder 2"/>
          <p:cNvSpPr>
            <a:spLocks noGrp="1"/>
          </p:cNvSpPr>
          <p:nvPr>
            <p:ph type="body" sz="quarter" idx="14"/>
          </p:nvPr>
        </p:nvSpPr>
        <p:spPr/>
        <p:txBody>
          <a:bodyPr/>
          <a:lstStyle/>
          <a:p>
            <a:r>
              <a:rPr lang="en-US" dirty="0"/>
              <a:t>Project Review</a:t>
            </a:r>
          </a:p>
        </p:txBody>
      </p:sp>
    </p:spTree>
    <p:extLst>
      <p:ext uri="{BB962C8B-B14F-4D97-AF65-F5344CB8AC3E}">
        <p14:creationId xmlns:p14="http://schemas.microsoft.com/office/powerpoint/2010/main" val="141592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p:cNvPicPr>
            <a:picLocks noGrp="1" noChangeAspect="1"/>
          </p:cNvPicPr>
          <p:nvPr>
            <p:ph type="pic" sz="quarter" idx="16"/>
          </p:nvPr>
        </p:nvPicPr>
        <p:blipFill>
          <a:blip r:embed="rId2"/>
          <a:srcRect l="22944" r="22944"/>
          <a:stretch/>
        </p:blipFill>
        <p:spPr>
          <a:xfrm>
            <a:off x="0" y="0"/>
            <a:ext cx="2781300" cy="6858000"/>
          </a:xfrm>
        </p:spPr>
      </p:pic>
      <p:sp>
        <p:nvSpPr>
          <p:cNvPr id="8" name="Title 7">
            <a:extLst>
              <a:ext uri="{FF2B5EF4-FFF2-40B4-BE49-F238E27FC236}">
                <a16:creationId xmlns:a16="http://schemas.microsoft.com/office/drawing/2014/main" xmlns="" id="{EF0240E2-270B-47F4-97C1-065A42CC2737}"/>
              </a:ext>
            </a:extLst>
          </p:cNvPr>
          <p:cNvSpPr>
            <a:spLocks noGrp="1"/>
          </p:cNvSpPr>
          <p:nvPr>
            <p:ph type="title"/>
          </p:nvPr>
        </p:nvSpPr>
        <p:spPr/>
        <p:txBody>
          <a:bodyPr/>
          <a:lstStyle/>
          <a:p>
            <a:r>
              <a:rPr lang="en-US" spc="0" dirty="0"/>
              <a:t>Introduction</a:t>
            </a:r>
          </a:p>
        </p:txBody>
      </p:sp>
      <p:sp>
        <p:nvSpPr>
          <p:cNvPr id="9" name="Text Placeholder 8">
            <a:extLst>
              <a:ext uri="{FF2B5EF4-FFF2-40B4-BE49-F238E27FC236}">
                <a16:creationId xmlns:a16="http://schemas.microsoft.com/office/drawing/2014/main" xmlns="" id="{06A574E0-4F1C-4569-ABD3-9707A8CD1831}"/>
              </a:ext>
            </a:extLst>
          </p:cNvPr>
          <p:cNvSpPr>
            <a:spLocks noGrp="1"/>
          </p:cNvSpPr>
          <p:nvPr>
            <p:ph type="body" sz="quarter" idx="12"/>
          </p:nvPr>
        </p:nvSpPr>
        <p:spPr/>
        <p:txBody>
          <a:bodyPr>
            <a:normAutofit/>
          </a:bodyPr>
          <a:lstStyle/>
          <a:p>
            <a:r>
              <a:rPr lang="en-US" sz="2000" dirty="0"/>
              <a:t>Sub Point</a:t>
            </a:r>
          </a:p>
        </p:txBody>
      </p:sp>
      <p:sp>
        <p:nvSpPr>
          <p:cNvPr id="11" name="Text Placeholder 10">
            <a:extLst>
              <a:ext uri="{FF2B5EF4-FFF2-40B4-BE49-F238E27FC236}">
                <a16:creationId xmlns:a16="http://schemas.microsoft.com/office/drawing/2014/main" xmlns="" id="{C752924E-B022-4FF4-B161-31F5531EC8DA}"/>
              </a:ext>
            </a:extLst>
          </p:cNvPr>
          <p:cNvSpPr>
            <a:spLocks noGrp="1"/>
          </p:cNvSpPr>
          <p:nvPr>
            <p:ph type="body" sz="quarter" idx="15"/>
          </p:nvPr>
        </p:nvSpPr>
        <p:spPr/>
        <p:txBody>
          <a:bodyPr>
            <a:normAutofit fontScale="92500" lnSpcReduction="20000"/>
          </a:bodyPr>
          <a:lstStyle/>
          <a:p>
            <a:r>
              <a:rPr lang="en-US" sz="1600" dirty="0"/>
              <a:t>Lorem ipsum dolor sit amet, </a:t>
            </a:r>
            <a:br>
              <a:rPr lang="en-US" sz="1600" dirty="0"/>
            </a:br>
            <a:r>
              <a:rPr lang="en-US" sz="1600" dirty="0"/>
              <a:t>consectetur adipiscing elit.</a:t>
            </a:r>
          </a:p>
          <a:p>
            <a:r>
              <a:rPr lang="en-US" sz="1600" dirty="0"/>
              <a:t>Phasellus auctor efficitur dui et facilisis. </a:t>
            </a:r>
          </a:p>
          <a:p>
            <a:r>
              <a:rPr lang="en-US" sz="1600" dirty="0"/>
              <a:t>Pellentesque habitant morbi tristique senectus et netus et malesuada fames </a:t>
            </a:r>
            <a:br>
              <a:rPr lang="en-US" sz="1600" dirty="0"/>
            </a:br>
            <a:r>
              <a:rPr lang="en-US" sz="1600" dirty="0"/>
              <a:t>ac turpis egestas. </a:t>
            </a:r>
          </a:p>
          <a:p>
            <a:r>
              <a:rPr lang="en-US" sz="1600" dirty="0"/>
              <a:t>Etiam molestie in quam ac viverra. </a:t>
            </a:r>
          </a:p>
          <a:p>
            <a:r>
              <a:rPr lang="en-US" sz="1600" dirty="0"/>
              <a:t>Cras consequat gravida aliquam. Maecenas cursus eleifend risus, in vulputate velit imperdiet non.Etiam molestie in quam ac viverra. </a:t>
            </a:r>
          </a:p>
        </p:txBody>
      </p:sp>
      <p:pic>
        <p:nvPicPr>
          <p:cNvPr id="18" name="Picture Placeholder 15"/>
          <p:cNvPicPr>
            <a:picLocks noGrp="1" noChangeAspect="1"/>
          </p:cNvPicPr>
          <p:nvPr>
            <p:ph type="pic" sz="quarter" idx="17"/>
          </p:nvPr>
        </p:nvPicPr>
        <p:blipFill rotWithShape="1">
          <a:blip r:embed="rId3"/>
          <a:srcRect l="25526" r="48676"/>
          <a:stretch/>
        </p:blipFill>
        <p:spPr>
          <a:xfrm>
            <a:off x="6362700" y="0"/>
            <a:ext cx="2781300" cy="6858000"/>
          </a:xfrm>
        </p:spPr>
      </p:pic>
    </p:spTree>
    <p:extLst>
      <p:ext uri="{BB962C8B-B14F-4D97-AF65-F5344CB8AC3E}">
        <p14:creationId xmlns:p14="http://schemas.microsoft.com/office/powerpoint/2010/main" val="288594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Layers/ Steps</a:t>
            </a:r>
            <a:endParaRPr lang="en-GB" b="0" i="0" dirty="0"/>
          </a:p>
        </p:txBody>
      </p:sp>
      <p:pic>
        <p:nvPicPr>
          <p:cNvPr id="35"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3">
            <a:extLst>
              <a:ext uri="{96DAC541-7B7A-43D3-8B79-37D633B846F1}">
                <asvg:svgBlip xmlns:asvg="http://schemas.microsoft.com/office/drawing/2016/SVG/main" xmlns="" r:embed="rId8"/>
              </a:ext>
            </a:extLst>
          </a:blip>
          <a:stretch>
            <a:fillRect/>
          </a:stretch>
        </p:blipFill>
        <p:spPr>
          <a:xfrm>
            <a:off x="8415168" y="-23813"/>
            <a:ext cx="685800" cy="795337"/>
          </a:xfrm>
          <a:prstGeom prst="rect">
            <a:avLst/>
          </a:prstGeom>
        </p:spPr>
      </p:pic>
      <p:pic>
        <p:nvPicPr>
          <p:cNvPr id="36"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grpSp>
        <p:nvGrpSpPr>
          <p:cNvPr id="50" name="Group 49"/>
          <p:cNvGrpSpPr/>
          <p:nvPr/>
        </p:nvGrpSpPr>
        <p:grpSpPr>
          <a:xfrm>
            <a:off x="1315832" y="2120620"/>
            <a:ext cx="6557601" cy="4095177"/>
            <a:chOff x="4410596" y="2628503"/>
            <a:chExt cx="5663864" cy="3325892"/>
          </a:xfrm>
        </p:grpSpPr>
        <p:grpSp>
          <p:nvGrpSpPr>
            <p:cNvPr id="55" name="Group 54"/>
            <p:cNvGrpSpPr/>
            <p:nvPr/>
          </p:nvGrpSpPr>
          <p:grpSpPr>
            <a:xfrm>
              <a:off x="4410596" y="2628503"/>
              <a:ext cx="5663864" cy="2107110"/>
              <a:chOff x="452175" y="1354978"/>
              <a:chExt cx="5663864" cy="2107110"/>
            </a:xfrm>
          </p:grpSpPr>
          <p:sp>
            <p:nvSpPr>
              <p:cNvPr id="68" name="TextBox 67"/>
              <p:cNvSpPr txBox="1"/>
              <p:nvPr/>
            </p:nvSpPr>
            <p:spPr>
              <a:xfrm>
                <a:off x="4640039" y="1454014"/>
                <a:ext cx="1476000" cy="1768814"/>
              </a:xfrm>
              <a:prstGeom prst="rect">
                <a:avLst/>
              </a:prstGeom>
              <a:noFill/>
            </p:spPr>
            <p:txBody>
              <a:bodyPr wrap="square" lIns="0" tIns="0" rIns="0" bIns="0" rtlCol="0">
                <a:noAutofit/>
              </a:bodyPr>
              <a:lstStyle/>
              <a:p>
                <a:pPr indent="-248808" defTabSz="829361">
                  <a:spcAft>
                    <a:spcPts val="816"/>
                  </a:spcAft>
                  <a:defRPr/>
                </a:pPr>
                <a:r>
                  <a:rPr lang="en-GB" i="1" kern="0" dirty="0">
                    <a:solidFill>
                      <a:schemeClr val="tx2"/>
                    </a:solidFill>
                    <a:latin typeface="Cambria" panose="02040503050406030204" pitchFamily="18" charset="0"/>
                    <a:ea typeface="Cambria" panose="02040503050406030204" pitchFamily="18" charset="0"/>
                  </a:rPr>
                  <a:t>Brief Synopsis</a:t>
                </a:r>
              </a:p>
            </p:txBody>
          </p:sp>
          <p:sp>
            <p:nvSpPr>
              <p:cNvPr id="69" name="Rectangle 68"/>
              <p:cNvSpPr/>
              <p:nvPr/>
            </p:nvSpPr>
            <p:spPr bwMode="ltGray">
              <a:xfrm>
                <a:off x="452175" y="1354978"/>
                <a:ext cx="3989195" cy="331623"/>
              </a:xfrm>
              <a:prstGeom prst="rect">
                <a:avLst/>
              </a:prstGeom>
              <a:solidFill>
                <a:schemeClr val="accent5">
                  <a:lumMod val="90000"/>
                  <a:lumOff val="1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1.	Layer 1		</a:t>
                </a:r>
              </a:p>
            </p:txBody>
          </p:sp>
          <p:sp>
            <p:nvSpPr>
              <p:cNvPr id="70" name="Rectangle 69"/>
              <p:cNvSpPr/>
              <p:nvPr/>
            </p:nvSpPr>
            <p:spPr bwMode="ltGray">
              <a:xfrm>
                <a:off x="452175" y="1710075"/>
                <a:ext cx="3989196" cy="331623"/>
              </a:xfrm>
              <a:prstGeom prst="rect">
                <a:avLst/>
              </a:prstGeom>
              <a:solidFill>
                <a:schemeClr val="accent5">
                  <a:lumMod val="75000"/>
                  <a:lumOff val="25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2.	Layer 1	</a:t>
                </a:r>
              </a:p>
            </p:txBody>
          </p:sp>
          <p:sp>
            <p:nvSpPr>
              <p:cNvPr id="71" name="Rectangle 70"/>
              <p:cNvSpPr/>
              <p:nvPr/>
            </p:nvSpPr>
            <p:spPr bwMode="ltGray">
              <a:xfrm>
                <a:off x="452175" y="2065172"/>
                <a:ext cx="3989196" cy="331623"/>
              </a:xfrm>
              <a:prstGeom prst="rect">
                <a:avLst/>
              </a:prstGeom>
              <a:solidFill>
                <a:schemeClr val="accent5">
                  <a:lumMod val="50000"/>
                  <a:lumOff val="5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3.	Layer 1	</a:t>
                </a:r>
              </a:p>
            </p:txBody>
          </p:sp>
          <p:sp>
            <p:nvSpPr>
              <p:cNvPr id="72" name="Rectangle 71"/>
              <p:cNvSpPr/>
              <p:nvPr/>
            </p:nvSpPr>
            <p:spPr bwMode="ltGray">
              <a:xfrm>
                <a:off x="452175" y="2420269"/>
                <a:ext cx="3989196" cy="331623"/>
              </a:xfrm>
              <a:prstGeom prst="rect">
                <a:avLst/>
              </a:prstGeom>
              <a:solidFill>
                <a:schemeClr val="accent3">
                  <a:lumMod val="60000"/>
                  <a:lumOff val="4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4.	Layer 1	</a:t>
                </a:r>
              </a:p>
            </p:txBody>
          </p:sp>
          <p:sp>
            <p:nvSpPr>
              <p:cNvPr id="73" name="Rectangle 72"/>
              <p:cNvSpPr/>
              <p:nvPr/>
            </p:nvSpPr>
            <p:spPr bwMode="ltGray">
              <a:xfrm>
                <a:off x="452175" y="2775366"/>
                <a:ext cx="3989196" cy="331623"/>
              </a:xfrm>
              <a:prstGeom prst="rect">
                <a:avLst/>
              </a:prstGeom>
              <a:solidFill>
                <a:schemeClr val="accent3">
                  <a:lumMod val="20000"/>
                  <a:lumOff val="80000"/>
                </a:schemeClr>
              </a:solidFill>
              <a:ln w="9525" cap="flat" cmpd="sng" algn="ctr">
                <a:noFill/>
                <a:prstDash val="solid"/>
              </a:ln>
              <a:effectLst/>
            </p:spPr>
            <p:txBody>
              <a:bodyPr rtlCol="0" anchor="ctr"/>
              <a:lstStyle/>
              <a:p>
                <a:pPr marL="246217" indent="-246217" defTabSz="829361">
                  <a:defRPr/>
                </a:pPr>
                <a:r>
                  <a:rPr lang="en-GB" sz="1600" b="1" i="1" kern="0" dirty="0">
                    <a:solidFill>
                      <a:schemeClr val="tx2"/>
                    </a:solidFill>
                    <a:latin typeface="Cambria" panose="02040503050406030204" pitchFamily="18" charset="0"/>
                    <a:ea typeface="Cambria" panose="02040503050406030204" pitchFamily="18" charset="0"/>
                  </a:rPr>
                  <a:t>5.	Layer 1</a:t>
                </a:r>
                <a:r>
                  <a:rPr lang="en-GB" sz="1600" b="1" i="1" kern="0" dirty="0">
                    <a:solidFill>
                      <a:srgbClr val="FFFFFF"/>
                    </a:solidFill>
                    <a:latin typeface="Cambria" panose="02040503050406030204" pitchFamily="18" charset="0"/>
                    <a:ea typeface="Cambria" panose="02040503050406030204" pitchFamily="18" charset="0"/>
                  </a:rPr>
                  <a:t>	</a:t>
                </a:r>
              </a:p>
            </p:txBody>
          </p:sp>
          <p:sp>
            <p:nvSpPr>
              <p:cNvPr id="74" name="Rectangle 73"/>
              <p:cNvSpPr/>
              <p:nvPr/>
            </p:nvSpPr>
            <p:spPr bwMode="ltGray">
              <a:xfrm>
                <a:off x="452175" y="3130465"/>
                <a:ext cx="3989196" cy="331623"/>
              </a:xfrm>
              <a:prstGeom prst="rect">
                <a:avLst/>
              </a:prstGeom>
              <a:solidFill>
                <a:schemeClr val="tx2">
                  <a:lumMod val="5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6.	Layer 1	</a:t>
                </a:r>
              </a:p>
            </p:txBody>
          </p:sp>
          <p:cxnSp>
            <p:nvCxnSpPr>
              <p:cNvPr id="75" name="Straight Connector 74"/>
              <p:cNvCxnSpPr/>
              <p:nvPr/>
            </p:nvCxnSpPr>
            <p:spPr>
              <a:xfrm>
                <a:off x="4640039" y="1358795"/>
                <a:ext cx="1465537" cy="0"/>
              </a:xfrm>
              <a:prstGeom prst="line">
                <a:avLst/>
              </a:prstGeom>
              <a:noFill/>
              <a:ln w="9525" cap="flat" cmpd="sng" algn="ctr">
                <a:solidFill>
                  <a:srgbClr val="A32020"/>
                </a:solidFill>
                <a:prstDash val="sysDot"/>
              </a:ln>
              <a:effectLst/>
            </p:spPr>
          </p:cxnSp>
          <p:cxnSp>
            <p:nvCxnSpPr>
              <p:cNvPr id="76" name="Straight Connector 75"/>
              <p:cNvCxnSpPr/>
              <p:nvPr/>
            </p:nvCxnSpPr>
            <p:spPr>
              <a:xfrm>
                <a:off x="4640039" y="3455939"/>
                <a:ext cx="1465537" cy="0"/>
              </a:xfrm>
              <a:prstGeom prst="line">
                <a:avLst/>
              </a:prstGeom>
              <a:noFill/>
              <a:ln w="9525" cap="flat" cmpd="sng" algn="ctr">
                <a:solidFill>
                  <a:srgbClr val="A32020"/>
                </a:solidFill>
                <a:prstDash val="sysDot"/>
              </a:ln>
              <a:effectLst/>
            </p:spPr>
          </p:cxnSp>
        </p:grpSp>
        <p:sp>
          <p:nvSpPr>
            <p:cNvPr id="56" name="Oval 55"/>
            <p:cNvSpPr/>
            <p:nvPr/>
          </p:nvSpPr>
          <p:spPr bwMode="ltGray">
            <a:xfrm>
              <a:off x="4553541" y="5234271"/>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57" name="Oval 56"/>
            <p:cNvSpPr/>
            <p:nvPr/>
          </p:nvSpPr>
          <p:spPr bwMode="ltGray">
            <a:xfrm>
              <a:off x="6046009" y="5230988"/>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58" name="Oval 57"/>
            <p:cNvSpPr/>
            <p:nvPr/>
          </p:nvSpPr>
          <p:spPr bwMode="ltGray">
            <a:xfrm>
              <a:off x="7602528" y="5236025"/>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59" name="TextBox 58"/>
            <p:cNvSpPr txBox="1"/>
            <p:nvPr/>
          </p:nvSpPr>
          <p:spPr>
            <a:xfrm>
              <a:off x="5346700" y="5178647"/>
              <a:ext cx="648072" cy="648072"/>
            </a:xfrm>
            <a:prstGeom prst="rect">
              <a:avLst/>
            </a:prstGeom>
            <a:noFill/>
          </p:spPr>
          <p:txBody>
            <a:bodyPr wrap="none" lIns="0" tIns="0" rIns="0" bIns="0" rtlCol="0" anchor="ctr">
              <a:noAutofit/>
            </a:bodyPr>
            <a:lstStyle/>
            <a:p>
              <a:pPr algn="ctr" defTabSz="829361">
                <a:spcAft>
                  <a:spcPts val="816"/>
                </a:spcAft>
                <a:defRPr/>
              </a:pPr>
              <a:r>
                <a:rPr lang="en-GB" sz="5442" b="1" kern="0" dirty="0">
                  <a:solidFill>
                    <a:schemeClr val="accent3"/>
                  </a:solidFill>
                  <a:latin typeface="Cambria" panose="02040503050406030204" pitchFamily="18" charset="0"/>
                  <a:ea typeface="Cambria" panose="02040503050406030204" pitchFamily="18" charset="0"/>
                </a:rPr>
                <a:t>+</a:t>
              </a:r>
            </a:p>
          </p:txBody>
        </p:sp>
        <p:sp>
          <p:nvSpPr>
            <p:cNvPr id="60" name="TextBox 59"/>
            <p:cNvSpPr txBox="1"/>
            <p:nvPr/>
          </p:nvSpPr>
          <p:spPr>
            <a:xfrm>
              <a:off x="6878721" y="5178647"/>
              <a:ext cx="648072" cy="648072"/>
            </a:xfrm>
            <a:prstGeom prst="rect">
              <a:avLst/>
            </a:prstGeom>
            <a:noFill/>
          </p:spPr>
          <p:txBody>
            <a:bodyPr wrap="none" lIns="0" tIns="0" rIns="0" bIns="0" rtlCol="0" anchor="ctr">
              <a:noAutofit/>
            </a:bodyPr>
            <a:lstStyle/>
            <a:p>
              <a:pPr algn="ctr" defTabSz="829361">
                <a:spcAft>
                  <a:spcPts val="816"/>
                </a:spcAft>
                <a:defRPr/>
              </a:pPr>
              <a:r>
                <a:rPr lang="en-GB" sz="5442" b="1" kern="0" dirty="0">
                  <a:solidFill>
                    <a:schemeClr val="accent3"/>
                  </a:solidFill>
                  <a:latin typeface="Cambria" panose="02040503050406030204" pitchFamily="18" charset="0"/>
                  <a:ea typeface="Cambria" panose="02040503050406030204" pitchFamily="18" charset="0"/>
                </a:rPr>
                <a:t>+</a:t>
              </a:r>
            </a:p>
          </p:txBody>
        </p:sp>
        <p:sp>
          <p:nvSpPr>
            <p:cNvPr id="61" name="TextBox 60"/>
            <p:cNvSpPr txBox="1"/>
            <p:nvPr/>
          </p:nvSpPr>
          <p:spPr>
            <a:xfrm>
              <a:off x="8443044" y="5178647"/>
              <a:ext cx="648072" cy="648072"/>
            </a:xfrm>
            <a:prstGeom prst="rect">
              <a:avLst/>
            </a:prstGeom>
            <a:noFill/>
          </p:spPr>
          <p:txBody>
            <a:bodyPr wrap="none" lIns="0" tIns="0" rIns="0" bIns="0" rtlCol="0" anchor="ctr">
              <a:noAutofit/>
            </a:bodyPr>
            <a:lstStyle/>
            <a:p>
              <a:pPr algn="ctr" defTabSz="829361">
                <a:spcAft>
                  <a:spcPts val="816"/>
                </a:spcAft>
                <a:defRPr/>
              </a:pPr>
              <a:r>
                <a:rPr lang="en-GB" sz="5442" b="1" kern="0" dirty="0">
                  <a:solidFill>
                    <a:schemeClr val="accent3"/>
                  </a:solidFill>
                  <a:latin typeface="Cambria" panose="02040503050406030204" pitchFamily="18" charset="0"/>
                  <a:ea typeface="Cambria" panose="02040503050406030204" pitchFamily="18" charset="0"/>
                </a:rPr>
                <a:t>=</a:t>
              </a:r>
            </a:p>
          </p:txBody>
        </p:sp>
        <p:sp>
          <p:nvSpPr>
            <p:cNvPr id="62" name="Oval 61"/>
            <p:cNvSpPr/>
            <p:nvPr/>
          </p:nvSpPr>
          <p:spPr bwMode="ltGray">
            <a:xfrm>
              <a:off x="9174654" y="5236025"/>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63" name="Oval 62"/>
            <p:cNvSpPr/>
            <p:nvPr/>
          </p:nvSpPr>
          <p:spPr bwMode="ltGray">
            <a:xfrm>
              <a:off x="9221560" y="5283567"/>
              <a:ext cx="619398" cy="619398"/>
            </a:xfrm>
            <a:prstGeom prst="ellipse">
              <a:avLst/>
            </a:prstGeom>
            <a:solidFill>
              <a:srgbClr val="FFFFFF"/>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cxnSp>
          <p:nvCxnSpPr>
            <p:cNvPr id="64" name="Straight Arrow Connector 63"/>
            <p:cNvCxnSpPr/>
            <p:nvPr/>
          </p:nvCxnSpPr>
          <p:spPr>
            <a:xfrm flipH="1" flipV="1">
              <a:off x="9527328" y="5365370"/>
              <a:ext cx="0" cy="432000"/>
            </a:xfrm>
            <a:prstGeom prst="straightConnector1">
              <a:avLst/>
            </a:prstGeom>
            <a:noFill/>
            <a:ln w="53975" cap="rnd" cmpd="sng" algn="ctr">
              <a:solidFill>
                <a:srgbClr val="849FBB"/>
              </a:solidFill>
              <a:prstDash val="solid"/>
              <a:tailEnd type="arrow" w="lg" len="med"/>
            </a:ln>
            <a:effectLst/>
          </p:spPr>
        </p:cxnSp>
        <p:cxnSp>
          <p:nvCxnSpPr>
            <p:cNvPr id="65" name="Straight Arrow Connector 64"/>
            <p:cNvCxnSpPr/>
            <p:nvPr/>
          </p:nvCxnSpPr>
          <p:spPr>
            <a:xfrm flipH="1" flipV="1">
              <a:off x="4923012" y="4840982"/>
              <a:ext cx="0" cy="252000"/>
            </a:xfrm>
            <a:prstGeom prst="straightConnector1">
              <a:avLst/>
            </a:prstGeom>
            <a:noFill/>
            <a:ln w="38100" cap="rnd" cmpd="sng" algn="ctr">
              <a:solidFill>
                <a:srgbClr val="849FBB"/>
              </a:solidFill>
              <a:prstDash val="solid"/>
              <a:tailEnd type="arrow" w="lg" len="med"/>
            </a:ln>
            <a:effectLst/>
          </p:spPr>
        </p:cxnSp>
        <p:cxnSp>
          <p:nvCxnSpPr>
            <p:cNvPr id="66" name="Straight Arrow Connector 65"/>
            <p:cNvCxnSpPr/>
            <p:nvPr/>
          </p:nvCxnSpPr>
          <p:spPr>
            <a:xfrm flipH="1" flipV="1">
              <a:off x="6414928" y="4840982"/>
              <a:ext cx="0" cy="252000"/>
            </a:xfrm>
            <a:prstGeom prst="straightConnector1">
              <a:avLst/>
            </a:prstGeom>
            <a:noFill/>
            <a:ln w="38100" cap="rnd" cmpd="sng" algn="ctr">
              <a:solidFill>
                <a:srgbClr val="849FBB"/>
              </a:solidFill>
              <a:prstDash val="solid"/>
              <a:tailEnd type="arrow" w="lg" len="med"/>
            </a:ln>
            <a:effectLst/>
          </p:spPr>
        </p:cxnSp>
        <p:cxnSp>
          <p:nvCxnSpPr>
            <p:cNvPr id="67" name="Straight Arrow Connector 66"/>
            <p:cNvCxnSpPr/>
            <p:nvPr/>
          </p:nvCxnSpPr>
          <p:spPr>
            <a:xfrm flipH="1" flipV="1">
              <a:off x="7971012" y="4840982"/>
              <a:ext cx="0" cy="252000"/>
            </a:xfrm>
            <a:prstGeom prst="straightConnector1">
              <a:avLst/>
            </a:prstGeom>
            <a:noFill/>
            <a:ln w="38100" cap="rnd" cmpd="sng" algn="ctr">
              <a:solidFill>
                <a:srgbClr val="849FBB"/>
              </a:solidFill>
              <a:prstDash val="solid"/>
              <a:tailEnd type="arrow" w="lg" len="med"/>
            </a:ln>
            <a:effectLst/>
          </p:spPr>
        </p:cxnSp>
      </p:grpSp>
      <p:pic>
        <p:nvPicPr>
          <p:cNvPr id="77" name="Graphic 51" descr="Remote learning language with solid fill">
            <a:extLst>
              <a:ext uri="{FF2B5EF4-FFF2-40B4-BE49-F238E27FC236}">
                <a16:creationId xmlns:a16="http://schemas.microsoft.com/office/drawing/2014/main" xmlns="" id="{E9C95BE3-4E17-45D5-AB9D-476878E33259}"/>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585736" y="5490530"/>
            <a:ext cx="622920" cy="622920"/>
          </a:xfrm>
          <a:prstGeom prst="rect">
            <a:avLst/>
          </a:prstGeom>
        </p:spPr>
      </p:pic>
      <p:pic>
        <p:nvPicPr>
          <p:cNvPr id="78" name="Graphic 52" descr="Handshake with solid fill">
            <a:extLst>
              <a:ext uri="{FF2B5EF4-FFF2-40B4-BE49-F238E27FC236}">
                <a16:creationId xmlns:a16="http://schemas.microsoft.com/office/drawing/2014/main" xmlns="" id="{491D75FC-761F-4AEA-B88C-F73E24A7A7BE}"/>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5116335" y="5532931"/>
            <a:ext cx="621934" cy="621934"/>
          </a:xfrm>
          <a:prstGeom prst="rect">
            <a:avLst/>
          </a:prstGeom>
        </p:spPr>
      </p:pic>
      <p:pic>
        <p:nvPicPr>
          <p:cNvPr id="79" name="Graphic 53" descr="Blog outline">
            <a:extLst>
              <a:ext uri="{FF2B5EF4-FFF2-40B4-BE49-F238E27FC236}">
                <a16:creationId xmlns:a16="http://schemas.microsoft.com/office/drawing/2014/main" xmlns="" id="{2B3C0DF4-C81F-42A9-A733-43EFA4C5130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289673" y="5472747"/>
            <a:ext cx="613469" cy="613469"/>
          </a:xfrm>
          <a:prstGeom prst="rect">
            <a:avLst/>
          </a:prstGeom>
        </p:spPr>
      </p:pic>
    </p:spTree>
    <p:extLst>
      <p:ext uri="{BB962C8B-B14F-4D97-AF65-F5344CB8AC3E}">
        <p14:creationId xmlns:p14="http://schemas.microsoft.com/office/powerpoint/2010/main" val="2900749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p:txBody>
          <a:bodyPr/>
          <a:lstStyle/>
          <a:p>
            <a:r>
              <a:rPr lang="en-IN" dirty="0"/>
              <a:t>Dashboard</a:t>
            </a:r>
          </a:p>
        </p:txBody>
      </p:sp>
      <p:sp>
        <p:nvSpPr>
          <p:cNvPr id="2" name="Slide Number Placeholder 1">
            <a:extLst>
              <a:ext uri="{FF2B5EF4-FFF2-40B4-BE49-F238E27FC236}">
                <a16:creationId xmlns:a16="http://schemas.microsoft.com/office/drawing/2014/main" xmlns="" id="{4ABA28E5-1D46-4F27-A2B0-FA46AC50A229}"/>
              </a:ext>
            </a:extLst>
          </p:cNvPr>
          <p:cNvSpPr>
            <a:spLocks noGrp="1"/>
          </p:cNvSpPr>
          <p:nvPr>
            <p:ph type="sldNum" sz="quarter" idx="4294967295"/>
          </p:nvPr>
        </p:nvSpPr>
        <p:spPr>
          <a:xfrm>
            <a:off x="0" y="6356351"/>
            <a:ext cx="3086100" cy="365125"/>
          </a:xfrm>
          <a:prstGeom prst="rect">
            <a:avLst/>
          </a:prstGeom>
        </p:spPr>
        <p:txBody>
          <a:bodyPr/>
          <a:lstStyle/>
          <a:p>
            <a:fld id="{D495E168-DA5E-4888-8D8A-92B118324C14}" type="slidenum">
              <a:rPr lang="ru-RU" smtClean="0"/>
              <a:pPr/>
              <a:t>14</a:t>
            </a:fld>
            <a:endParaRPr lang="ru-RU" dirty="0"/>
          </a:p>
        </p:txBody>
      </p:sp>
      <p:sp>
        <p:nvSpPr>
          <p:cNvPr id="4" name="Rectangle 3">
            <a:extLst>
              <a:ext uri="{FF2B5EF4-FFF2-40B4-BE49-F238E27FC236}">
                <a16:creationId xmlns:a16="http://schemas.microsoft.com/office/drawing/2014/main" xmlns="" id="{CA6D5FA7-80FC-4BFE-942A-4B38ED60C20E}"/>
              </a:ext>
            </a:extLst>
          </p:cNvPr>
          <p:cNvSpPr/>
          <p:nvPr/>
        </p:nvSpPr>
        <p:spPr>
          <a:xfrm>
            <a:off x="1830046" y="5200650"/>
            <a:ext cx="1335881" cy="1066800"/>
          </a:xfrm>
          <a:prstGeom prst="rect">
            <a:avLst/>
          </a:prstGeom>
          <a:solidFill>
            <a:schemeClr val="bg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sz="1600" dirty="0">
                <a:solidFill>
                  <a:schemeClr val="tx2"/>
                </a:solidFill>
              </a:rPr>
              <a:t>Healthcare</a:t>
            </a:r>
          </a:p>
        </p:txBody>
      </p:sp>
      <p:sp>
        <p:nvSpPr>
          <p:cNvPr id="5" name="Rectangle 4">
            <a:extLst>
              <a:ext uri="{FF2B5EF4-FFF2-40B4-BE49-F238E27FC236}">
                <a16:creationId xmlns:a16="http://schemas.microsoft.com/office/drawing/2014/main" xmlns="" id="{299B69D6-2E25-4AE7-8DB6-00CD670DD69E}"/>
              </a:ext>
            </a:extLst>
          </p:cNvPr>
          <p:cNvSpPr/>
          <p:nvPr/>
        </p:nvSpPr>
        <p:spPr>
          <a:xfrm>
            <a:off x="3257551" y="5200650"/>
            <a:ext cx="1335881" cy="1066800"/>
          </a:xfrm>
          <a:prstGeom prst="rect">
            <a:avLst/>
          </a:prstGeom>
          <a:solidFill>
            <a:schemeClr val="bg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sz="1600" dirty="0">
                <a:solidFill>
                  <a:schemeClr val="tx2"/>
                </a:solidFill>
              </a:rPr>
              <a:t>Computer </a:t>
            </a:r>
          </a:p>
        </p:txBody>
      </p:sp>
      <p:sp>
        <p:nvSpPr>
          <p:cNvPr id="6" name="Rectangle 5">
            <a:extLst>
              <a:ext uri="{FF2B5EF4-FFF2-40B4-BE49-F238E27FC236}">
                <a16:creationId xmlns:a16="http://schemas.microsoft.com/office/drawing/2014/main" xmlns="" id="{1C88476F-CCD7-4EFE-A487-D531E75BA5D4}"/>
              </a:ext>
            </a:extLst>
          </p:cNvPr>
          <p:cNvSpPr/>
          <p:nvPr/>
        </p:nvSpPr>
        <p:spPr>
          <a:xfrm>
            <a:off x="4685057" y="5200650"/>
            <a:ext cx="1335881" cy="1066800"/>
          </a:xfrm>
          <a:prstGeom prst="rect">
            <a:avLst/>
          </a:prstGeom>
          <a:solidFill>
            <a:schemeClr val="bg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sz="1600" dirty="0">
                <a:solidFill>
                  <a:schemeClr val="tx2"/>
                </a:solidFill>
              </a:rPr>
              <a:t>Domestic Skill</a:t>
            </a:r>
          </a:p>
        </p:txBody>
      </p:sp>
      <p:sp>
        <p:nvSpPr>
          <p:cNvPr id="7" name="Rectangle 6">
            <a:extLst>
              <a:ext uri="{FF2B5EF4-FFF2-40B4-BE49-F238E27FC236}">
                <a16:creationId xmlns:a16="http://schemas.microsoft.com/office/drawing/2014/main" xmlns="" id="{D9125917-95B6-4EB6-AD7F-D5963A1F573E}"/>
              </a:ext>
            </a:extLst>
          </p:cNvPr>
          <p:cNvSpPr/>
          <p:nvPr/>
        </p:nvSpPr>
        <p:spPr>
          <a:xfrm>
            <a:off x="1830046" y="2362200"/>
            <a:ext cx="1335881" cy="1066800"/>
          </a:xfrm>
          <a:prstGeom prst="rect">
            <a:avLst/>
          </a:prstGeom>
          <a:solidFill>
            <a:schemeClr val="bg1"/>
          </a:solidFill>
          <a:ln>
            <a:solidFill>
              <a:schemeClr val="accent3">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sz="1600" dirty="0">
                <a:solidFill>
                  <a:schemeClr val="tx2"/>
                </a:solidFill>
              </a:rPr>
              <a:t>Aeronautics</a:t>
            </a:r>
          </a:p>
        </p:txBody>
      </p:sp>
      <p:sp>
        <p:nvSpPr>
          <p:cNvPr id="8" name="Rectangle 7">
            <a:extLst>
              <a:ext uri="{FF2B5EF4-FFF2-40B4-BE49-F238E27FC236}">
                <a16:creationId xmlns:a16="http://schemas.microsoft.com/office/drawing/2014/main" xmlns="" id="{023219EB-C6E5-49D3-98D8-619CA22264C5}"/>
              </a:ext>
            </a:extLst>
          </p:cNvPr>
          <p:cNvSpPr/>
          <p:nvPr/>
        </p:nvSpPr>
        <p:spPr>
          <a:xfrm>
            <a:off x="3257551" y="2362200"/>
            <a:ext cx="1335881" cy="1066800"/>
          </a:xfrm>
          <a:prstGeom prst="rect">
            <a:avLst/>
          </a:prstGeom>
          <a:solidFill>
            <a:schemeClr val="bg1"/>
          </a:solidFill>
          <a:ln>
            <a:solidFill>
              <a:schemeClr val="accent3">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sz="1600" dirty="0">
                <a:solidFill>
                  <a:schemeClr val="tx2"/>
                </a:solidFill>
              </a:rPr>
              <a:t>Doctor</a:t>
            </a:r>
          </a:p>
        </p:txBody>
      </p:sp>
      <p:sp>
        <p:nvSpPr>
          <p:cNvPr id="9" name="Rectangle 8">
            <a:extLst>
              <a:ext uri="{FF2B5EF4-FFF2-40B4-BE49-F238E27FC236}">
                <a16:creationId xmlns:a16="http://schemas.microsoft.com/office/drawing/2014/main" xmlns="" id="{ADFBC4AE-351C-449B-8D86-86021AC48235}"/>
              </a:ext>
            </a:extLst>
          </p:cNvPr>
          <p:cNvSpPr/>
          <p:nvPr/>
        </p:nvSpPr>
        <p:spPr>
          <a:xfrm>
            <a:off x="4685057" y="2362200"/>
            <a:ext cx="1335881" cy="1066800"/>
          </a:xfrm>
          <a:prstGeom prst="rect">
            <a:avLst/>
          </a:prstGeom>
          <a:solidFill>
            <a:schemeClr val="bg1"/>
          </a:solidFill>
          <a:ln>
            <a:solidFill>
              <a:schemeClr val="accent3">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sz="1600" dirty="0">
                <a:solidFill>
                  <a:schemeClr val="tx2"/>
                </a:solidFill>
              </a:rPr>
              <a:t>Scientist</a:t>
            </a:r>
          </a:p>
        </p:txBody>
      </p:sp>
      <p:sp>
        <p:nvSpPr>
          <p:cNvPr id="10" name="Rectangle 9">
            <a:extLst>
              <a:ext uri="{FF2B5EF4-FFF2-40B4-BE49-F238E27FC236}">
                <a16:creationId xmlns:a16="http://schemas.microsoft.com/office/drawing/2014/main" xmlns="" id="{7C9C8B25-91B3-4E25-9349-3610A7696105}"/>
              </a:ext>
            </a:extLst>
          </p:cNvPr>
          <p:cNvSpPr/>
          <p:nvPr/>
        </p:nvSpPr>
        <p:spPr>
          <a:xfrm>
            <a:off x="1830046" y="3781425"/>
            <a:ext cx="1335881" cy="1066800"/>
          </a:xfrm>
          <a:prstGeom prst="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l"/>
            <a:r>
              <a:rPr lang="en-IN" sz="1600" dirty="0"/>
              <a:t>Teachers</a:t>
            </a:r>
          </a:p>
        </p:txBody>
      </p:sp>
      <p:sp>
        <p:nvSpPr>
          <p:cNvPr id="11" name="Rectangle 10">
            <a:extLst>
              <a:ext uri="{FF2B5EF4-FFF2-40B4-BE49-F238E27FC236}">
                <a16:creationId xmlns:a16="http://schemas.microsoft.com/office/drawing/2014/main" xmlns="" id="{33F50275-E561-4FD6-8359-CEF960DCF626}"/>
              </a:ext>
            </a:extLst>
          </p:cNvPr>
          <p:cNvSpPr/>
          <p:nvPr/>
        </p:nvSpPr>
        <p:spPr>
          <a:xfrm>
            <a:off x="3257551" y="3781425"/>
            <a:ext cx="1335881" cy="1066800"/>
          </a:xfrm>
          <a:prstGeom prst="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l"/>
            <a:r>
              <a:rPr lang="en-IN" sz="1600" dirty="0"/>
              <a:t>Nurse</a:t>
            </a:r>
          </a:p>
        </p:txBody>
      </p:sp>
      <p:sp>
        <p:nvSpPr>
          <p:cNvPr id="12" name="Rectangle 11">
            <a:extLst>
              <a:ext uri="{FF2B5EF4-FFF2-40B4-BE49-F238E27FC236}">
                <a16:creationId xmlns:a16="http://schemas.microsoft.com/office/drawing/2014/main" xmlns="" id="{78F26AE2-4336-4458-BE3C-B72F8FA1C8DE}"/>
              </a:ext>
            </a:extLst>
          </p:cNvPr>
          <p:cNvSpPr/>
          <p:nvPr/>
        </p:nvSpPr>
        <p:spPr>
          <a:xfrm>
            <a:off x="4685057" y="3781425"/>
            <a:ext cx="1335881" cy="1066800"/>
          </a:xfrm>
          <a:prstGeom prst="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l"/>
            <a:r>
              <a:rPr lang="en-IN" sz="1600" dirty="0"/>
              <a:t>Other</a:t>
            </a:r>
          </a:p>
        </p:txBody>
      </p:sp>
      <p:sp>
        <p:nvSpPr>
          <p:cNvPr id="16" name="Rectangle 15">
            <a:extLst>
              <a:ext uri="{FF2B5EF4-FFF2-40B4-BE49-F238E27FC236}">
                <a16:creationId xmlns:a16="http://schemas.microsoft.com/office/drawing/2014/main" xmlns="" id="{DEB81C95-D8E7-4F82-BDFB-C4967669B3CF}"/>
              </a:ext>
            </a:extLst>
          </p:cNvPr>
          <p:cNvSpPr/>
          <p:nvPr/>
        </p:nvSpPr>
        <p:spPr>
          <a:xfrm>
            <a:off x="628650" y="2377231"/>
            <a:ext cx="1015323" cy="1051769"/>
          </a:xfrm>
          <a:prstGeom prst="rect">
            <a:avLst/>
          </a:prstGeom>
          <a:solidFill>
            <a:srgbClr val="FF0000"/>
          </a:solidFill>
          <a:ln w="12700" cap="flat">
            <a:noFill/>
            <a:prstDash val="solid"/>
            <a:miter/>
          </a:ln>
        </p:spPr>
        <p:txBody>
          <a:bodyPr rtlCol="0" anchor="ctr"/>
          <a:lstStyle/>
          <a:p>
            <a:pPr algn="l"/>
            <a:r>
              <a:rPr lang="en-IN" sz="1600" dirty="0"/>
              <a:t>Not Skilled</a:t>
            </a:r>
          </a:p>
        </p:txBody>
      </p:sp>
      <p:sp>
        <p:nvSpPr>
          <p:cNvPr id="17" name="Rectangle 16">
            <a:extLst>
              <a:ext uri="{FF2B5EF4-FFF2-40B4-BE49-F238E27FC236}">
                <a16:creationId xmlns:a16="http://schemas.microsoft.com/office/drawing/2014/main" xmlns="" id="{14502A9A-C408-46A2-9C03-FF0663C13F6C}"/>
              </a:ext>
            </a:extLst>
          </p:cNvPr>
          <p:cNvSpPr/>
          <p:nvPr/>
        </p:nvSpPr>
        <p:spPr>
          <a:xfrm>
            <a:off x="628650" y="3781425"/>
            <a:ext cx="1015323" cy="1051769"/>
          </a:xfrm>
          <a:prstGeom prst="rect">
            <a:avLst/>
          </a:prstGeom>
          <a:solidFill>
            <a:srgbClr val="FFC000"/>
          </a:solidFill>
          <a:ln w="12700" cap="flat">
            <a:noFill/>
            <a:prstDash val="solid"/>
            <a:miter/>
          </a:ln>
        </p:spPr>
        <p:txBody>
          <a:bodyPr rtlCol="0" anchor="ctr"/>
          <a:lstStyle/>
          <a:p>
            <a:pPr algn="l"/>
            <a:r>
              <a:rPr lang="en-IN" sz="1600" dirty="0"/>
              <a:t>Training</a:t>
            </a:r>
          </a:p>
        </p:txBody>
      </p:sp>
      <p:sp>
        <p:nvSpPr>
          <p:cNvPr id="18" name="Rectangle 17">
            <a:extLst>
              <a:ext uri="{FF2B5EF4-FFF2-40B4-BE49-F238E27FC236}">
                <a16:creationId xmlns:a16="http://schemas.microsoft.com/office/drawing/2014/main" xmlns="" id="{6F6A90EC-82D4-4F4F-A304-FDDEAB873563}"/>
              </a:ext>
            </a:extLst>
          </p:cNvPr>
          <p:cNvSpPr/>
          <p:nvPr/>
        </p:nvSpPr>
        <p:spPr>
          <a:xfrm>
            <a:off x="628650" y="5209193"/>
            <a:ext cx="1015323" cy="1051769"/>
          </a:xfrm>
          <a:prstGeom prst="rect">
            <a:avLst/>
          </a:prstGeom>
          <a:solidFill>
            <a:srgbClr val="00B050"/>
          </a:solidFill>
          <a:ln w="12700" cap="flat">
            <a:noFill/>
            <a:prstDash val="solid"/>
            <a:miter/>
          </a:ln>
        </p:spPr>
        <p:txBody>
          <a:bodyPr rtlCol="0" anchor="ctr"/>
          <a:lstStyle/>
          <a:p>
            <a:pPr algn="l"/>
            <a:r>
              <a:rPr lang="en-IN" sz="1600" dirty="0"/>
              <a:t>Trained &amp; Working</a:t>
            </a:r>
          </a:p>
        </p:txBody>
      </p:sp>
      <p:sp>
        <p:nvSpPr>
          <p:cNvPr id="26" name="Text Placeholder 5">
            <a:extLst>
              <a:ext uri="{FF2B5EF4-FFF2-40B4-BE49-F238E27FC236}">
                <a16:creationId xmlns:a16="http://schemas.microsoft.com/office/drawing/2014/main" xmlns="" id="{960B354D-4C5A-477C-84D7-40B82F143E15}"/>
              </a:ext>
            </a:extLst>
          </p:cNvPr>
          <p:cNvSpPr txBox="1">
            <a:spLocks/>
          </p:cNvSpPr>
          <p:nvPr/>
        </p:nvSpPr>
        <p:spPr>
          <a:xfrm>
            <a:off x="6915150" y="2617032"/>
            <a:ext cx="2093119" cy="3702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Highlights</a:t>
            </a:r>
          </a:p>
          <a:p>
            <a:pPr marL="285750" indent="-285750"/>
            <a:r>
              <a:rPr lang="en-US" sz="2000" dirty="0"/>
              <a:t>Trend1</a:t>
            </a:r>
          </a:p>
          <a:p>
            <a:pPr marL="285750" indent="-285750"/>
            <a:r>
              <a:rPr lang="en-US" sz="2000" dirty="0"/>
              <a:t>Trend 2</a:t>
            </a:r>
            <a:endParaRPr lang="ru-RU" sz="2000" dirty="0"/>
          </a:p>
        </p:txBody>
      </p:sp>
      <p:pic>
        <p:nvPicPr>
          <p:cNvPr id="21"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2">
            <a:extLst>
              <a:ext uri="{96DAC541-7B7A-43D3-8B79-37D633B846F1}">
                <asvg:svgBlip xmlns:asvg="http://schemas.microsoft.com/office/drawing/2016/SVG/main" xmlns="" r:embed="rId8"/>
              </a:ext>
            </a:extLst>
          </a:blip>
          <a:stretch>
            <a:fillRect/>
          </a:stretch>
        </p:blipFill>
        <p:spPr>
          <a:xfrm>
            <a:off x="8415168" y="-23813"/>
            <a:ext cx="685800" cy="795337"/>
          </a:xfrm>
          <a:prstGeom prst="rect">
            <a:avLst/>
          </a:prstGeom>
        </p:spPr>
      </p:pic>
      <p:pic>
        <p:nvPicPr>
          <p:cNvPr id="22"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spTree>
    <p:extLst>
      <p:ext uri="{BB962C8B-B14F-4D97-AF65-F5344CB8AC3E}">
        <p14:creationId xmlns:p14="http://schemas.microsoft.com/office/powerpoint/2010/main" val="3753459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p:txBody>
          <a:bodyPr/>
          <a:lstStyle/>
          <a:p>
            <a:r>
              <a:rPr lang="en-IN" dirty="0"/>
              <a:t>Enabler</a:t>
            </a:r>
          </a:p>
        </p:txBody>
      </p:sp>
      <p:sp>
        <p:nvSpPr>
          <p:cNvPr id="2" name="Slide Number Placeholder 1">
            <a:extLst>
              <a:ext uri="{FF2B5EF4-FFF2-40B4-BE49-F238E27FC236}">
                <a16:creationId xmlns:a16="http://schemas.microsoft.com/office/drawing/2014/main" xmlns="" id="{4ABA28E5-1D46-4F27-A2B0-FA46AC50A229}"/>
              </a:ext>
            </a:extLst>
          </p:cNvPr>
          <p:cNvSpPr>
            <a:spLocks noGrp="1"/>
          </p:cNvSpPr>
          <p:nvPr>
            <p:ph type="sldNum" sz="quarter" idx="4294967295"/>
          </p:nvPr>
        </p:nvSpPr>
        <p:spPr>
          <a:xfrm>
            <a:off x="0" y="6356351"/>
            <a:ext cx="3086100" cy="365125"/>
          </a:xfrm>
          <a:prstGeom prst="rect">
            <a:avLst/>
          </a:prstGeom>
        </p:spPr>
        <p:txBody>
          <a:bodyPr/>
          <a:lstStyle/>
          <a:p>
            <a:fld id="{D495E168-DA5E-4888-8D8A-92B118324C14}" type="slidenum">
              <a:rPr lang="ru-RU" smtClean="0"/>
              <a:pPr/>
              <a:t>15</a:t>
            </a:fld>
            <a:endParaRPr lang="ru-RU" dirty="0"/>
          </a:p>
        </p:txBody>
      </p:sp>
      <p:sp>
        <p:nvSpPr>
          <p:cNvPr id="26" name="Text Placeholder 5">
            <a:extLst>
              <a:ext uri="{FF2B5EF4-FFF2-40B4-BE49-F238E27FC236}">
                <a16:creationId xmlns:a16="http://schemas.microsoft.com/office/drawing/2014/main" xmlns="" id="{960B354D-4C5A-477C-84D7-40B82F143E15}"/>
              </a:ext>
            </a:extLst>
          </p:cNvPr>
          <p:cNvSpPr txBox="1">
            <a:spLocks/>
          </p:cNvSpPr>
          <p:nvPr/>
        </p:nvSpPr>
        <p:spPr>
          <a:xfrm>
            <a:off x="7215186" y="2321757"/>
            <a:ext cx="2093119" cy="3702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Highlights</a:t>
            </a:r>
          </a:p>
          <a:p>
            <a:pPr marL="285750" indent="-285750"/>
            <a:r>
              <a:rPr lang="en-US" sz="2000" dirty="0"/>
              <a:t>Trend1</a:t>
            </a:r>
          </a:p>
          <a:p>
            <a:pPr marL="285750" indent="-285750"/>
            <a:r>
              <a:rPr lang="en-US" sz="2000" dirty="0"/>
              <a:t>Trend 2</a:t>
            </a:r>
            <a:endParaRPr lang="ru-RU" sz="2000" dirty="0"/>
          </a:p>
        </p:txBody>
      </p:sp>
      <p:graphicFrame>
        <p:nvGraphicFramePr>
          <p:cNvPr id="20" name="Diagram 19">
            <a:extLst>
              <a:ext uri="{FF2B5EF4-FFF2-40B4-BE49-F238E27FC236}">
                <a16:creationId xmlns:a16="http://schemas.microsoft.com/office/drawing/2014/main" xmlns="" id="{5989A8D8-1682-4301-A988-ABE5B7131B46}"/>
              </a:ext>
            </a:extLst>
          </p:cNvPr>
          <p:cNvGraphicFramePr/>
          <p:nvPr/>
        </p:nvGraphicFramePr>
        <p:xfrm>
          <a:off x="1684422" y="1902197"/>
          <a:ext cx="5033963" cy="432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Graphic 15" descr="Remote learning language with solid fill">
            <a:extLst>
              <a:ext uri="{FF2B5EF4-FFF2-40B4-BE49-F238E27FC236}">
                <a16:creationId xmlns:a16="http://schemas.microsoft.com/office/drawing/2014/main" xmlns="" id="{95BB6A27-07AE-44BE-9ABC-8C55A8C22FF4}"/>
              </a:ext>
            </a:extLst>
          </p:cNvPr>
          <p:cNvPicPr>
            <a:picLocks noChangeAspect="1"/>
          </p:cNvPicPr>
          <p:nvPr/>
        </p:nvPicPr>
        <p:blipFill>
          <a:blip r:embed="rId7">
            <a:extLst>
              <a:ext uri="{96DAC541-7B7A-43D3-8B79-37D633B846F1}">
                <asvg:svgBlip xmlns:asvg="http://schemas.microsoft.com/office/drawing/2016/SVG/main" xmlns="" r:embed="rId12"/>
              </a:ext>
            </a:extLst>
          </a:blip>
          <a:stretch>
            <a:fillRect/>
          </a:stretch>
        </p:blipFill>
        <p:spPr>
          <a:xfrm>
            <a:off x="998622" y="2395964"/>
            <a:ext cx="685800" cy="914400"/>
          </a:xfrm>
          <a:prstGeom prst="rect">
            <a:avLst/>
          </a:prstGeom>
        </p:spPr>
      </p:pic>
      <p:pic>
        <p:nvPicPr>
          <p:cNvPr id="18" name="Graphic 17" descr="Handshake with solid fill">
            <a:extLst>
              <a:ext uri="{FF2B5EF4-FFF2-40B4-BE49-F238E27FC236}">
                <a16:creationId xmlns:a16="http://schemas.microsoft.com/office/drawing/2014/main" xmlns="" id="{B1138637-3335-4FA9-9B20-B9185CCCBD23}"/>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012910" y="3596786"/>
            <a:ext cx="685800" cy="914400"/>
          </a:xfrm>
          <a:prstGeom prst="rect">
            <a:avLst/>
          </a:prstGeom>
        </p:spPr>
      </p:pic>
      <p:pic>
        <p:nvPicPr>
          <p:cNvPr id="21" name="Graphic 20" descr="Blog outline">
            <a:extLst>
              <a:ext uri="{FF2B5EF4-FFF2-40B4-BE49-F238E27FC236}">
                <a16:creationId xmlns:a16="http://schemas.microsoft.com/office/drawing/2014/main" xmlns="" id="{A6FDA13B-E63F-45EC-95FD-256FB9C580A5}"/>
              </a:ext>
            </a:extLst>
          </p:cNvPr>
          <p:cNvPicPr>
            <a:picLocks noChangeAspect="1"/>
          </p:cNvPicPr>
          <p:nvPr/>
        </p:nvPicPr>
        <p:blipFill>
          <a:blip r:embed="rId15">
            <a:extLst>
              <a:ext uri="{96DAC541-7B7A-43D3-8B79-37D633B846F1}">
                <asvg:svgBlip xmlns:asvg="http://schemas.microsoft.com/office/drawing/2016/SVG/main" xmlns="" r:embed="rId8"/>
              </a:ext>
            </a:extLst>
          </a:blip>
          <a:stretch>
            <a:fillRect/>
          </a:stretch>
        </p:blipFill>
        <p:spPr>
          <a:xfrm>
            <a:off x="981202" y="4918886"/>
            <a:ext cx="685800" cy="914400"/>
          </a:xfrm>
          <a:prstGeom prst="rect">
            <a:avLst/>
          </a:prstGeom>
        </p:spPr>
      </p:pic>
      <p:pic>
        <p:nvPicPr>
          <p:cNvPr id="11"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8415168" y="-23813"/>
            <a:ext cx="685800" cy="795337"/>
          </a:xfrm>
          <a:prstGeom prst="rect">
            <a:avLst/>
          </a:prstGeom>
        </p:spPr>
      </p:pic>
      <p:pic>
        <p:nvPicPr>
          <p:cNvPr id="12"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17">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spTree>
    <p:extLst>
      <p:ext uri="{BB962C8B-B14F-4D97-AF65-F5344CB8AC3E}">
        <p14:creationId xmlns:p14="http://schemas.microsoft.com/office/powerpoint/2010/main" val="297016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580524" y="1033272"/>
            <a:ext cx="4977314" cy="782638"/>
          </a:xfrm>
        </p:spPr>
        <p:txBody>
          <a:bodyPr>
            <a:normAutofit fontScale="90000"/>
          </a:bodyPr>
          <a:lstStyle/>
          <a:p>
            <a:r>
              <a:rPr lang="en-IN" dirty="0"/>
              <a:t>Forces/ Different Points</a:t>
            </a:r>
          </a:p>
        </p:txBody>
      </p:sp>
      <p:sp>
        <p:nvSpPr>
          <p:cNvPr id="2" name="Slide Number Placeholder 1">
            <a:extLst>
              <a:ext uri="{FF2B5EF4-FFF2-40B4-BE49-F238E27FC236}">
                <a16:creationId xmlns:a16="http://schemas.microsoft.com/office/drawing/2014/main" xmlns="" id="{4ABA28E5-1D46-4F27-A2B0-FA46AC50A229}"/>
              </a:ext>
            </a:extLst>
          </p:cNvPr>
          <p:cNvSpPr>
            <a:spLocks noGrp="1"/>
          </p:cNvSpPr>
          <p:nvPr>
            <p:ph type="sldNum" sz="quarter" idx="4294967295"/>
          </p:nvPr>
        </p:nvSpPr>
        <p:spPr>
          <a:xfrm>
            <a:off x="0" y="6356351"/>
            <a:ext cx="3086100" cy="365125"/>
          </a:xfrm>
          <a:prstGeom prst="rect">
            <a:avLst/>
          </a:prstGeom>
        </p:spPr>
        <p:txBody>
          <a:bodyPr/>
          <a:lstStyle/>
          <a:p>
            <a:fld id="{D495E168-DA5E-4888-8D8A-92B118324C14}" type="slidenum">
              <a:rPr lang="ru-RU" smtClean="0"/>
              <a:pPr/>
              <a:t>16</a:t>
            </a:fld>
            <a:endParaRPr lang="ru-RU" dirty="0"/>
          </a:p>
        </p:txBody>
      </p:sp>
      <p:sp>
        <p:nvSpPr>
          <p:cNvPr id="26" name="Text Placeholder 5">
            <a:extLst>
              <a:ext uri="{FF2B5EF4-FFF2-40B4-BE49-F238E27FC236}">
                <a16:creationId xmlns:a16="http://schemas.microsoft.com/office/drawing/2014/main" xmlns="" id="{960B354D-4C5A-477C-84D7-40B82F143E15}"/>
              </a:ext>
            </a:extLst>
          </p:cNvPr>
          <p:cNvSpPr txBox="1">
            <a:spLocks/>
          </p:cNvSpPr>
          <p:nvPr/>
        </p:nvSpPr>
        <p:spPr>
          <a:xfrm>
            <a:off x="6915150" y="2617032"/>
            <a:ext cx="2093119" cy="3702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Highlights</a:t>
            </a:r>
          </a:p>
          <a:p>
            <a:pPr marL="285750" indent="-285750"/>
            <a:r>
              <a:rPr lang="en-US" sz="2000" dirty="0"/>
              <a:t>Trend1</a:t>
            </a:r>
          </a:p>
          <a:p>
            <a:pPr marL="285750" indent="-285750"/>
            <a:r>
              <a:rPr lang="en-US" sz="2000" dirty="0"/>
              <a:t>Trend 2</a:t>
            </a:r>
            <a:endParaRPr lang="ru-RU" sz="2000" dirty="0"/>
          </a:p>
        </p:txBody>
      </p:sp>
      <p:graphicFrame>
        <p:nvGraphicFramePr>
          <p:cNvPr id="8" name="Diagram 7">
            <a:extLst>
              <a:ext uri="{FF2B5EF4-FFF2-40B4-BE49-F238E27FC236}">
                <a16:creationId xmlns:a16="http://schemas.microsoft.com/office/drawing/2014/main" xmlns="" id="{F706212B-3B66-418D-85C0-0403BD3BCE8B}"/>
              </a:ext>
            </a:extLst>
          </p:cNvPr>
          <p:cNvGraphicFramePr/>
          <p:nvPr/>
        </p:nvGraphicFramePr>
        <p:xfrm>
          <a:off x="1079072" y="2226048"/>
          <a:ext cx="5323472" cy="432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415168" y="-23813"/>
            <a:ext cx="685800" cy="795337"/>
          </a:xfrm>
          <a:prstGeom prst="rect">
            <a:avLst/>
          </a:prstGeom>
        </p:spPr>
      </p:pic>
      <p:pic>
        <p:nvPicPr>
          <p:cNvPr id="12"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spTree>
    <p:extLst>
      <p:ext uri="{BB962C8B-B14F-4D97-AF65-F5344CB8AC3E}">
        <p14:creationId xmlns:p14="http://schemas.microsoft.com/office/powerpoint/2010/main" val="3946847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580524" y="1033272"/>
            <a:ext cx="4977314" cy="782638"/>
          </a:xfrm>
        </p:spPr>
        <p:txBody>
          <a:bodyPr>
            <a:normAutofit/>
          </a:bodyPr>
          <a:lstStyle/>
          <a:p>
            <a:r>
              <a:rPr lang="en-IN" dirty="0"/>
              <a:t>Parameters/ Lists</a:t>
            </a:r>
          </a:p>
        </p:txBody>
      </p:sp>
      <p:graphicFrame>
        <p:nvGraphicFramePr>
          <p:cNvPr id="4" name="Diagram 3">
            <a:extLst>
              <a:ext uri="{FF2B5EF4-FFF2-40B4-BE49-F238E27FC236}">
                <a16:creationId xmlns:a16="http://schemas.microsoft.com/office/drawing/2014/main" xmlns="" id="{4C74ED78-4465-4611-9EC8-5FDC401ED14B}"/>
              </a:ext>
            </a:extLst>
          </p:cNvPr>
          <p:cNvGraphicFramePr/>
          <p:nvPr>
            <p:extLst>
              <p:ext uri="{D42A27DB-BD31-4B8C-83A1-F6EECF244321}">
                <p14:modId xmlns:p14="http://schemas.microsoft.com/office/powerpoint/2010/main" val="2011053293"/>
              </p:ext>
            </p:extLst>
          </p:nvPr>
        </p:nvGraphicFramePr>
        <p:xfrm>
          <a:off x="1920354" y="2216063"/>
          <a:ext cx="5303293" cy="4173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415168" y="-23813"/>
            <a:ext cx="685800" cy="795337"/>
          </a:xfrm>
          <a:prstGeom prst="rect">
            <a:avLst/>
          </a:prstGeom>
        </p:spPr>
      </p:pic>
      <p:pic>
        <p:nvPicPr>
          <p:cNvPr id="7"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spTree>
    <p:extLst>
      <p:ext uri="{BB962C8B-B14F-4D97-AF65-F5344CB8AC3E}">
        <p14:creationId xmlns:p14="http://schemas.microsoft.com/office/powerpoint/2010/main" val="2488323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0"/>
          </p:nvPr>
        </p:nvPicPr>
        <p:blipFill>
          <a:blip r:embed="rId2"/>
          <a:srcRect t="1917" b="1917"/>
          <a:stretch/>
        </p:blipFill>
        <p:spPr/>
      </p:pic>
      <p:sp>
        <p:nvSpPr>
          <p:cNvPr id="5" name="Title 4">
            <a:extLst>
              <a:ext uri="{FF2B5EF4-FFF2-40B4-BE49-F238E27FC236}">
                <a16:creationId xmlns:a16="http://schemas.microsoft.com/office/drawing/2014/main" xmlns="" id="{44A0257C-3D98-4E46-86D3-1B752C8374C9}"/>
              </a:ext>
            </a:extLst>
          </p:cNvPr>
          <p:cNvSpPr>
            <a:spLocks noGrp="1"/>
          </p:cNvSpPr>
          <p:nvPr>
            <p:ph type="title"/>
          </p:nvPr>
        </p:nvSpPr>
        <p:spPr/>
        <p:txBody>
          <a:bodyPr>
            <a:normAutofit/>
          </a:bodyPr>
          <a:lstStyle/>
          <a:p>
            <a:r>
              <a:rPr lang="en-US" dirty="0"/>
              <a:t>Success Story</a:t>
            </a:r>
          </a:p>
        </p:txBody>
      </p:sp>
      <p:sp>
        <p:nvSpPr>
          <p:cNvPr id="7" name="Text Placeholder 6">
            <a:extLst>
              <a:ext uri="{FF2B5EF4-FFF2-40B4-BE49-F238E27FC236}">
                <a16:creationId xmlns:a16="http://schemas.microsoft.com/office/drawing/2014/main" xmlns="" id="{A07FC37E-9058-4ED1-8333-F003F720C943}"/>
              </a:ext>
            </a:extLst>
          </p:cNvPr>
          <p:cNvSpPr>
            <a:spLocks noGrp="1"/>
          </p:cNvSpPr>
          <p:nvPr>
            <p:ph type="body" sz="quarter" idx="12"/>
          </p:nvPr>
        </p:nvSpPr>
        <p:spPr/>
        <p:txBody>
          <a:bodyPr>
            <a:normAutofit fontScale="92500" lnSpcReduction="10000"/>
          </a:bodyPr>
          <a:lstStyle/>
          <a:p>
            <a:r>
              <a:rPr lang="en-US" sz="2800" dirty="0"/>
              <a:t>Click to add title here</a:t>
            </a:r>
          </a:p>
        </p:txBody>
      </p:sp>
      <p:sp>
        <p:nvSpPr>
          <p:cNvPr id="8" name="Text Placeholder 7">
            <a:extLst>
              <a:ext uri="{FF2B5EF4-FFF2-40B4-BE49-F238E27FC236}">
                <a16:creationId xmlns:a16="http://schemas.microsoft.com/office/drawing/2014/main" xmlns="" id="{8DB1292A-975D-418D-86AF-8C3CD2A23AC3}"/>
              </a:ext>
            </a:extLst>
          </p:cNvPr>
          <p:cNvSpPr>
            <a:spLocks noGrp="1"/>
          </p:cNvSpPr>
          <p:nvPr>
            <p:ph type="body" sz="quarter" idx="15"/>
          </p:nvPr>
        </p:nvSpPr>
        <p:spPr/>
        <p:txBody>
          <a:bodyPr>
            <a:normAutofit/>
          </a:bodyPr>
          <a:lstStyle/>
          <a:p>
            <a:r>
              <a:rPr lang="en-US" sz="1600" dirty="0"/>
              <a:t>Lorem ipsum dolor sit amet, consectetur adipiscing elit. Phasellus auctor efficitur dui et facilisis. Pellentesque habitant morbi tristique senectus et netus et malesuada fames ac turpis egestas. Etiam molestie in quam ac viverra. </a:t>
            </a:r>
          </a:p>
        </p:txBody>
      </p:sp>
      <p:sp>
        <p:nvSpPr>
          <p:cNvPr id="9" name="Text Placeholder 8"/>
          <p:cNvSpPr>
            <a:spLocks noGrp="1"/>
          </p:cNvSpPr>
          <p:nvPr>
            <p:ph type="body" sz="quarter" idx="16"/>
          </p:nvPr>
        </p:nvSpPr>
        <p:spPr/>
        <p:txBody>
          <a:bodyPr>
            <a:normAutofit fontScale="85000" lnSpcReduction="20000"/>
          </a:bodyPr>
          <a:lstStyle/>
          <a:p>
            <a:r>
              <a:rPr lang="en-US" dirty="0"/>
              <a:t>Lorem ipsum dolor sit amet, consectetur adipiscing elit. Phasellus auctor efficitur dui et facilisis. Pellentesque habitant morbi tristique senectus et netus et malesuada fames ac turpis egestas. Etiam molestie in quam ac viverra. </a:t>
            </a:r>
          </a:p>
        </p:txBody>
      </p:sp>
    </p:spTree>
    <p:extLst>
      <p:ext uri="{BB962C8B-B14F-4D97-AF65-F5344CB8AC3E}">
        <p14:creationId xmlns:p14="http://schemas.microsoft.com/office/powerpoint/2010/main" val="268795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87FCC6D1-213C-4A86-A2D0-742E15438C09}"/>
              </a:ext>
            </a:extLst>
          </p:cNvPr>
          <p:cNvSpPr>
            <a:spLocks noGrp="1"/>
          </p:cNvSpPr>
          <p:nvPr>
            <p:ph type="body" sz="quarter" idx="17"/>
          </p:nvPr>
        </p:nvSpPr>
        <p:spPr/>
        <p:txBody>
          <a:bodyPr>
            <a:noAutofit/>
          </a:bodyPr>
          <a:lstStyle/>
          <a:p>
            <a:r>
              <a:rPr lang="en-US" sz="1600" dirty="0"/>
              <a:t>Lorem ipsum dolor sit amet, consectetur adipiscing elit. Phasellus auctor efficitur </a:t>
            </a:r>
            <a:br>
              <a:rPr lang="en-US" sz="1600" dirty="0"/>
            </a:br>
            <a:r>
              <a:rPr lang="en-US" sz="1600" dirty="0"/>
              <a:t>duiet facilisis. </a:t>
            </a:r>
          </a:p>
        </p:txBody>
      </p:sp>
      <p:sp>
        <p:nvSpPr>
          <p:cNvPr id="20" name="Text Placeholder 19">
            <a:extLst>
              <a:ext uri="{FF2B5EF4-FFF2-40B4-BE49-F238E27FC236}">
                <a16:creationId xmlns:a16="http://schemas.microsoft.com/office/drawing/2014/main" xmlns="" id="{82414D74-66D2-4C65-A48E-39F723FB2B2F}"/>
              </a:ext>
            </a:extLst>
          </p:cNvPr>
          <p:cNvSpPr>
            <a:spLocks noGrp="1"/>
          </p:cNvSpPr>
          <p:nvPr>
            <p:ph type="body" sz="quarter" idx="18"/>
          </p:nvPr>
        </p:nvSpPr>
        <p:spPr/>
        <p:txBody>
          <a:bodyPr>
            <a:noAutofit/>
          </a:bodyPr>
          <a:lstStyle/>
          <a:p>
            <a:r>
              <a:rPr lang="en-US" sz="1600" dirty="0"/>
              <a:t>Lorem ipsum dolor sit amet, consectetur adipiscing elit. Phasellus auctor efficitur </a:t>
            </a:r>
            <a:br>
              <a:rPr lang="en-US" sz="1600" dirty="0"/>
            </a:br>
            <a:r>
              <a:rPr lang="en-US" sz="1600" dirty="0"/>
              <a:t>duiet facilisis. </a:t>
            </a:r>
          </a:p>
        </p:txBody>
      </p:sp>
      <p:sp>
        <p:nvSpPr>
          <p:cNvPr id="21" name="Text Placeholder 20">
            <a:extLst>
              <a:ext uri="{FF2B5EF4-FFF2-40B4-BE49-F238E27FC236}">
                <a16:creationId xmlns:a16="http://schemas.microsoft.com/office/drawing/2014/main" xmlns="" id="{E4D7EF6E-37B1-4694-B769-3DDEC29D8381}"/>
              </a:ext>
            </a:extLst>
          </p:cNvPr>
          <p:cNvSpPr>
            <a:spLocks noGrp="1"/>
          </p:cNvSpPr>
          <p:nvPr>
            <p:ph type="body" sz="quarter" idx="19"/>
          </p:nvPr>
        </p:nvSpPr>
        <p:spPr/>
        <p:txBody>
          <a:bodyPr>
            <a:noAutofit/>
          </a:bodyPr>
          <a:lstStyle/>
          <a:p>
            <a:r>
              <a:rPr lang="en-US" sz="1600" dirty="0"/>
              <a:t>Lorem ipsum dolor sit amet, consectetur adipiscing elit. Phasellus auctor efficitur </a:t>
            </a:r>
            <a:br>
              <a:rPr lang="en-US" sz="1600" dirty="0"/>
            </a:br>
            <a:r>
              <a:rPr lang="en-US" sz="1600" dirty="0"/>
              <a:t>duiet facilisis. </a:t>
            </a:r>
          </a:p>
        </p:txBody>
      </p:sp>
      <p:sp>
        <p:nvSpPr>
          <p:cNvPr id="22" name="Text Placeholder 21">
            <a:extLst>
              <a:ext uri="{FF2B5EF4-FFF2-40B4-BE49-F238E27FC236}">
                <a16:creationId xmlns:a16="http://schemas.microsoft.com/office/drawing/2014/main" xmlns="" id="{ABF89FBA-20AC-4FD7-833B-ADA0EEFFCADC}"/>
              </a:ext>
            </a:extLst>
          </p:cNvPr>
          <p:cNvSpPr>
            <a:spLocks noGrp="1"/>
          </p:cNvSpPr>
          <p:nvPr>
            <p:ph type="body" sz="quarter" idx="20"/>
          </p:nvPr>
        </p:nvSpPr>
        <p:spPr/>
        <p:txBody>
          <a:bodyPr>
            <a:noAutofit/>
          </a:bodyPr>
          <a:lstStyle/>
          <a:p>
            <a:r>
              <a:rPr lang="en-US" sz="1600" dirty="0"/>
              <a:t>Lorem ipsum dolor sit amet, consectetur adipiscing elit. Phasellus auctor efficitur </a:t>
            </a:r>
            <a:br>
              <a:rPr lang="en-US" sz="1600" dirty="0"/>
            </a:br>
            <a:r>
              <a:rPr lang="en-US" sz="1600" dirty="0"/>
              <a:t>duiet facilisis. </a:t>
            </a:r>
          </a:p>
        </p:txBody>
      </p:sp>
      <p:sp>
        <p:nvSpPr>
          <p:cNvPr id="5" name="Title 4">
            <a:extLst>
              <a:ext uri="{FF2B5EF4-FFF2-40B4-BE49-F238E27FC236}">
                <a16:creationId xmlns:a16="http://schemas.microsoft.com/office/drawing/2014/main" xmlns="" id="{96DBE169-BA91-4B17-9AF2-4BAD528BEE06}"/>
              </a:ext>
            </a:extLst>
          </p:cNvPr>
          <p:cNvSpPr>
            <a:spLocks noGrp="1"/>
          </p:cNvSpPr>
          <p:nvPr>
            <p:ph type="title"/>
          </p:nvPr>
        </p:nvSpPr>
        <p:spPr/>
        <p:txBody>
          <a:bodyPr>
            <a:normAutofit/>
          </a:bodyPr>
          <a:lstStyle/>
          <a:p>
            <a:r>
              <a:rPr lang="en-US" dirty="0"/>
              <a:t>Summary </a:t>
            </a:r>
          </a:p>
        </p:txBody>
      </p:sp>
      <p:sp>
        <p:nvSpPr>
          <p:cNvPr id="66" name="Text Placeholder 65">
            <a:extLst>
              <a:ext uri="{FF2B5EF4-FFF2-40B4-BE49-F238E27FC236}">
                <a16:creationId xmlns:a16="http://schemas.microsoft.com/office/drawing/2014/main" xmlns="" id="{1AEF3ED8-A75C-4318-877C-139C98C0007D}"/>
              </a:ext>
            </a:extLst>
          </p:cNvPr>
          <p:cNvSpPr>
            <a:spLocks noGrp="1"/>
          </p:cNvSpPr>
          <p:nvPr>
            <p:ph type="body" sz="quarter" idx="12"/>
          </p:nvPr>
        </p:nvSpPr>
        <p:spPr/>
        <p:txBody>
          <a:bodyPr>
            <a:normAutofit/>
          </a:bodyPr>
          <a:lstStyle/>
          <a:p>
            <a:r>
              <a:rPr lang="en-US" sz="2000" dirty="0"/>
              <a:t>Description</a:t>
            </a:r>
          </a:p>
        </p:txBody>
      </p:sp>
      <p:sp>
        <p:nvSpPr>
          <p:cNvPr id="8" name="Text Placeholder 7">
            <a:extLst>
              <a:ext uri="{FF2B5EF4-FFF2-40B4-BE49-F238E27FC236}">
                <a16:creationId xmlns:a16="http://schemas.microsoft.com/office/drawing/2014/main" xmlns="" id="{D9C2EAA8-D3C6-403B-B439-F95C60D0B3B9}"/>
              </a:ext>
            </a:extLst>
          </p:cNvPr>
          <p:cNvSpPr>
            <a:spLocks noGrp="1"/>
          </p:cNvSpPr>
          <p:nvPr>
            <p:ph type="body" sz="quarter" idx="11"/>
          </p:nvPr>
        </p:nvSpPr>
        <p:spPr/>
        <p:txBody>
          <a:bodyPr/>
          <a:lstStyle/>
          <a:p>
            <a:r>
              <a:rPr lang="en-US" sz="1600" dirty="0">
                <a:latin typeface="Cambria" panose="02040503050406030204" pitchFamily="18" charset="0"/>
              </a:rPr>
              <a:t>Lorem ipsum dolor sit amet, consectetur adipiscing elit. Phasellus auctor efficitur dui et facilisis. Pellentesque habitant morbi tristique senectus et netus et malesuada fames ac turpis egestas. Etiam molestie in quam ac viverra. Cras consequat gravida aliquam. Maecenas cursus eleifend risus, in vulputate velit imperdiet non. </a:t>
            </a:r>
          </a:p>
        </p:txBody>
      </p:sp>
      <p:pic>
        <p:nvPicPr>
          <p:cNvPr id="40" name="Picture Placeholder 39" title="Decorative"/>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14976" t="-18769" r="-20858" b="-17066"/>
          <a:stretch/>
        </p:blipFill>
        <p:spPr>
          <a:xfrm>
            <a:off x="5062438" y="1100290"/>
            <a:ext cx="663926" cy="706213"/>
          </a:xfrm>
          <a:prstGeom prst="rect">
            <a:avLst/>
          </a:prstGeom>
        </p:spPr>
      </p:pic>
      <p:pic>
        <p:nvPicPr>
          <p:cNvPr id="41" name="Picture Placeholder 40" title="Decorative"/>
          <p:cNvPicPr>
            <a:picLocks noGrp="1" noChangeAspect="1"/>
          </p:cNvPicPr>
          <p:nvPr>
            <p:ph type="pic" sz="quarter" idx="14"/>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l="-13860" t="-15649" r="-14314" b="-12525"/>
          <a:stretch/>
        </p:blipFill>
        <p:spPr>
          <a:prstGeom prst="rect">
            <a:avLst/>
          </a:prstGeom>
        </p:spPr>
      </p:pic>
      <p:pic>
        <p:nvPicPr>
          <p:cNvPr id="42" name="Picture Placeholder 41" title="Decorative"/>
          <p:cNvPicPr>
            <a:picLocks noGrp="1" noChangeAspect="1"/>
          </p:cNvPicPr>
          <p:nvPr>
            <p:ph type="pic" sz="quarter" idx="15"/>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l="-21524" t="-8482" r="-20795" b="-8139"/>
          <a:stretch/>
        </p:blipFill>
        <p:spPr>
          <a:xfrm>
            <a:off x="5062438" y="3679114"/>
            <a:ext cx="663926" cy="733195"/>
          </a:xfrm>
          <a:prstGeom prst="rect">
            <a:avLst/>
          </a:prstGeom>
        </p:spPr>
      </p:pic>
      <p:pic>
        <p:nvPicPr>
          <p:cNvPr id="43" name="Picture Placeholder 42" title="Decorative"/>
          <p:cNvPicPr>
            <a:picLocks noGrp="1" noChangeAspect="1"/>
          </p:cNvPicPr>
          <p:nvPr>
            <p:ph type="pic" sz="quarter" idx="16"/>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l="-8214" t="-9857" r="-9487" b="-7844"/>
          <a:stretch/>
        </p:blipFill>
        <p:spPr>
          <a:prstGeom prst="rect">
            <a:avLst/>
          </a:prstGeom>
        </p:spPr>
      </p:pic>
      <p:pic>
        <p:nvPicPr>
          <p:cNvPr id="13" name="Picture Placeholder 40" title="Decorative">
            <a:extLst>
              <a:ext uri="{FF2B5EF4-FFF2-40B4-BE49-F238E27FC236}">
                <a16:creationId xmlns:a16="http://schemas.microsoft.com/office/drawing/2014/main" xmlns="" id="{B555A87C-E2A5-4C02-BCD0-7564FBE605B0}"/>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l="-13860" t="-15649" r="-14314" b="-12525"/>
          <a:stretch/>
        </p:blipFill>
        <p:spPr>
          <a:xfrm>
            <a:off x="5062438" y="2387918"/>
            <a:ext cx="663926" cy="696695"/>
          </a:xfrm>
          <a:prstGeom prst="rect">
            <a:avLst/>
          </a:prstGeom>
          <a:solidFill>
            <a:schemeClr val="bg1"/>
          </a:solidFill>
          <a:ln w="19050">
            <a:noFill/>
          </a:ln>
        </p:spPr>
      </p:pic>
      <p:pic>
        <p:nvPicPr>
          <p:cNvPr id="14" name="Picture Placeholder 42" title="Decorative">
            <a:extLst>
              <a:ext uri="{FF2B5EF4-FFF2-40B4-BE49-F238E27FC236}">
                <a16:creationId xmlns:a16="http://schemas.microsoft.com/office/drawing/2014/main" xmlns="" id="{9BA1D29B-E647-49C4-B410-84D04A21016D}"/>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l="-8214" t="-9857" r="-9487" b="-7844"/>
          <a:stretch/>
        </p:blipFill>
        <p:spPr>
          <a:xfrm>
            <a:off x="5062438" y="4948515"/>
            <a:ext cx="663926" cy="736332"/>
          </a:xfrm>
          <a:prstGeom prst="rect">
            <a:avLst/>
          </a:prstGeom>
          <a:solidFill>
            <a:schemeClr val="bg1"/>
          </a:solidFill>
          <a:ln w="19050">
            <a:noFill/>
          </a:ln>
        </p:spPr>
      </p:pic>
    </p:spTree>
    <p:extLst>
      <p:ext uri="{BB962C8B-B14F-4D97-AF65-F5344CB8AC3E}">
        <p14:creationId xmlns:p14="http://schemas.microsoft.com/office/powerpoint/2010/main" val="203260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91053-64F9-4E98-827B-DD79353D0653}"/>
              </a:ext>
            </a:extLst>
          </p:cNvPr>
          <p:cNvSpPr>
            <a:spLocks noGrp="1"/>
          </p:cNvSpPr>
          <p:nvPr>
            <p:ph type="title"/>
          </p:nvPr>
        </p:nvSpPr>
        <p:spPr/>
        <p:txBody>
          <a:bodyPr/>
          <a:lstStyle/>
          <a:p>
            <a:r>
              <a:rPr lang="en-IN" dirty="0"/>
              <a:t>Objective</a:t>
            </a:r>
          </a:p>
        </p:txBody>
      </p:sp>
      <p:sp>
        <p:nvSpPr>
          <p:cNvPr id="4" name="Slide Number Placeholder 3">
            <a:extLst>
              <a:ext uri="{FF2B5EF4-FFF2-40B4-BE49-F238E27FC236}">
                <a16:creationId xmlns:a16="http://schemas.microsoft.com/office/drawing/2014/main" xmlns="" id="{2FD32708-7532-4DBB-B99A-31CC5CA145F8}"/>
              </a:ext>
            </a:extLst>
          </p:cNvPr>
          <p:cNvSpPr>
            <a:spLocks noGrp="1"/>
          </p:cNvSpPr>
          <p:nvPr>
            <p:ph type="sldNum" sz="quarter" idx="4"/>
          </p:nvPr>
        </p:nvSpPr>
        <p:spPr/>
        <p:txBody>
          <a:bodyPr/>
          <a:lstStyle/>
          <a:p>
            <a:fld id="{FEBD7F86-1881-4698-8703-FB80B0800997}" type="slidenum">
              <a:rPr lang="en-GB" smtClean="0"/>
              <a:pPr/>
              <a:t>2</a:t>
            </a:fld>
            <a:endParaRPr lang="en-GB"/>
          </a:p>
        </p:txBody>
      </p:sp>
      <p:sp>
        <p:nvSpPr>
          <p:cNvPr id="5" name="Content Placeholder 3">
            <a:extLst>
              <a:ext uri="{FF2B5EF4-FFF2-40B4-BE49-F238E27FC236}">
                <a16:creationId xmlns:a16="http://schemas.microsoft.com/office/drawing/2014/main" xmlns="" id="{136C9BA0-F9EE-4279-8992-83BCCF140463}"/>
              </a:ext>
            </a:extLst>
          </p:cNvPr>
          <p:cNvSpPr txBox="1">
            <a:spLocks/>
          </p:cNvSpPr>
          <p:nvPr/>
        </p:nvSpPr>
        <p:spPr>
          <a:xfrm>
            <a:off x="628650" y="2906406"/>
            <a:ext cx="7886700" cy="1694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IN" dirty="0"/>
              <a:t>“The Vision of the program is to see progress of  </a:t>
            </a:r>
            <a:r>
              <a:rPr lang="en-IN" b="1" dirty="0" err="1"/>
              <a:t>Aatmanirbhar</a:t>
            </a:r>
            <a:r>
              <a:rPr lang="en-IN" b="1" dirty="0"/>
              <a:t> Bharat…….. Change text”</a:t>
            </a:r>
          </a:p>
        </p:txBody>
      </p:sp>
    </p:spTree>
    <p:extLst>
      <p:ext uri="{BB962C8B-B14F-4D97-AF65-F5344CB8AC3E}">
        <p14:creationId xmlns:p14="http://schemas.microsoft.com/office/powerpoint/2010/main" val="3807749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9AE0A8A-2B01-FC43-AA90-88BA2A4E3F7F}"/>
              </a:ext>
            </a:extLst>
          </p:cNvPr>
          <p:cNvSpPr>
            <a:spLocks noGrp="1"/>
          </p:cNvSpPr>
          <p:nvPr>
            <p:ph type="title"/>
          </p:nvPr>
        </p:nvSpPr>
        <p:spPr>
          <a:xfrm>
            <a:off x="628650" y="-58205"/>
            <a:ext cx="8172693" cy="1359726"/>
          </a:xfrm>
        </p:spPr>
        <p:txBody>
          <a:bodyPr/>
          <a:lstStyle/>
          <a:p>
            <a:r>
              <a:rPr lang="en-US" dirty="0">
                <a:ea typeface="Roboto Black" panose="02000000000000000000" pitchFamily="2" charset="0"/>
              </a:rPr>
              <a:t>PRICING TABLES</a:t>
            </a:r>
            <a:endParaRPr lang="en-US" dirty="0"/>
          </a:p>
        </p:txBody>
      </p:sp>
      <p:graphicFrame>
        <p:nvGraphicFramePr>
          <p:cNvPr id="12" name="Table 2" descr="Table">
            <a:extLst>
              <a:ext uri="{FF2B5EF4-FFF2-40B4-BE49-F238E27FC236}">
                <a16:creationId xmlns:a16="http://schemas.microsoft.com/office/drawing/2014/main" xmlns="" id="{6B27A8E2-B17E-3949-8E3A-8111DF5F8DF8}"/>
              </a:ext>
            </a:extLst>
          </p:cNvPr>
          <p:cNvGraphicFramePr>
            <a:graphicFrameLocks noGrp="1"/>
          </p:cNvGraphicFramePr>
          <p:nvPr>
            <p:ph sz="quarter" idx="10"/>
            <p:extLst>
              <p:ext uri="{D42A27DB-BD31-4B8C-83A1-F6EECF244321}">
                <p14:modId xmlns:p14="http://schemas.microsoft.com/office/powerpoint/2010/main" val="3035247009"/>
              </p:ext>
            </p:extLst>
          </p:nvPr>
        </p:nvGraphicFramePr>
        <p:xfrm>
          <a:off x="628650" y="1690688"/>
          <a:ext cx="8172692" cy="4324667"/>
        </p:xfrm>
        <a:graphic>
          <a:graphicData uri="http://schemas.openxmlformats.org/drawingml/2006/table">
            <a:tbl>
              <a:tblPr firstRow="1" bandRow="1">
                <a:gradFill rotWithShape="1">
                  <a:gsLst>
                    <a:gs pos="0">
                      <a:srgbClr val="DDDDDD">
                        <a:lumMod val="110000"/>
                        <a:satMod val="105000"/>
                        <a:tint val="67000"/>
                      </a:srgbClr>
                    </a:gs>
                    <a:gs pos="50000">
                      <a:srgbClr val="DDDDDD">
                        <a:lumMod val="105000"/>
                        <a:satMod val="103000"/>
                        <a:tint val="73000"/>
                      </a:srgbClr>
                    </a:gs>
                    <a:gs pos="100000">
                      <a:srgbClr val="DDDDDD">
                        <a:lumMod val="105000"/>
                        <a:satMod val="109000"/>
                        <a:tint val="81000"/>
                      </a:srgbClr>
                    </a:gs>
                  </a:gsLst>
                  <a:lin ang="5400000" scaled="0"/>
                </a:gradFill>
                <a:effectLst/>
              </a:tblPr>
              <a:tblGrid>
                <a:gridCol w="2043173">
                  <a:extLst>
                    <a:ext uri="{9D8B030D-6E8A-4147-A177-3AD203B41FA5}">
                      <a16:colId xmlns:a16="http://schemas.microsoft.com/office/drawing/2014/main" xmlns="" val="2481577866"/>
                    </a:ext>
                  </a:extLst>
                </a:gridCol>
                <a:gridCol w="2043173">
                  <a:extLst>
                    <a:ext uri="{9D8B030D-6E8A-4147-A177-3AD203B41FA5}">
                      <a16:colId xmlns:a16="http://schemas.microsoft.com/office/drawing/2014/main" xmlns="" val="2836427615"/>
                    </a:ext>
                  </a:extLst>
                </a:gridCol>
                <a:gridCol w="2043173">
                  <a:extLst>
                    <a:ext uri="{9D8B030D-6E8A-4147-A177-3AD203B41FA5}">
                      <a16:colId xmlns:a16="http://schemas.microsoft.com/office/drawing/2014/main" xmlns="" val="310093864"/>
                    </a:ext>
                  </a:extLst>
                </a:gridCol>
                <a:gridCol w="2043173">
                  <a:extLst>
                    <a:ext uri="{9D8B030D-6E8A-4147-A177-3AD203B41FA5}">
                      <a16:colId xmlns:a16="http://schemas.microsoft.com/office/drawing/2014/main" xmlns="" val="2023951014"/>
                    </a:ext>
                  </a:extLst>
                </a:gridCol>
              </a:tblGrid>
              <a:tr h="442369">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600" b="1" i="0" dirty="0">
                          <a:solidFill>
                            <a:schemeClr val="bg1"/>
                          </a:solidFill>
                          <a:latin typeface="Cambria" panose="02040503050406030204" pitchFamily="18" charset="0"/>
                          <a:ea typeface="Cambria" panose="02040503050406030204" pitchFamily="18" charset="0"/>
                          <a:cs typeface="Gill Sans" panose="020B0502020104020203" pitchFamily="34" charset="-79"/>
                        </a:rPr>
                        <a:t>YOUR</a:t>
                      </a:r>
                      <a:r>
                        <a:rPr lang="en-US" sz="1600" b="1" i="0" baseline="0" dirty="0">
                          <a:solidFill>
                            <a:schemeClr val="bg1"/>
                          </a:solidFill>
                          <a:latin typeface="Cambria" panose="02040503050406030204" pitchFamily="18" charset="0"/>
                          <a:ea typeface="Cambria" panose="02040503050406030204" pitchFamily="18" charset="0"/>
                          <a:cs typeface="Gill Sans" panose="020B0502020104020203" pitchFamily="34" charset="-79"/>
                        </a:rPr>
                        <a:t> HEADING</a:t>
                      </a:r>
                      <a:endParaRPr lang="ru-RU" sz="1600" b="1" i="0" dirty="0">
                        <a:solidFill>
                          <a:schemeClr val="bg1"/>
                        </a:solidFill>
                        <a:latin typeface="Cambria" panose="02040503050406030204" pitchFamily="18" charset="0"/>
                        <a:ea typeface="Cambria" panose="02040503050406030204" pitchFamily="18" charset="0"/>
                        <a:cs typeface="Gill Sans" panose="020B0502020104020203" pitchFamily="34" charset="-79"/>
                      </a:endParaRPr>
                    </a:p>
                  </a:txBody>
                  <a:tcPr marL="52432" marR="52432" marT="34995" marB="34995" anchor="ctr">
                    <a:lnL w="6350" cap="flat" cmpd="sng" algn="ctr">
                      <a:solidFill>
                        <a:srgbClr val="DDDDDD"/>
                      </a:solidFill>
                      <a:prstDash val="solid"/>
                      <a:miter lim="800000"/>
                    </a:lnL>
                    <a:lnR>
                      <a:noFill/>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600" b="1" i="0" dirty="0">
                          <a:solidFill>
                            <a:schemeClr val="bg1"/>
                          </a:solidFill>
                          <a:latin typeface="Cambria" panose="02040503050406030204" pitchFamily="18" charset="0"/>
                          <a:ea typeface="Cambria" panose="02040503050406030204" pitchFamily="18" charset="0"/>
                          <a:cs typeface="Gill Sans" panose="020B0502020104020203" pitchFamily="34" charset="-79"/>
                        </a:rPr>
                        <a:t>YOUR</a:t>
                      </a:r>
                      <a:r>
                        <a:rPr lang="en-US" sz="1600" b="1" i="0" baseline="0" dirty="0">
                          <a:solidFill>
                            <a:schemeClr val="bg1"/>
                          </a:solidFill>
                          <a:latin typeface="Cambria" panose="02040503050406030204" pitchFamily="18" charset="0"/>
                          <a:ea typeface="Cambria" panose="02040503050406030204" pitchFamily="18" charset="0"/>
                          <a:cs typeface="Gill Sans" panose="020B0502020104020203" pitchFamily="34" charset="-79"/>
                        </a:rPr>
                        <a:t> HEADING</a:t>
                      </a:r>
                      <a:endParaRPr lang="ru-RU" sz="1600" b="1" i="0" dirty="0">
                        <a:solidFill>
                          <a:schemeClr val="bg1"/>
                        </a:solidFill>
                        <a:latin typeface="Cambria" panose="02040503050406030204" pitchFamily="18" charset="0"/>
                        <a:ea typeface="Cambria" panose="02040503050406030204" pitchFamily="18" charset="0"/>
                        <a:cs typeface="Gill Sans" panose="020B0502020104020203" pitchFamily="34" charset="-79"/>
                      </a:endParaRPr>
                    </a:p>
                  </a:txBody>
                  <a:tcPr marL="52432" marR="52432" marT="34995" marB="34995" anchor="ctr">
                    <a:lnL>
                      <a:noFill/>
                    </a:lnL>
                    <a:lnR>
                      <a:noFill/>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600" b="1" i="0" dirty="0">
                          <a:solidFill>
                            <a:schemeClr val="bg1"/>
                          </a:solidFill>
                          <a:latin typeface="Cambria" panose="02040503050406030204" pitchFamily="18" charset="0"/>
                          <a:ea typeface="Cambria" panose="02040503050406030204" pitchFamily="18" charset="0"/>
                          <a:cs typeface="Gill Sans" panose="020B0502020104020203" pitchFamily="34" charset="-79"/>
                        </a:rPr>
                        <a:t>YOUR</a:t>
                      </a:r>
                      <a:r>
                        <a:rPr lang="en-US" sz="1600" b="1" i="0" baseline="0" dirty="0">
                          <a:solidFill>
                            <a:schemeClr val="bg1"/>
                          </a:solidFill>
                          <a:latin typeface="Cambria" panose="02040503050406030204" pitchFamily="18" charset="0"/>
                          <a:ea typeface="Cambria" panose="02040503050406030204" pitchFamily="18" charset="0"/>
                          <a:cs typeface="Gill Sans" panose="020B0502020104020203" pitchFamily="34" charset="-79"/>
                        </a:rPr>
                        <a:t> HEADING</a:t>
                      </a:r>
                      <a:endParaRPr lang="ru-RU" sz="1600" b="1" i="0" dirty="0">
                        <a:solidFill>
                          <a:schemeClr val="bg1"/>
                        </a:solidFill>
                        <a:latin typeface="Cambria" panose="02040503050406030204" pitchFamily="18" charset="0"/>
                        <a:ea typeface="Cambria" panose="02040503050406030204" pitchFamily="18" charset="0"/>
                        <a:cs typeface="Gill Sans" panose="020B0502020104020203" pitchFamily="34" charset="-79"/>
                      </a:endParaRPr>
                    </a:p>
                  </a:txBody>
                  <a:tcPr marL="52432" marR="52432" marT="34995" marB="34995" anchor="ctr">
                    <a:lnL>
                      <a:noFill/>
                    </a:lnL>
                    <a:lnR>
                      <a:noFill/>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600" b="1" i="0" dirty="0">
                          <a:solidFill>
                            <a:schemeClr val="bg1"/>
                          </a:solidFill>
                          <a:latin typeface="Cambria" panose="02040503050406030204" pitchFamily="18" charset="0"/>
                          <a:ea typeface="Cambria" panose="02040503050406030204" pitchFamily="18" charset="0"/>
                          <a:cs typeface="Gill Sans" panose="020B0502020104020203" pitchFamily="34" charset="-79"/>
                        </a:rPr>
                        <a:t>YOUR</a:t>
                      </a:r>
                      <a:r>
                        <a:rPr lang="en-US" sz="1600" b="1" i="0" baseline="0" dirty="0">
                          <a:solidFill>
                            <a:schemeClr val="bg1"/>
                          </a:solidFill>
                          <a:latin typeface="Cambria" panose="02040503050406030204" pitchFamily="18" charset="0"/>
                          <a:ea typeface="Cambria" panose="02040503050406030204" pitchFamily="18" charset="0"/>
                          <a:cs typeface="Gill Sans" panose="020B0502020104020203" pitchFamily="34" charset="-79"/>
                        </a:rPr>
                        <a:t> HEADING</a:t>
                      </a:r>
                      <a:endParaRPr lang="ru-RU" sz="1600" b="1" i="0" dirty="0">
                        <a:solidFill>
                          <a:schemeClr val="bg1"/>
                        </a:solidFill>
                        <a:latin typeface="Cambria" panose="02040503050406030204" pitchFamily="18" charset="0"/>
                        <a:ea typeface="Cambria" panose="02040503050406030204" pitchFamily="18" charset="0"/>
                        <a:cs typeface="Gill Sans" panose="020B0502020104020203" pitchFamily="34" charset="-79"/>
                      </a:endParaRPr>
                    </a:p>
                  </a:txBody>
                  <a:tcPr marL="52432" marR="52432" marT="34995" marB="34995" anchor="ctr">
                    <a:lnL>
                      <a:noFill/>
                    </a:lnL>
                    <a:lnR w="6350" cap="flat" cmpd="sng" algn="ctr">
                      <a:solidFill>
                        <a:srgbClr val="DDDDDD"/>
                      </a:solidFill>
                      <a:prstDash val="solid"/>
                      <a:miter lim="800000"/>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983420419"/>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xmlns="" val="3883246291"/>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xmlns="" val="3502607855"/>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xmlns="" val="3557125802"/>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xmlns="" val="1055255528"/>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xmlns="" val="1449646690"/>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xmlns="" val="1173117077"/>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xmlns="" val="43970745"/>
                  </a:ext>
                </a:extLst>
              </a:tr>
            </a:tbl>
          </a:graphicData>
        </a:graphic>
      </p:graphicFrame>
      <p:sp>
        <p:nvSpPr>
          <p:cNvPr id="13" name="Text Placeholder 12">
            <a:extLst>
              <a:ext uri="{FF2B5EF4-FFF2-40B4-BE49-F238E27FC236}">
                <a16:creationId xmlns:a16="http://schemas.microsoft.com/office/drawing/2014/main" xmlns="" id="{D8714EE5-8E15-6B41-9518-644A043BB8FC}"/>
              </a:ext>
            </a:extLst>
          </p:cNvPr>
          <p:cNvSpPr>
            <a:spLocks noGrp="1"/>
          </p:cNvSpPr>
          <p:nvPr>
            <p:ph type="body" sz="quarter" idx="12"/>
          </p:nvPr>
        </p:nvSpPr>
        <p:spPr>
          <a:xfrm>
            <a:off x="628650" y="1175658"/>
            <a:ext cx="8172693" cy="320447"/>
          </a:xfrm>
        </p:spPr>
        <p:txBody>
          <a:bodyPr>
            <a:normAutofit lnSpcReduction="10000"/>
          </a:bodyPr>
          <a:lstStyle/>
          <a:p>
            <a:r>
              <a:rPr lang="en-US" sz="1800" dirty="0"/>
              <a:t>SUBTITLE HERE</a:t>
            </a:r>
          </a:p>
        </p:txBody>
      </p:sp>
      <p:pic>
        <p:nvPicPr>
          <p:cNvPr id="8"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2">
            <a:extLst>
              <a:ext uri="{96DAC541-7B7A-43D3-8B79-37D633B846F1}">
                <asvg:svgBlip xmlns:asvg="http://schemas.microsoft.com/office/drawing/2016/SVG/main" xmlns="" r:embed="rId8"/>
              </a:ext>
            </a:extLst>
          </a:blip>
          <a:stretch>
            <a:fillRect/>
          </a:stretch>
        </p:blipFill>
        <p:spPr>
          <a:xfrm>
            <a:off x="8415168" y="-23813"/>
            <a:ext cx="685800" cy="795337"/>
          </a:xfrm>
          <a:prstGeom prst="rect">
            <a:avLst/>
          </a:prstGeom>
        </p:spPr>
      </p:pic>
      <p:pic>
        <p:nvPicPr>
          <p:cNvPr id="9"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spTree>
    <p:extLst>
      <p:ext uri="{BB962C8B-B14F-4D97-AF65-F5344CB8AC3E}">
        <p14:creationId xmlns:p14="http://schemas.microsoft.com/office/powerpoint/2010/main" val="574524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13F9A722-C416-4CA0-9E81-3AB439623A87}"/>
              </a:ext>
            </a:extLst>
          </p:cNvPr>
          <p:cNvSpPr>
            <a:spLocks noGrp="1"/>
          </p:cNvSpPr>
          <p:nvPr>
            <p:ph type="title"/>
          </p:nvPr>
        </p:nvSpPr>
        <p:spPr/>
        <p:txBody>
          <a:bodyPr>
            <a:normAutofit fontScale="90000"/>
          </a:bodyPr>
          <a:lstStyle/>
          <a:p>
            <a:r>
              <a:rPr lang="en-US" dirty="0"/>
              <a:t>Click to Add Team Slide Title Here</a:t>
            </a:r>
          </a:p>
        </p:txBody>
      </p:sp>
      <p:pic>
        <p:nvPicPr>
          <p:cNvPr id="25" name="Picture Placeholder 23">
            <a:extLst>
              <a:ext uri="{FF2B5EF4-FFF2-40B4-BE49-F238E27FC236}">
                <a16:creationId xmlns:a16="http://schemas.microsoft.com/office/drawing/2014/main" xmlns="" id="{28471B48-B5D4-4311-8051-3D8458674D12}"/>
              </a:ext>
            </a:extLst>
          </p:cNvPr>
          <p:cNvPicPr>
            <a:picLocks noGrp="1" noChangeAspect="1"/>
          </p:cNvPicPr>
          <p:nvPr>
            <p:ph type="pic" sz="quarter" idx="11"/>
          </p:nvPr>
        </p:nvPicPr>
        <p:blipFill>
          <a:blip r:embed="rId2"/>
          <a:srcRect l="3301" r="3301"/>
          <a:stretch/>
        </p:blipFill>
        <p:spPr>
          <a:blipFill dpi="0" rotWithShape="1">
            <a:blip r:embed="rId2">
              <a:extLst>
                <a:ext uri="{28A0092B-C50C-407E-A947-70E740481C1C}">
                  <a14:useLocalDpi xmlns:a14="http://schemas.microsoft.com/office/drawing/2010/main" val="0"/>
                </a:ext>
              </a:extLst>
            </a:blip>
            <a:srcRect/>
            <a:stretch>
              <a:fillRect/>
            </a:stretch>
          </a:blipFill>
        </p:spPr>
      </p:pic>
      <p:pic>
        <p:nvPicPr>
          <p:cNvPr id="5" name="Picture Placeholder 4" descr="Logo&#10;&#10;Description automatically generated">
            <a:extLst>
              <a:ext uri="{FF2B5EF4-FFF2-40B4-BE49-F238E27FC236}">
                <a16:creationId xmlns:a16="http://schemas.microsoft.com/office/drawing/2014/main" xmlns="" id="{8F517792-5FA0-4012-9C74-6B06293E7C79}"/>
              </a:ext>
            </a:extLst>
          </p:cNvPr>
          <p:cNvPicPr>
            <a:picLocks noGrp="1" noChangeAspect="1"/>
          </p:cNvPicPr>
          <p:nvPr>
            <p:ph type="pic" sz="quarter" idx="13"/>
          </p:nvPr>
        </p:nvPicPr>
        <p:blipFill>
          <a:blip r:embed="rId2"/>
          <a:srcRect l="3088" r="3088"/>
          <a:stretch>
            <a:fillRect/>
          </a:stretch>
        </p:blipFill>
        <p:spPr/>
      </p:pic>
      <p:pic>
        <p:nvPicPr>
          <p:cNvPr id="31" name="Picture Placeholder 29">
            <a:extLst>
              <a:ext uri="{FF2B5EF4-FFF2-40B4-BE49-F238E27FC236}">
                <a16:creationId xmlns:a16="http://schemas.microsoft.com/office/drawing/2014/main" xmlns="" id="{7453335E-1D5E-4FDC-8418-75FFB424DE6C}"/>
              </a:ext>
            </a:extLst>
          </p:cNvPr>
          <p:cNvPicPr>
            <a:picLocks noGrp="1" noChangeAspect="1"/>
          </p:cNvPicPr>
          <p:nvPr>
            <p:ph type="pic" sz="quarter" idx="14"/>
          </p:nvPr>
        </p:nvPicPr>
        <p:blipFill>
          <a:blip r:embed="rId2"/>
          <a:srcRect l="3088" r="3088"/>
          <a:stretch/>
        </p:blipFill>
        <p:spPr>
          <a:blipFill dpi="0" rotWithShape="1">
            <a:blip r:embed="rId2">
              <a:extLst>
                <a:ext uri="{28A0092B-C50C-407E-A947-70E740481C1C}">
                  <a14:useLocalDpi xmlns:a14="http://schemas.microsoft.com/office/drawing/2010/main" val="0"/>
                </a:ext>
              </a:extLst>
            </a:blip>
            <a:srcRect/>
            <a:stretch>
              <a:fillRect/>
            </a:stretch>
          </a:blipFill>
        </p:spPr>
      </p:pic>
      <p:sp>
        <p:nvSpPr>
          <p:cNvPr id="17" name="Text Placeholder 16">
            <a:extLst>
              <a:ext uri="{FF2B5EF4-FFF2-40B4-BE49-F238E27FC236}">
                <a16:creationId xmlns:a16="http://schemas.microsoft.com/office/drawing/2014/main" xmlns="" id="{4E6B8FC3-C6AB-4C05-AB1A-6A425F437168}"/>
              </a:ext>
            </a:extLst>
          </p:cNvPr>
          <p:cNvSpPr>
            <a:spLocks noGrp="1"/>
          </p:cNvSpPr>
          <p:nvPr>
            <p:ph type="body" sz="quarter" idx="15"/>
          </p:nvPr>
        </p:nvSpPr>
        <p:spPr/>
        <p:txBody>
          <a:bodyPr/>
          <a:lstStyle/>
          <a:p>
            <a:r>
              <a:rPr lang="en-US" sz="1600" dirty="0"/>
              <a:t>Lorem ipsum dolor sit amet, consectetur adipiscing elit. </a:t>
            </a:r>
          </a:p>
        </p:txBody>
      </p:sp>
      <p:sp>
        <p:nvSpPr>
          <p:cNvPr id="18" name="Text Placeholder 17">
            <a:extLst>
              <a:ext uri="{FF2B5EF4-FFF2-40B4-BE49-F238E27FC236}">
                <a16:creationId xmlns:a16="http://schemas.microsoft.com/office/drawing/2014/main" xmlns="" id="{6D905B54-BC78-4D3A-98A7-8BF350FAE60E}"/>
              </a:ext>
            </a:extLst>
          </p:cNvPr>
          <p:cNvSpPr>
            <a:spLocks noGrp="1"/>
          </p:cNvSpPr>
          <p:nvPr>
            <p:ph type="body" sz="quarter" idx="16"/>
          </p:nvPr>
        </p:nvSpPr>
        <p:spPr/>
        <p:txBody>
          <a:bodyPr/>
          <a:lstStyle/>
          <a:p>
            <a:r>
              <a:rPr lang="en-US" dirty="0">
                <a:latin typeface="+mn-lt"/>
              </a:rPr>
              <a:t>ADD NAME</a:t>
            </a:r>
          </a:p>
        </p:txBody>
      </p:sp>
      <p:sp>
        <p:nvSpPr>
          <p:cNvPr id="19" name="Text Placeholder 18">
            <a:extLst>
              <a:ext uri="{FF2B5EF4-FFF2-40B4-BE49-F238E27FC236}">
                <a16:creationId xmlns:a16="http://schemas.microsoft.com/office/drawing/2014/main" xmlns="" id="{35D841AC-77B9-46F0-877E-EDFD058BCBF2}"/>
              </a:ext>
            </a:extLst>
          </p:cNvPr>
          <p:cNvSpPr>
            <a:spLocks noGrp="1"/>
          </p:cNvSpPr>
          <p:nvPr>
            <p:ph type="body" sz="quarter" idx="17"/>
          </p:nvPr>
        </p:nvSpPr>
        <p:spPr/>
        <p:txBody>
          <a:bodyPr/>
          <a:lstStyle/>
          <a:p>
            <a:r>
              <a:rPr lang="en-US" sz="1600" dirty="0"/>
              <a:t>Lorem ipsum dolor sit amet, consectetur adipiscing elit. </a:t>
            </a:r>
          </a:p>
          <a:p>
            <a:endParaRPr lang="en-US" sz="1600" dirty="0"/>
          </a:p>
        </p:txBody>
      </p:sp>
      <p:sp>
        <p:nvSpPr>
          <p:cNvPr id="20" name="Text Placeholder 19">
            <a:extLst>
              <a:ext uri="{FF2B5EF4-FFF2-40B4-BE49-F238E27FC236}">
                <a16:creationId xmlns:a16="http://schemas.microsoft.com/office/drawing/2014/main" xmlns="" id="{D20F164F-C51A-49BD-BCBB-07C7BED267C0}"/>
              </a:ext>
            </a:extLst>
          </p:cNvPr>
          <p:cNvSpPr>
            <a:spLocks noGrp="1"/>
          </p:cNvSpPr>
          <p:nvPr>
            <p:ph type="body" sz="quarter" idx="18"/>
          </p:nvPr>
        </p:nvSpPr>
        <p:spPr/>
        <p:txBody>
          <a:bodyPr/>
          <a:lstStyle/>
          <a:p>
            <a:r>
              <a:rPr lang="en-US" dirty="0">
                <a:latin typeface="+mn-lt"/>
              </a:rPr>
              <a:t>ADD NAME</a:t>
            </a:r>
          </a:p>
        </p:txBody>
      </p:sp>
      <p:sp>
        <p:nvSpPr>
          <p:cNvPr id="21" name="Text Placeholder 20">
            <a:extLst>
              <a:ext uri="{FF2B5EF4-FFF2-40B4-BE49-F238E27FC236}">
                <a16:creationId xmlns:a16="http://schemas.microsoft.com/office/drawing/2014/main" xmlns="" id="{F6997EE2-4A7E-42BA-A9A4-CA8914C6CA1F}"/>
              </a:ext>
            </a:extLst>
          </p:cNvPr>
          <p:cNvSpPr>
            <a:spLocks noGrp="1"/>
          </p:cNvSpPr>
          <p:nvPr>
            <p:ph type="body" sz="quarter" idx="19"/>
          </p:nvPr>
        </p:nvSpPr>
        <p:spPr/>
        <p:txBody>
          <a:bodyPr/>
          <a:lstStyle/>
          <a:p>
            <a:r>
              <a:rPr lang="en-US" sz="1600" dirty="0"/>
              <a:t>Lorem ipsum dolor sit amet, consectetur adipiscing elit. </a:t>
            </a:r>
          </a:p>
          <a:p>
            <a:endParaRPr lang="en-US" sz="1600" dirty="0"/>
          </a:p>
        </p:txBody>
      </p:sp>
      <p:sp>
        <p:nvSpPr>
          <p:cNvPr id="22" name="Text Placeholder 21">
            <a:extLst>
              <a:ext uri="{FF2B5EF4-FFF2-40B4-BE49-F238E27FC236}">
                <a16:creationId xmlns:a16="http://schemas.microsoft.com/office/drawing/2014/main" xmlns="" id="{3604A973-1FC1-4BD3-A8B8-0C46262D77B6}"/>
              </a:ext>
            </a:extLst>
          </p:cNvPr>
          <p:cNvSpPr>
            <a:spLocks noGrp="1"/>
          </p:cNvSpPr>
          <p:nvPr>
            <p:ph type="body" sz="quarter" idx="20"/>
          </p:nvPr>
        </p:nvSpPr>
        <p:spPr/>
        <p:txBody>
          <a:bodyPr/>
          <a:lstStyle/>
          <a:p>
            <a:r>
              <a:rPr lang="en-US" dirty="0">
                <a:latin typeface="+mn-lt"/>
              </a:rPr>
              <a:t>ADD NAME</a:t>
            </a:r>
          </a:p>
        </p:txBody>
      </p:sp>
      <p:sp>
        <p:nvSpPr>
          <p:cNvPr id="23" name="Text Placeholder 22">
            <a:extLst>
              <a:ext uri="{FF2B5EF4-FFF2-40B4-BE49-F238E27FC236}">
                <a16:creationId xmlns:a16="http://schemas.microsoft.com/office/drawing/2014/main" xmlns="" id="{F71130C1-E2E7-4700-A220-231BB58349DE}"/>
              </a:ext>
            </a:extLst>
          </p:cNvPr>
          <p:cNvSpPr>
            <a:spLocks noGrp="1"/>
          </p:cNvSpPr>
          <p:nvPr>
            <p:ph type="body" sz="quarter" idx="21"/>
          </p:nvPr>
        </p:nvSpPr>
        <p:spPr/>
        <p:txBody>
          <a:bodyPr/>
          <a:lstStyle/>
          <a:p>
            <a:r>
              <a:rPr lang="en-US" sz="1600" dirty="0"/>
              <a:t>Lorem ipsum dolor sit amet, consectetur adipiscing elit. </a:t>
            </a:r>
          </a:p>
          <a:p>
            <a:endParaRPr lang="en-US" sz="1600" dirty="0"/>
          </a:p>
        </p:txBody>
      </p:sp>
      <p:sp>
        <p:nvSpPr>
          <p:cNvPr id="24" name="Text Placeholder 23">
            <a:extLst>
              <a:ext uri="{FF2B5EF4-FFF2-40B4-BE49-F238E27FC236}">
                <a16:creationId xmlns:a16="http://schemas.microsoft.com/office/drawing/2014/main" xmlns="" id="{DDC5EC52-0B52-4D0E-B00E-8E5EF35BC9CD}"/>
              </a:ext>
            </a:extLst>
          </p:cNvPr>
          <p:cNvSpPr>
            <a:spLocks noGrp="1"/>
          </p:cNvSpPr>
          <p:nvPr>
            <p:ph type="body" sz="quarter" idx="22"/>
          </p:nvPr>
        </p:nvSpPr>
        <p:spPr/>
        <p:txBody>
          <a:bodyPr/>
          <a:lstStyle/>
          <a:p>
            <a:r>
              <a:rPr lang="en-US" dirty="0">
                <a:latin typeface="+mn-lt"/>
              </a:rPr>
              <a:t>ADD NAME</a:t>
            </a:r>
          </a:p>
        </p:txBody>
      </p:sp>
      <p:pic>
        <p:nvPicPr>
          <p:cNvPr id="29" name="Picture Placeholder 25">
            <a:extLst>
              <a:ext uri="{FF2B5EF4-FFF2-40B4-BE49-F238E27FC236}">
                <a16:creationId xmlns:a16="http://schemas.microsoft.com/office/drawing/2014/main" xmlns="" id="{1507C138-F295-471C-A7C2-F827C437DE97}"/>
              </a:ext>
            </a:extLst>
          </p:cNvPr>
          <p:cNvPicPr>
            <a:picLocks noGrp="1" noChangeAspect="1"/>
          </p:cNvPicPr>
          <p:nvPr>
            <p:ph type="pic" sz="quarter" idx="12"/>
          </p:nvPr>
        </p:nvPicPr>
        <p:blipFill>
          <a:blip r:embed="rId2"/>
          <a:srcRect l="3633" r="3633"/>
          <a:stretch/>
        </p:blipFill>
        <p:spPr>
          <a:blipFill dpi="0" rotWithShape="1">
            <a:blip r:embed="rId2">
              <a:extLst>
                <a:ext uri="{28A0092B-C50C-407E-A947-70E740481C1C}">
                  <a14:useLocalDpi xmlns:a14="http://schemas.microsoft.com/office/drawing/2010/main" val="0"/>
                </a:ext>
              </a:extLst>
            </a:blip>
            <a:srcRect/>
            <a:stretch>
              <a:fillRect/>
            </a:stretch>
          </a:blipFill>
        </p:spPr>
      </p:pic>
      <p:pic>
        <p:nvPicPr>
          <p:cNvPr id="28"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3">
            <a:extLst>
              <a:ext uri="{96DAC541-7B7A-43D3-8B79-37D633B846F1}">
                <asvg:svgBlip xmlns:asvg="http://schemas.microsoft.com/office/drawing/2016/SVG/main" xmlns="" r:embed="rId8"/>
              </a:ext>
            </a:extLst>
          </a:blip>
          <a:stretch>
            <a:fillRect/>
          </a:stretch>
        </p:blipFill>
        <p:spPr>
          <a:xfrm>
            <a:off x="8415168" y="-23813"/>
            <a:ext cx="685800" cy="795337"/>
          </a:xfrm>
          <a:prstGeom prst="rect">
            <a:avLst/>
          </a:prstGeom>
        </p:spPr>
      </p:pic>
      <p:pic>
        <p:nvPicPr>
          <p:cNvPr id="30"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spTree>
    <p:extLst>
      <p:ext uri="{BB962C8B-B14F-4D97-AF65-F5344CB8AC3E}">
        <p14:creationId xmlns:p14="http://schemas.microsoft.com/office/powerpoint/2010/main" val="1404089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xmlns="" id="{D81EF999-A884-4768-A0F6-4A5244B24ED1}"/>
              </a:ext>
              <a:ext uri="{C183D7F6-B498-43B3-948B-1728B52AA6E4}">
                <adec:decorative xmlns:adec="http://schemas.microsoft.com/office/drawing/2017/decorative" xmlns="" val="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flipH="1">
            <a:off x="159544" y="1260389"/>
            <a:ext cx="2112264" cy="3173816"/>
          </a:xfrm>
        </p:spPr>
      </p:pic>
      <p:pic>
        <p:nvPicPr>
          <p:cNvPr id="36" name="Picture Placeholder 35">
            <a:extLst>
              <a:ext uri="{FF2B5EF4-FFF2-40B4-BE49-F238E27FC236}">
                <a16:creationId xmlns:a16="http://schemas.microsoft.com/office/drawing/2014/main" xmlns="" id="{6CBE990D-619E-4EC3-8E3B-3235FF40870D}"/>
              </a:ext>
              <a:ext uri="{C183D7F6-B498-43B3-948B-1728B52AA6E4}">
                <adec:decorative xmlns:adec="http://schemas.microsoft.com/office/drawing/2017/decorative" xmlns="" val="1"/>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pic>
        <p:nvPicPr>
          <p:cNvPr id="45" name="Picture Placeholder 13" descr="3 ladies in discussion" title="Decorative">
            <a:extLst>
              <a:ext uri="{FF2B5EF4-FFF2-40B4-BE49-F238E27FC236}">
                <a16:creationId xmlns:a16="http://schemas.microsoft.com/office/drawing/2014/main" xmlns="" id="{15E558B1-9F51-4146-A449-BF38892A8453}"/>
              </a:ext>
              <a:ext uri="{C183D7F6-B498-43B3-948B-1728B52AA6E4}">
                <adec:decorative xmlns:adec="http://schemas.microsoft.com/office/drawing/2017/decorative" xmlns="" val="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flipH="1">
            <a:off x="4634803" y="4586415"/>
            <a:ext cx="2113173" cy="2271585"/>
          </a:xfrm>
        </p:spPr>
      </p:pic>
      <p:sp>
        <p:nvSpPr>
          <p:cNvPr id="54" name="Title 53" hidden="1">
            <a:extLst>
              <a:ext uri="{FF2B5EF4-FFF2-40B4-BE49-F238E27FC236}">
                <a16:creationId xmlns:a16="http://schemas.microsoft.com/office/drawing/2014/main" xmlns="" id="{4C6A162B-A7A0-49BC-B7CB-0A66DC41715E}"/>
              </a:ext>
            </a:extLst>
          </p:cNvPr>
          <p:cNvSpPr>
            <a:spLocks noGrp="1"/>
          </p:cNvSpPr>
          <p:nvPr>
            <p:ph type="title" idx="4294967295"/>
          </p:nvPr>
        </p:nvSpPr>
        <p:spPr>
          <a:xfrm>
            <a:off x="0" y="-571500"/>
            <a:ext cx="7886700" cy="555625"/>
          </a:xfrm>
        </p:spPr>
        <p:txBody>
          <a:bodyPr>
            <a:normAutofit/>
          </a:bodyPr>
          <a:lstStyle/>
          <a:p>
            <a:r>
              <a:rPr lang="en-US" sz="2000" dirty="0">
                <a:solidFill>
                  <a:schemeClr val="bg1">
                    <a:lumMod val="85000"/>
                  </a:schemeClr>
                </a:solidFill>
              </a:rPr>
              <a:t>Photo Collage</a:t>
            </a:r>
          </a:p>
        </p:txBody>
      </p:sp>
      <p:pic>
        <p:nvPicPr>
          <p:cNvPr id="13" name="Picture Placeholder 5">
            <a:extLst>
              <a:ext uri="{FF2B5EF4-FFF2-40B4-BE49-F238E27FC236}">
                <a16:creationId xmlns:a16="http://schemas.microsoft.com/office/drawing/2014/main" xmlns="" id="{C1F0D4FA-A491-4D35-84B8-333978500F59}"/>
              </a:ext>
              <a:ext uri="{C183D7F6-B498-43B3-948B-1728B52AA6E4}">
                <adec:decorative xmlns:adec="http://schemas.microsoft.com/office/drawing/2017/decorative" xmlns="" val="1"/>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a:stretch/>
        </p:blipFill>
        <p:spPr>
          <a:xfrm flipH="1">
            <a:off x="4633417" y="2030437"/>
            <a:ext cx="2113173" cy="2403769"/>
          </a:xfrm>
        </p:spPr>
      </p:pic>
      <p:pic>
        <p:nvPicPr>
          <p:cNvPr id="15" name="Picture Placeholder 14" descr="two ladies talking" title="Decorative">
            <a:extLst>
              <a:ext uri="{FF2B5EF4-FFF2-40B4-BE49-F238E27FC236}">
                <a16:creationId xmlns:a16="http://schemas.microsoft.com/office/drawing/2014/main" xmlns="" id="{6E7929E0-03DA-4DB9-A1CD-6B898CCC0F9E}"/>
              </a:ext>
            </a:extLst>
          </p:cNvPr>
          <p:cNvPicPr>
            <a:picLocks noGrp="1" noChangeAspect="1"/>
          </p:cNvPicPr>
          <p:nvPr>
            <p:ph type="pic" sz="quarter" idx="15"/>
          </p:nvPr>
        </p:nvPicPr>
        <p:blipFill rotWithShape="1">
          <a:blip r:embed="rId6" cstate="email">
            <a:extLst>
              <a:ext uri="{28A0092B-C50C-407E-A947-70E740481C1C}">
                <a14:useLocalDpi xmlns:a14="http://schemas.microsoft.com/office/drawing/2010/main"/>
              </a:ext>
            </a:extLst>
          </a:blip>
          <a:srcRect/>
          <a:stretch/>
        </p:blipFill>
        <p:spPr/>
      </p:pic>
      <p:pic>
        <p:nvPicPr>
          <p:cNvPr id="16" name="Picture Placeholder 11">
            <a:extLst>
              <a:ext uri="{FF2B5EF4-FFF2-40B4-BE49-F238E27FC236}">
                <a16:creationId xmlns:a16="http://schemas.microsoft.com/office/drawing/2014/main" xmlns="" id="{F0C1B8B8-F1A3-42A5-8865-E0498306BCB7}"/>
              </a:ext>
              <a:ext uri="{C183D7F6-B498-43B3-948B-1728B52AA6E4}">
                <adec:decorative xmlns:adec="http://schemas.microsoft.com/office/drawing/2017/decorative" xmlns="" val="1"/>
              </a:ext>
            </a:extLst>
          </p:cNvPr>
          <p:cNvPicPr>
            <a:picLocks noGrp="1" noChangeAspect="1"/>
          </p:cNvPicPr>
          <p:nvPr>
            <p:ph type="pic" sz="quarter" idx="11"/>
          </p:nvPr>
        </p:nvPicPr>
        <p:blipFill>
          <a:blip r:embed="rId7"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32384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97EAB6E-5FFF-4923-BC7F-D2C71AD246DB}"/>
              </a:ext>
            </a:extLst>
          </p:cNvPr>
          <p:cNvSpPr>
            <a:spLocks noGrp="1"/>
          </p:cNvSpPr>
          <p:nvPr>
            <p:ph type="title"/>
          </p:nvPr>
        </p:nvSpPr>
        <p:spPr/>
        <p:txBody>
          <a:bodyPr>
            <a:normAutofit/>
          </a:bodyPr>
          <a:lstStyle/>
          <a:p>
            <a:r>
              <a:rPr lang="en-US" sz="4000" dirty="0"/>
              <a:t>Other Slides</a:t>
            </a:r>
          </a:p>
        </p:txBody>
      </p:sp>
      <p:sp>
        <p:nvSpPr>
          <p:cNvPr id="5" name="Text Placeholder 4">
            <a:extLst>
              <a:ext uri="{FF2B5EF4-FFF2-40B4-BE49-F238E27FC236}">
                <a16:creationId xmlns:a16="http://schemas.microsoft.com/office/drawing/2014/main" xmlns="" id="{DBE20D5C-43B3-4BCF-8700-BD30912F7568}"/>
              </a:ext>
            </a:extLst>
          </p:cNvPr>
          <p:cNvSpPr>
            <a:spLocks noGrp="1"/>
          </p:cNvSpPr>
          <p:nvPr>
            <p:ph type="body" sz="quarter" idx="10"/>
          </p:nvPr>
        </p:nvSpPr>
        <p:spPr>
          <a:xfrm>
            <a:off x="6397771" y="4554448"/>
            <a:ext cx="1866900" cy="2303553"/>
          </a:xfrm>
        </p:spPr>
        <p:txBody>
          <a:bodyPr/>
          <a:lstStyle/>
          <a:p>
            <a:r>
              <a:rPr lang="en-US" sz="7200" dirty="0"/>
              <a:t>1</a:t>
            </a:r>
          </a:p>
        </p:txBody>
      </p:sp>
    </p:spTree>
    <p:extLst>
      <p:ext uri="{BB962C8B-B14F-4D97-AF65-F5344CB8AC3E}">
        <p14:creationId xmlns:p14="http://schemas.microsoft.com/office/powerpoint/2010/main" val="660194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580524" y="1033272"/>
            <a:ext cx="4977314" cy="782638"/>
          </a:xfrm>
        </p:spPr>
        <p:txBody>
          <a:bodyPr>
            <a:normAutofit/>
          </a:bodyPr>
          <a:lstStyle/>
          <a:p>
            <a:r>
              <a:rPr lang="en-IN" dirty="0"/>
              <a:t>Key factors</a:t>
            </a:r>
          </a:p>
        </p:txBody>
      </p:sp>
      <p:graphicFrame>
        <p:nvGraphicFramePr>
          <p:cNvPr id="2" name="Diagram 1">
            <a:extLst>
              <a:ext uri="{FF2B5EF4-FFF2-40B4-BE49-F238E27FC236}">
                <a16:creationId xmlns:a16="http://schemas.microsoft.com/office/drawing/2014/main" xmlns="" id="{E4C0CE26-67E0-4DEC-B3C8-053DA078BFD1}"/>
              </a:ext>
            </a:extLst>
          </p:cNvPr>
          <p:cNvGraphicFramePr/>
          <p:nvPr>
            <p:extLst>
              <p:ext uri="{D42A27DB-BD31-4B8C-83A1-F6EECF244321}">
                <p14:modId xmlns:p14="http://schemas.microsoft.com/office/powerpoint/2010/main" val="393530615"/>
              </p:ext>
            </p:extLst>
          </p:nvPr>
        </p:nvGraphicFramePr>
        <p:xfrm>
          <a:off x="1064526" y="1920670"/>
          <a:ext cx="6983096" cy="4834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Business Growth with solid fill">
            <a:extLst>
              <a:ext uri="{FF2B5EF4-FFF2-40B4-BE49-F238E27FC236}">
                <a16:creationId xmlns:a16="http://schemas.microsoft.com/office/drawing/2014/main" xmlns="" id="{407A6677-E78A-4BEE-9219-071FA4569F83}"/>
              </a:ext>
            </a:extLst>
          </p:cNvPr>
          <p:cNvPicPr>
            <a:picLocks noChangeAspect="1"/>
          </p:cNvPicPr>
          <p:nvPr/>
        </p:nvPicPr>
        <p:blipFill>
          <a:blip r:embed="rId7">
            <a:extLst>
              <a:ext uri="{96DAC541-7B7A-43D3-8B79-37D633B846F1}">
                <asvg:svgBlip xmlns:asvg="http://schemas.microsoft.com/office/drawing/2016/SVG/main" xmlns="" r:embed="rId12"/>
              </a:ext>
            </a:extLst>
          </a:blip>
          <a:stretch>
            <a:fillRect/>
          </a:stretch>
        </p:blipFill>
        <p:spPr>
          <a:xfrm>
            <a:off x="1699698" y="3552825"/>
            <a:ext cx="1628019" cy="1613234"/>
          </a:xfrm>
          <a:prstGeom prst="rect">
            <a:avLst/>
          </a:prstGeom>
        </p:spPr>
      </p:pic>
      <p:pic>
        <p:nvPicPr>
          <p:cNvPr id="7"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13">
            <a:extLst>
              <a:ext uri="{96DAC541-7B7A-43D3-8B79-37D633B846F1}">
                <asvg:svgBlip xmlns:asvg="http://schemas.microsoft.com/office/drawing/2016/SVG/main" xmlns="" r:embed="rId8"/>
              </a:ext>
            </a:extLst>
          </a:blip>
          <a:stretch>
            <a:fillRect/>
          </a:stretch>
        </p:blipFill>
        <p:spPr>
          <a:xfrm>
            <a:off x="8415168" y="-23813"/>
            <a:ext cx="685800" cy="795337"/>
          </a:xfrm>
          <a:prstGeom prst="rect">
            <a:avLst/>
          </a:prstGeom>
        </p:spPr>
      </p:pic>
      <p:pic>
        <p:nvPicPr>
          <p:cNvPr id="10"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14">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spTree>
    <p:extLst>
      <p:ext uri="{BB962C8B-B14F-4D97-AF65-F5344CB8AC3E}">
        <p14:creationId xmlns:p14="http://schemas.microsoft.com/office/powerpoint/2010/main" val="3990365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580524" y="1033272"/>
            <a:ext cx="4977314" cy="782638"/>
          </a:xfrm>
        </p:spPr>
        <p:txBody>
          <a:bodyPr>
            <a:normAutofit/>
          </a:bodyPr>
          <a:lstStyle/>
          <a:p>
            <a:r>
              <a:rPr lang="en-IN" dirty="0"/>
              <a:t>Parameters</a:t>
            </a:r>
          </a:p>
        </p:txBody>
      </p:sp>
      <p:graphicFrame>
        <p:nvGraphicFramePr>
          <p:cNvPr id="4" name="Diagram 3">
            <a:extLst>
              <a:ext uri="{FF2B5EF4-FFF2-40B4-BE49-F238E27FC236}">
                <a16:creationId xmlns:a16="http://schemas.microsoft.com/office/drawing/2014/main" xmlns="" id="{2A0047D5-1C34-485C-B8C1-905087C902F0}"/>
              </a:ext>
            </a:extLst>
          </p:cNvPr>
          <p:cNvGraphicFramePr/>
          <p:nvPr>
            <p:extLst>
              <p:ext uri="{D42A27DB-BD31-4B8C-83A1-F6EECF244321}">
                <p14:modId xmlns:p14="http://schemas.microsoft.com/office/powerpoint/2010/main" val="1206819002"/>
              </p:ext>
            </p:extLst>
          </p:nvPr>
        </p:nvGraphicFramePr>
        <p:xfrm>
          <a:off x="2360486" y="2261864"/>
          <a:ext cx="5344236" cy="432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415168" y="-23813"/>
            <a:ext cx="685800" cy="795337"/>
          </a:xfrm>
          <a:prstGeom prst="rect">
            <a:avLst/>
          </a:prstGeom>
        </p:spPr>
      </p:pic>
      <p:pic>
        <p:nvPicPr>
          <p:cNvPr id="7"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spTree>
    <p:extLst>
      <p:ext uri="{BB962C8B-B14F-4D97-AF65-F5344CB8AC3E}">
        <p14:creationId xmlns:p14="http://schemas.microsoft.com/office/powerpoint/2010/main" val="1465930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580524" y="1033272"/>
            <a:ext cx="4977314" cy="782638"/>
          </a:xfrm>
        </p:spPr>
        <p:txBody>
          <a:bodyPr>
            <a:normAutofit/>
          </a:bodyPr>
          <a:lstStyle/>
          <a:p>
            <a:r>
              <a:rPr lang="en-IN" dirty="0"/>
              <a:t>Categories</a:t>
            </a:r>
          </a:p>
        </p:txBody>
      </p:sp>
      <p:graphicFrame>
        <p:nvGraphicFramePr>
          <p:cNvPr id="2" name="Diagram 1">
            <a:extLst>
              <a:ext uri="{FF2B5EF4-FFF2-40B4-BE49-F238E27FC236}">
                <a16:creationId xmlns:a16="http://schemas.microsoft.com/office/drawing/2014/main" xmlns="" id="{98ACB459-5421-4A84-9881-399BF71B5404}"/>
              </a:ext>
            </a:extLst>
          </p:cNvPr>
          <p:cNvGraphicFramePr/>
          <p:nvPr>
            <p:extLst>
              <p:ext uri="{D42A27DB-BD31-4B8C-83A1-F6EECF244321}">
                <p14:modId xmlns:p14="http://schemas.microsoft.com/office/powerpoint/2010/main" val="3193123982"/>
              </p:ext>
            </p:extLst>
          </p:nvPr>
        </p:nvGraphicFramePr>
        <p:xfrm>
          <a:off x="1352550" y="1333500"/>
          <a:ext cx="6727031"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415168" y="-23813"/>
            <a:ext cx="685800" cy="795337"/>
          </a:xfrm>
          <a:prstGeom prst="rect">
            <a:avLst/>
          </a:prstGeom>
        </p:spPr>
      </p:pic>
      <p:pic>
        <p:nvPicPr>
          <p:cNvPr id="7"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spTree>
    <p:extLst>
      <p:ext uri="{BB962C8B-B14F-4D97-AF65-F5344CB8AC3E}">
        <p14:creationId xmlns:p14="http://schemas.microsoft.com/office/powerpoint/2010/main" val="2847443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Pillars /Enablers</a:t>
            </a:r>
            <a:endParaRPr lang="en-GB" b="0" i="0" dirty="0"/>
          </a:p>
        </p:txBody>
      </p:sp>
      <p:sp>
        <p:nvSpPr>
          <p:cNvPr id="7" name="Slide Number Placeholder 6"/>
          <p:cNvSpPr>
            <a:spLocks noGrp="1"/>
          </p:cNvSpPr>
          <p:nvPr>
            <p:ph type="sldNum" sz="quarter" idx="4"/>
          </p:nvPr>
        </p:nvSpPr>
        <p:spPr/>
        <p:txBody>
          <a:bodyPr/>
          <a:lstStyle/>
          <a:p>
            <a:fld id="{FEBD7F86-1881-4698-8703-FB80B0800997}" type="slidenum">
              <a:rPr lang="en-GB" smtClean="0"/>
              <a:pPr/>
              <a:t>27</a:t>
            </a:fld>
            <a:endParaRPr lang="en-GB"/>
          </a:p>
        </p:txBody>
      </p:sp>
      <p:sp>
        <p:nvSpPr>
          <p:cNvPr id="10" name="Rectangle 7"/>
          <p:cNvSpPr>
            <a:spLocks noChangeArrowheads="1"/>
          </p:cNvSpPr>
          <p:nvPr/>
        </p:nvSpPr>
        <p:spPr bwMode="auto">
          <a:xfrm>
            <a:off x="1326197" y="2456166"/>
            <a:ext cx="6435202" cy="3170397"/>
          </a:xfrm>
          <a:prstGeom prst="rect">
            <a:avLst/>
          </a:prstGeom>
          <a:noFill/>
          <a:ln w="3175">
            <a:solidFill>
              <a:srgbClr val="D5D1C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schemeClr val="tx2"/>
              </a:solidFill>
            </a:endParaRPr>
          </a:p>
        </p:txBody>
      </p:sp>
      <p:grpSp>
        <p:nvGrpSpPr>
          <p:cNvPr id="3" name="Group 2"/>
          <p:cNvGrpSpPr/>
          <p:nvPr/>
        </p:nvGrpSpPr>
        <p:grpSpPr>
          <a:xfrm>
            <a:off x="2749603" y="2122787"/>
            <a:ext cx="1773414" cy="1331302"/>
            <a:chOff x="4317121" y="2340471"/>
            <a:chExt cx="2607028" cy="1467822"/>
          </a:xfrm>
          <a:solidFill>
            <a:schemeClr val="bg2"/>
          </a:solidFill>
        </p:grpSpPr>
        <p:sp>
          <p:nvSpPr>
            <p:cNvPr id="31" name="Freeform 30"/>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64"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130" name="Rectangle 129"/>
            <p:cNvSpPr/>
            <p:nvPr/>
          </p:nvSpPr>
          <p:spPr>
            <a:xfrm rot="2677252">
              <a:off x="5252518" y="2736964"/>
              <a:ext cx="1584176" cy="373271"/>
            </a:xfrm>
            <a:prstGeom prst="rect">
              <a:avLst/>
            </a:prstGeom>
            <a:grpFill/>
          </p:spPr>
          <p:txBody>
            <a:bodyPr wrap="square">
              <a:spAutoFit/>
            </a:bodyPr>
            <a:lstStyle/>
            <a:p>
              <a:pPr algn="r"/>
              <a:r>
                <a:rPr lang="en-GB" sz="1600" i="1" dirty="0">
                  <a:solidFill>
                    <a:schemeClr val="tx2"/>
                  </a:solidFill>
                  <a:latin typeface="Cambria" panose="02040503050406030204" pitchFamily="18" charset="0"/>
                  <a:ea typeface="Cambria" panose="02040503050406030204" pitchFamily="18" charset="0"/>
                </a:rPr>
                <a:t>Data 01</a:t>
              </a:r>
            </a:p>
          </p:txBody>
        </p:sp>
      </p:grpSp>
      <p:grpSp>
        <p:nvGrpSpPr>
          <p:cNvPr id="4" name="Group 3"/>
          <p:cNvGrpSpPr/>
          <p:nvPr/>
        </p:nvGrpSpPr>
        <p:grpSpPr>
          <a:xfrm>
            <a:off x="4572000" y="4628638"/>
            <a:ext cx="1763478" cy="1331302"/>
            <a:chOff x="3832716" y="5103287"/>
            <a:chExt cx="2592421" cy="1467822"/>
          </a:xfrm>
          <a:solidFill>
            <a:schemeClr val="accent2">
              <a:lumMod val="25000"/>
              <a:lumOff val="75000"/>
            </a:schemeClr>
          </a:solidFill>
        </p:grpSpPr>
        <p:sp>
          <p:nvSpPr>
            <p:cNvPr id="65"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68"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132" name="Rectangle 131"/>
            <p:cNvSpPr/>
            <p:nvPr/>
          </p:nvSpPr>
          <p:spPr>
            <a:xfrm rot="2623787">
              <a:off x="3934781" y="5819983"/>
              <a:ext cx="1584176" cy="373271"/>
            </a:xfrm>
            <a:prstGeom prst="rect">
              <a:avLst/>
            </a:prstGeom>
            <a:grpFill/>
          </p:spPr>
          <p:txBody>
            <a:bodyPr wrap="square">
              <a:spAutoFit/>
            </a:bodyPr>
            <a:lstStyle/>
            <a:p>
              <a:r>
                <a:rPr lang="en-GB" sz="1600" i="1" dirty="0">
                  <a:solidFill>
                    <a:schemeClr val="tx2"/>
                  </a:solidFill>
                  <a:latin typeface="Cambria" panose="02040503050406030204" pitchFamily="18" charset="0"/>
                  <a:ea typeface="Cambria" panose="02040503050406030204" pitchFamily="18" charset="0"/>
                </a:rPr>
                <a:t>Data 04</a:t>
              </a:r>
            </a:p>
          </p:txBody>
        </p:sp>
      </p:grpSp>
      <p:grpSp>
        <p:nvGrpSpPr>
          <p:cNvPr id="45" name="Group 44"/>
          <p:cNvGrpSpPr/>
          <p:nvPr/>
        </p:nvGrpSpPr>
        <p:grpSpPr>
          <a:xfrm flipH="1">
            <a:off x="4572000" y="2124560"/>
            <a:ext cx="1773414" cy="1331302"/>
            <a:chOff x="4317121" y="2340471"/>
            <a:chExt cx="2607028" cy="1467822"/>
          </a:xfrm>
          <a:solidFill>
            <a:schemeClr val="bg2"/>
          </a:solidFill>
        </p:grpSpPr>
        <p:sp>
          <p:nvSpPr>
            <p:cNvPr id="46" name="Freeform 45"/>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47"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48" name="Rectangle 47"/>
            <p:cNvSpPr/>
            <p:nvPr/>
          </p:nvSpPr>
          <p:spPr>
            <a:xfrm rot="2677252">
              <a:off x="5252518" y="2736964"/>
              <a:ext cx="1584176" cy="373271"/>
            </a:xfrm>
            <a:prstGeom prst="rect">
              <a:avLst/>
            </a:prstGeom>
            <a:grpFill/>
          </p:spPr>
          <p:txBody>
            <a:bodyPr wrap="square">
              <a:spAutoFit/>
            </a:bodyPr>
            <a:lstStyle/>
            <a:p>
              <a:r>
                <a:rPr lang="en-GB" sz="1600" i="1" dirty="0">
                  <a:solidFill>
                    <a:schemeClr val="tx2"/>
                  </a:solidFill>
                  <a:latin typeface="Cambria" panose="02040503050406030204" pitchFamily="18" charset="0"/>
                  <a:ea typeface="Cambria" panose="02040503050406030204" pitchFamily="18" charset="0"/>
                </a:rPr>
                <a:t>Data 02</a:t>
              </a:r>
            </a:p>
          </p:txBody>
        </p:sp>
      </p:grpSp>
      <p:grpSp>
        <p:nvGrpSpPr>
          <p:cNvPr id="53" name="Group 52"/>
          <p:cNvGrpSpPr/>
          <p:nvPr/>
        </p:nvGrpSpPr>
        <p:grpSpPr>
          <a:xfrm flipH="1">
            <a:off x="2759540" y="4628638"/>
            <a:ext cx="1763478" cy="1331302"/>
            <a:chOff x="3832716" y="5103287"/>
            <a:chExt cx="2592421" cy="1467822"/>
          </a:xfrm>
          <a:solidFill>
            <a:schemeClr val="accent2">
              <a:lumMod val="25000"/>
              <a:lumOff val="75000"/>
            </a:schemeClr>
          </a:solidFill>
        </p:grpSpPr>
        <p:sp>
          <p:nvSpPr>
            <p:cNvPr id="54"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55"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56" name="Rectangle 55"/>
            <p:cNvSpPr/>
            <p:nvPr/>
          </p:nvSpPr>
          <p:spPr>
            <a:xfrm rot="2623787">
              <a:off x="3934781" y="5819983"/>
              <a:ext cx="1584176" cy="373271"/>
            </a:xfrm>
            <a:prstGeom prst="rect">
              <a:avLst/>
            </a:prstGeom>
            <a:grpFill/>
          </p:spPr>
          <p:txBody>
            <a:bodyPr wrap="square">
              <a:spAutoFit/>
            </a:bodyPr>
            <a:lstStyle/>
            <a:p>
              <a:pPr algn="r"/>
              <a:r>
                <a:rPr lang="en-GB" sz="1600" i="1" dirty="0">
                  <a:solidFill>
                    <a:schemeClr val="tx2"/>
                  </a:solidFill>
                  <a:latin typeface="Cambria" panose="02040503050406030204" pitchFamily="18" charset="0"/>
                  <a:ea typeface="Cambria" panose="02040503050406030204" pitchFamily="18" charset="0"/>
                </a:rPr>
                <a:t>Data 03</a:t>
              </a:r>
            </a:p>
          </p:txBody>
        </p:sp>
      </p:grpSp>
      <p:sp>
        <p:nvSpPr>
          <p:cNvPr id="57" name="TextBox 56"/>
          <p:cNvSpPr txBox="1"/>
          <p:nvPr/>
        </p:nvSpPr>
        <p:spPr>
          <a:xfrm>
            <a:off x="5861751" y="2455044"/>
            <a:ext cx="427812"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02</a:t>
            </a:r>
          </a:p>
        </p:txBody>
      </p:sp>
      <p:cxnSp>
        <p:nvCxnSpPr>
          <p:cNvPr id="59" name="Straight Connector 58"/>
          <p:cNvCxnSpPr/>
          <p:nvPr/>
        </p:nvCxnSpPr>
        <p:spPr>
          <a:xfrm flipV="1">
            <a:off x="5796575"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60" name="Rectangle 10"/>
          <p:cNvSpPr>
            <a:spLocks noChangeArrowheads="1"/>
          </p:cNvSpPr>
          <p:nvPr/>
        </p:nvSpPr>
        <p:spPr bwMode="auto">
          <a:xfrm>
            <a:off x="5861751" y="2882882"/>
            <a:ext cx="431830" cy="2791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63" name="Rectangle 62"/>
          <p:cNvSpPr/>
          <p:nvPr/>
        </p:nvSpPr>
        <p:spPr>
          <a:xfrm>
            <a:off x="5861751" y="3037138"/>
            <a:ext cx="1836658"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73" name="TextBox 72"/>
          <p:cNvSpPr txBox="1"/>
          <p:nvPr/>
        </p:nvSpPr>
        <p:spPr>
          <a:xfrm>
            <a:off x="5861751" y="4495399"/>
            <a:ext cx="427812"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04</a:t>
            </a:r>
          </a:p>
        </p:txBody>
      </p:sp>
      <p:cxnSp>
        <p:nvCxnSpPr>
          <p:cNvPr id="74" name="Straight Connector 73"/>
          <p:cNvCxnSpPr/>
          <p:nvPr/>
        </p:nvCxnSpPr>
        <p:spPr>
          <a:xfrm flipV="1">
            <a:off x="5796575"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75" name="Rectangle 10"/>
          <p:cNvSpPr>
            <a:spLocks noChangeArrowheads="1"/>
          </p:cNvSpPr>
          <p:nvPr/>
        </p:nvSpPr>
        <p:spPr bwMode="auto">
          <a:xfrm>
            <a:off x="5861751" y="4923237"/>
            <a:ext cx="431830" cy="2791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76" name="Rectangle 75"/>
          <p:cNvSpPr/>
          <p:nvPr/>
        </p:nvSpPr>
        <p:spPr>
          <a:xfrm>
            <a:off x="5861751" y="5077493"/>
            <a:ext cx="1836658"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77" name="Rectangle 10"/>
          <p:cNvSpPr>
            <a:spLocks noChangeArrowheads="1"/>
          </p:cNvSpPr>
          <p:nvPr/>
        </p:nvSpPr>
        <p:spPr bwMode="auto">
          <a:xfrm>
            <a:off x="3864220" y="3886176"/>
            <a:ext cx="1371524" cy="251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24251" eaLnBrk="0" hangingPunct="0">
              <a:spcAft>
                <a:spcPts val="181"/>
              </a:spcAft>
              <a:defRPr/>
            </a:pPr>
            <a:r>
              <a:rPr lang="en-GB" sz="1633" b="1" i="1" kern="0" dirty="0">
                <a:solidFill>
                  <a:schemeClr val="tx2"/>
                </a:solidFill>
                <a:latin typeface="+mj-lt"/>
                <a:cs typeface="Arial" charset="0"/>
              </a:rPr>
              <a:t>Heading</a:t>
            </a:r>
            <a:endParaRPr lang="en-GB" sz="1633" kern="0" dirty="0">
              <a:solidFill>
                <a:schemeClr val="tx2"/>
              </a:solidFill>
              <a:latin typeface="+mj-lt"/>
              <a:cs typeface="Arial" charset="0"/>
            </a:endParaRPr>
          </a:p>
        </p:txBody>
      </p:sp>
      <p:cxnSp>
        <p:nvCxnSpPr>
          <p:cNvPr id="78" name="Straight Connector 77"/>
          <p:cNvCxnSpPr/>
          <p:nvPr/>
        </p:nvCxnSpPr>
        <p:spPr>
          <a:xfrm flipV="1">
            <a:off x="3308213"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79" name="Rectangle 10"/>
          <p:cNvSpPr>
            <a:spLocks noChangeArrowheads="1"/>
          </p:cNvSpPr>
          <p:nvPr/>
        </p:nvSpPr>
        <p:spPr bwMode="auto">
          <a:xfrm>
            <a:off x="2785872" y="2882882"/>
            <a:ext cx="431830" cy="2791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80" name="Rectangle 79"/>
          <p:cNvSpPr/>
          <p:nvPr/>
        </p:nvSpPr>
        <p:spPr>
          <a:xfrm>
            <a:off x="1381044" y="3037138"/>
            <a:ext cx="1836658"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81" name="TextBox 80"/>
          <p:cNvSpPr txBox="1"/>
          <p:nvPr/>
        </p:nvSpPr>
        <p:spPr>
          <a:xfrm>
            <a:off x="2769507" y="4483255"/>
            <a:ext cx="427812"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03</a:t>
            </a:r>
          </a:p>
        </p:txBody>
      </p:sp>
      <p:cxnSp>
        <p:nvCxnSpPr>
          <p:cNvPr id="82" name="Straight Connector 81"/>
          <p:cNvCxnSpPr/>
          <p:nvPr/>
        </p:nvCxnSpPr>
        <p:spPr>
          <a:xfrm flipV="1">
            <a:off x="3308213"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83" name="Rectangle 10"/>
          <p:cNvSpPr>
            <a:spLocks noChangeArrowheads="1"/>
          </p:cNvSpPr>
          <p:nvPr/>
        </p:nvSpPr>
        <p:spPr bwMode="auto">
          <a:xfrm>
            <a:off x="2785872" y="4923237"/>
            <a:ext cx="431830" cy="2791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84" name="Rectangle 83"/>
          <p:cNvSpPr/>
          <p:nvPr/>
        </p:nvSpPr>
        <p:spPr>
          <a:xfrm>
            <a:off x="1381044" y="5077493"/>
            <a:ext cx="1836658"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85" name="TextBox 84"/>
          <p:cNvSpPr txBox="1"/>
          <p:nvPr/>
        </p:nvSpPr>
        <p:spPr>
          <a:xfrm>
            <a:off x="2789889" y="2455044"/>
            <a:ext cx="427812"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01</a:t>
            </a:r>
          </a:p>
        </p:txBody>
      </p:sp>
      <p:grpSp>
        <p:nvGrpSpPr>
          <p:cNvPr id="86" name="Group 85"/>
          <p:cNvGrpSpPr/>
          <p:nvPr/>
        </p:nvGrpSpPr>
        <p:grpSpPr>
          <a:xfrm>
            <a:off x="2830356" y="3788465"/>
            <a:ext cx="387346" cy="516464"/>
            <a:chOff x="1575605" y="3582209"/>
            <a:chExt cx="391130" cy="391132"/>
          </a:xfrm>
          <a:solidFill>
            <a:schemeClr val="bg1"/>
          </a:solidFill>
        </p:grpSpPr>
        <p:sp>
          <p:nvSpPr>
            <p:cNvPr id="87" name="Oval 86"/>
            <p:cNvSpPr/>
            <p:nvPr/>
          </p:nvSpPr>
          <p:spPr bwMode="ltGray">
            <a:xfrm>
              <a:off x="1575605" y="3582209"/>
              <a:ext cx="391130" cy="391130"/>
            </a:xfrm>
            <a:prstGeom prst="ellipse">
              <a:avLst/>
            </a:prstGeom>
            <a:grpFill/>
            <a:ln w="762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cxnSp>
          <p:nvCxnSpPr>
            <p:cNvPr id="88" name="Straight Connector 87"/>
            <p:cNvCxnSpPr/>
            <p:nvPr/>
          </p:nvCxnSpPr>
          <p:spPr>
            <a:xfrm>
              <a:off x="1575605" y="3777776"/>
              <a:ext cx="391130" cy="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1771170" y="3582211"/>
              <a:ext cx="0" cy="39113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bwMode="ltGray">
            <a:xfrm>
              <a:off x="1630181" y="3636787"/>
              <a:ext cx="281980" cy="281980"/>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grpSp>
          <p:nvGrpSpPr>
            <p:cNvPr id="91" name="Group 90"/>
            <p:cNvGrpSpPr/>
            <p:nvPr/>
          </p:nvGrpSpPr>
          <p:grpSpPr>
            <a:xfrm>
              <a:off x="1663110" y="3680683"/>
              <a:ext cx="223490" cy="136518"/>
              <a:chOff x="2173587" y="4641056"/>
              <a:chExt cx="264813" cy="161760"/>
            </a:xfrm>
            <a:grpFill/>
          </p:grpSpPr>
          <p:cxnSp>
            <p:nvCxnSpPr>
              <p:cNvPr id="92" name="Straight Connector 91"/>
              <p:cNvCxnSpPr/>
              <p:nvPr/>
            </p:nvCxnSpPr>
            <p:spPr>
              <a:xfrm flipV="1">
                <a:off x="2257692" y="4641056"/>
                <a:ext cx="180708" cy="161760"/>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2173587" y="4723876"/>
                <a:ext cx="105393" cy="32146"/>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bwMode="ltGray">
              <a:xfrm>
                <a:off x="2277047" y="4742184"/>
                <a:ext cx="45719" cy="45719"/>
              </a:xfrm>
              <a:prstGeom prst="ellipse">
                <a:avLst/>
              </a:prstGeom>
              <a:grpFill/>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grpSp>
      </p:grpSp>
      <p:grpSp>
        <p:nvGrpSpPr>
          <p:cNvPr id="95" name="Group 94"/>
          <p:cNvGrpSpPr/>
          <p:nvPr/>
        </p:nvGrpSpPr>
        <p:grpSpPr>
          <a:xfrm>
            <a:off x="5796575" y="3795460"/>
            <a:ext cx="416309" cy="555079"/>
            <a:chOff x="9617181" y="4690710"/>
            <a:chExt cx="612000" cy="612000"/>
          </a:xfrm>
          <a:solidFill>
            <a:schemeClr val="bg1"/>
          </a:solidFill>
        </p:grpSpPr>
        <p:sp>
          <p:nvSpPr>
            <p:cNvPr id="96" name="Oval 95"/>
            <p:cNvSpPr/>
            <p:nvPr/>
          </p:nvSpPr>
          <p:spPr bwMode="ltGray">
            <a:xfrm>
              <a:off x="9617181" y="4690710"/>
              <a:ext cx="612000" cy="612000"/>
            </a:xfrm>
            <a:prstGeom prst="ellipse">
              <a:avLst/>
            </a:prstGeom>
            <a:grpFill/>
            <a:ln w="31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sp>
          <p:nvSpPr>
            <p:cNvPr id="97" name="Freeform 4851"/>
            <p:cNvSpPr>
              <a:spLocks noEditPoints="1"/>
            </p:cNvSpPr>
            <p:nvPr/>
          </p:nvSpPr>
          <p:spPr bwMode="auto">
            <a:xfrm>
              <a:off x="9720589" y="4744975"/>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chemeClr val="tx2"/>
                </a:solidFill>
              </a:endParaRPr>
            </a:p>
          </p:txBody>
        </p:sp>
      </p:grpSp>
      <p:pic>
        <p:nvPicPr>
          <p:cNvPr id="58"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3">
            <a:extLst>
              <a:ext uri="{96DAC541-7B7A-43D3-8B79-37D633B846F1}">
                <asvg:svgBlip xmlns:asvg="http://schemas.microsoft.com/office/drawing/2016/SVG/main" xmlns="" r:embed="rId8"/>
              </a:ext>
            </a:extLst>
          </a:blip>
          <a:stretch>
            <a:fillRect/>
          </a:stretch>
        </p:blipFill>
        <p:spPr>
          <a:xfrm>
            <a:off x="8415168" y="-23813"/>
            <a:ext cx="685800" cy="795337"/>
          </a:xfrm>
          <a:prstGeom prst="rect">
            <a:avLst/>
          </a:prstGeom>
        </p:spPr>
      </p:pic>
      <p:pic>
        <p:nvPicPr>
          <p:cNvPr id="61"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spTree>
    <p:extLst>
      <p:ext uri="{BB962C8B-B14F-4D97-AF65-F5344CB8AC3E}">
        <p14:creationId xmlns:p14="http://schemas.microsoft.com/office/powerpoint/2010/main" val="3466740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Pillars /Enablers</a:t>
            </a:r>
            <a:endParaRPr lang="en-GB" b="0" i="0" dirty="0"/>
          </a:p>
        </p:txBody>
      </p:sp>
      <p:sp>
        <p:nvSpPr>
          <p:cNvPr id="7" name="Slide Number Placeholder 6"/>
          <p:cNvSpPr>
            <a:spLocks noGrp="1"/>
          </p:cNvSpPr>
          <p:nvPr>
            <p:ph type="sldNum" sz="quarter" idx="4"/>
          </p:nvPr>
        </p:nvSpPr>
        <p:spPr/>
        <p:txBody>
          <a:bodyPr/>
          <a:lstStyle/>
          <a:p>
            <a:fld id="{FEBD7F86-1881-4698-8703-FB80B0800997}" type="slidenum">
              <a:rPr lang="en-GB" smtClean="0"/>
              <a:pPr/>
              <a:t>28</a:t>
            </a:fld>
            <a:endParaRPr lang="en-GB"/>
          </a:p>
        </p:txBody>
      </p:sp>
      <p:sp>
        <p:nvSpPr>
          <p:cNvPr id="10" name="Rectangle 7"/>
          <p:cNvSpPr>
            <a:spLocks noChangeArrowheads="1"/>
          </p:cNvSpPr>
          <p:nvPr/>
        </p:nvSpPr>
        <p:spPr bwMode="auto">
          <a:xfrm>
            <a:off x="1326197" y="2456166"/>
            <a:ext cx="6435202" cy="3170397"/>
          </a:xfrm>
          <a:prstGeom prst="rect">
            <a:avLst/>
          </a:prstGeom>
          <a:noFill/>
          <a:ln w="3175">
            <a:solidFill>
              <a:srgbClr val="D5D1C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schemeClr val="tx2"/>
              </a:solidFill>
            </a:endParaRPr>
          </a:p>
        </p:txBody>
      </p:sp>
      <p:grpSp>
        <p:nvGrpSpPr>
          <p:cNvPr id="3" name="Group 2"/>
          <p:cNvGrpSpPr/>
          <p:nvPr/>
        </p:nvGrpSpPr>
        <p:grpSpPr>
          <a:xfrm>
            <a:off x="2749603" y="2122787"/>
            <a:ext cx="1773414" cy="1331302"/>
            <a:chOff x="4317121" y="2340471"/>
            <a:chExt cx="2607028" cy="1467822"/>
          </a:xfrm>
          <a:solidFill>
            <a:schemeClr val="bg2"/>
          </a:solidFill>
        </p:grpSpPr>
        <p:sp>
          <p:nvSpPr>
            <p:cNvPr id="31" name="Freeform 30"/>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64"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130" name="Rectangle 129"/>
            <p:cNvSpPr/>
            <p:nvPr/>
          </p:nvSpPr>
          <p:spPr>
            <a:xfrm rot="2677252">
              <a:off x="5252518" y="2736964"/>
              <a:ext cx="1584176" cy="373271"/>
            </a:xfrm>
            <a:prstGeom prst="rect">
              <a:avLst/>
            </a:prstGeom>
            <a:grpFill/>
          </p:spPr>
          <p:txBody>
            <a:bodyPr wrap="square">
              <a:spAutoFit/>
            </a:bodyPr>
            <a:lstStyle/>
            <a:p>
              <a:pPr algn="r"/>
              <a:r>
                <a:rPr lang="en-GB" sz="1600" i="1" dirty="0">
                  <a:solidFill>
                    <a:schemeClr val="tx2"/>
                  </a:solidFill>
                  <a:latin typeface="Cambria" panose="02040503050406030204" pitchFamily="18" charset="0"/>
                  <a:ea typeface="Cambria" panose="02040503050406030204" pitchFamily="18" charset="0"/>
                </a:rPr>
                <a:t>Data 01</a:t>
              </a:r>
            </a:p>
          </p:txBody>
        </p:sp>
      </p:grpSp>
      <p:grpSp>
        <p:nvGrpSpPr>
          <p:cNvPr id="4" name="Group 3"/>
          <p:cNvGrpSpPr/>
          <p:nvPr/>
        </p:nvGrpSpPr>
        <p:grpSpPr>
          <a:xfrm>
            <a:off x="4572000" y="4628638"/>
            <a:ext cx="1763478" cy="1331302"/>
            <a:chOff x="3832716" y="5103287"/>
            <a:chExt cx="2592421" cy="1467822"/>
          </a:xfrm>
          <a:solidFill>
            <a:schemeClr val="bg2"/>
          </a:solidFill>
        </p:grpSpPr>
        <p:sp>
          <p:nvSpPr>
            <p:cNvPr id="65"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68"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132" name="Rectangle 131"/>
            <p:cNvSpPr/>
            <p:nvPr/>
          </p:nvSpPr>
          <p:spPr>
            <a:xfrm rot="2623787">
              <a:off x="3934781" y="5819983"/>
              <a:ext cx="1584176" cy="373271"/>
            </a:xfrm>
            <a:prstGeom prst="rect">
              <a:avLst/>
            </a:prstGeom>
            <a:grpFill/>
          </p:spPr>
          <p:txBody>
            <a:bodyPr wrap="square">
              <a:spAutoFit/>
            </a:bodyPr>
            <a:lstStyle/>
            <a:p>
              <a:r>
                <a:rPr lang="en-GB" sz="1600" i="1" dirty="0">
                  <a:solidFill>
                    <a:schemeClr val="tx2"/>
                  </a:solidFill>
                  <a:latin typeface="Cambria" panose="02040503050406030204" pitchFamily="18" charset="0"/>
                  <a:ea typeface="Cambria" panose="02040503050406030204" pitchFamily="18" charset="0"/>
                </a:rPr>
                <a:t>Data 04</a:t>
              </a:r>
            </a:p>
          </p:txBody>
        </p:sp>
      </p:grpSp>
      <p:grpSp>
        <p:nvGrpSpPr>
          <p:cNvPr id="45" name="Group 44"/>
          <p:cNvGrpSpPr/>
          <p:nvPr/>
        </p:nvGrpSpPr>
        <p:grpSpPr>
          <a:xfrm flipH="1">
            <a:off x="4572000" y="2124560"/>
            <a:ext cx="1773414" cy="1331302"/>
            <a:chOff x="4317121" y="2340471"/>
            <a:chExt cx="2607028" cy="1467822"/>
          </a:xfrm>
          <a:solidFill>
            <a:schemeClr val="bg2"/>
          </a:solidFill>
        </p:grpSpPr>
        <p:sp>
          <p:nvSpPr>
            <p:cNvPr id="46" name="Freeform 45"/>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47"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48" name="Rectangle 47"/>
            <p:cNvSpPr/>
            <p:nvPr/>
          </p:nvSpPr>
          <p:spPr>
            <a:xfrm rot="2677252">
              <a:off x="5252518" y="2736964"/>
              <a:ext cx="1584176" cy="373271"/>
            </a:xfrm>
            <a:prstGeom prst="rect">
              <a:avLst/>
            </a:prstGeom>
            <a:grpFill/>
          </p:spPr>
          <p:txBody>
            <a:bodyPr wrap="square">
              <a:spAutoFit/>
            </a:bodyPr>
            <a:lstStyle/>
            <a:p>
              <a:r>
                <a:rPr lang="en-GB" sz="1600" i="1" dirty="0">
                  <a:solidFill>
                    <a:schemeClr val="tx2"/>
                  </a:solidFill>
                  <a:latin typeface="Cambria" panose="02040503050406030204" pitchFamily="18" charset="0"/>
                  <a:ea typeface="Cambria" panose="02040503050406030204" pitchFamily="18" charset="0"/>
                </a:rPr>
                <a:t>Data 02</a:t>
              </a:r>
            </a:p>
          </p:txBody>
        </p:sp>
      </p:grpSp>
      <p:grpSp>
        <p:nvGrpSpPr>
          <p:cNvPr id="53" name="Group 52"/>
          <p:cNvGrpSpPr/>
          <p:nvPr/>
        </p:nvGrpSpPr>
        <p:grpSpPr>
          <a:xfrm flipH="1">
            <a:off x="2759540" y="4628638"/>
            <a:ext cx="1763478" cy="1331302"/>
            <a:chOff x="3832716" y="5103287"/>
            <a:chExt cx="2592421" cy="1467822"/>
          </a:xfrm>
          <a:solidFill>
            <a:schemeClr val="bg2"/>
          </a:solidFill>
        </p:grpSpPr>
        <p:sp>
          <p:nvSpPr>
            <p:cNvPr id="54"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55"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56" name="Rectangle 55"/>
            <p:cNvSpPr/>
            <p:nvPr/>
          </p:nvSpPr>
          <p:spPr>
            <a:xfrm rot="2623787">
              <a:off x="3934781" y="5819983"/>
              <a:ext cx="1584176" cy="373271"/>
            </a:xfrm>
            <a:prstGeom prst="rect">
              <a:avLst/>
            </a:prstGeom>
            <a:grpFill/>
          </p:spPr>
          <p:txBody>
            <a:bodyPr wrap="square">
              <a:spAutoFit/>
            </a:bodyPr>
            <a:lstStyle/>
            <a:p>
              <a:pPr algn="r"/>
              <a:r>
                <a:rPr lang="en-GB" sz="1600" i="1" dirty="0">
                  <a:solidFill>
                    <a:schemeClr val="tx2"/>
                  </a:solidFill>
                  <a:latin typeface="Cambria" panose="02040503050406030204" pitchFamily="18" charset="0"/>
                  <a:ea typeface="Cambria" panose="02040503050406030204" pitchFamily="18" charset="0"/>
                </a:rPr>
                <a:t>Data 03</a:t>
              </a:r>
            </a:p>
          </p:txBody>
        </p:sp>
      </p:grpSp>
      <p:sp>
        <p:nvSpPr>
          <p:cNvPr id="57" name="TextBox 56"/>
          <p:cNvSpPr txBox="1"/>
          <p:nvPr/>
        </p:nvSpPr>
        <p:spPr>
          <a:xfrm>
            <a:off x="5861751" y="2455044"/>
            <a:ext cx="427812"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02</a:t>
            </a:r>
          </a:p>
        </p:txBody>
      </p:sp>
      <p:cxnSp>
        <p:nvCxnSpPr>
          <p:cNvPr id="59" name="Straight Connector 58"/>
          <p:cNvCxnSpPr/>
          <p:nvPr/>
        </p:nvCxnSpPr>
        <p:spPr>
          <a:xfrm flipV="1">
            <a:off x="5796575"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60" name="Rectangle 10"/>
          <p:cNvSpPr>
            <a:spLocks noChangeArrowheads="1"/>
          </p:cNvSpPr>
          <p:nvPr/>
        </p:nvSpPr>
        <p:spPr bwMode="auto">
          <a:xfrm>
            <a:off x="5861751" y="2882882"/>
            <a:ext cx="431830" cy="2791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63" name="Rectangle 62"/>
          <p:cNvSpPr/>
          <p:nvPr/>
        </p:nvSpPr>
        <p:spPr>
          <a:xfrm>
            <a:off x="5861751" y="3037138"/>
            <a:ext cx="1836658"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73" name="TextBox 72"/>
          <p:cNvSpPr txBox="1"/>
          <p:nvPr/>
        </p:nvSpPr>
        <p:spPr>
          <a:xfrm>
            <a:off x="5861751" y="4495399"/>
            <a:ext cx="427812"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04</a:t>
            </a:r>
          </a:p>
        </p:txBody>
      </p:sp>
      <p:cxnSp>
        <p:nvCxnSpPr>
          <p:cNvPr id="74" name="Straight Connector 73"/>
          <p:cNvCxnSpPr/>
          <p:nvPr/>
        </p:nvCxnSpPr>
        <p:spPr>
          <a:xfrm flipV="1">
            <a:off x="5796575"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75" name="Rectangle 10"/>
          <p:cNvSpPr>
            <a:spLocks noChangeArrowheads="1"/>
          </p:cNvSpPr>
          <p:nvPr/>
        </p:nvSpPr>
        <p:spPr bwMode="auto">
          <a:xfrm>
            <a:off x="5861751" y="4923237"/>
            <a:ext cx="431830" cy="2791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76" name="Rectangle 75"/>
          <p:cNvSpPr/>
          <p:nvPr/>
        </p:nvSpPr>
        <p:spPr>
          <a:xfrm>
            <a:off x="5861751" y="5077493"/>
            <a:ext cx="1836658"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77" name="Rectangle 10"/>
          <p:cNvSpPr>
            <a:spLocks noChangeArrowheads="1"/>
          </p:cNvSpPr>
          <p:nvPr/>
        </p:nvSpPr>
        <p:spPr bwMode="auto">
          <a:xfrm>
            <a:off x="3864220" y="3886176"/>
            <a:ext cx="1371524" cy="251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24251" eaLnBrk="0" hangingPunct="0">
              <a:spcAft>
                <a:spcPts val="181"/>
              </a:spcAft>
              <a:defRPr/>
            </a:pPr>
            <a:r>
              <a:rPr lang="en-GB" sz="1633" b="1" i="1" kern="0" dirty="0">
                <a:solidFill>
                  <a:schemeClr val="tx2"/>
                </a:solidFill>
                <a:latin typeface="+mj-lt"/>
                <a:cs typeface="Arial" charset="0"/>
              </a:rPr>
              <a:t>Heading</a:t>
            </a:r>
            <a:endParaRPr lang="en-GB" sz="1633" kern="0" dirty="0">
              <a:solidFill>
                <a:schemeClr val="tx2"/>
              </a:solidFill>
              <a:latin typeface="+mj-lt"/>
              <a:cs typeface="Arial" charset="0"/>
            </a:endParaRPr>
          </a:p>
        </p:txBody>
      </p:sp>
      <p:cxnSp>
        <p:nvCxnSpPr>
          <p:cNvPr id="78" name="Straight Connector 77"/>
          <p:cNvCxnSpPr/>
          <p:nvPr/>
        </p:nvCxnSpPr>
        <p:spPr>
          <a:xfrm flipV="1">
            <a:off x="3308213"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79" name="Rectangle 10"/>
          <p:cNvSpPr>
            <a:spLocks noChangeArrowheads="1"/>
          </p:cNvSpPr>
          <p:nvPr/>
        </p:nvSpPr>
        <p:spPr bwMode="auto">
          <a:xfrm>
            <a:off x="2785872" y="2882882"/>
            <a:ext cx="431830" cy="2791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80" name="Rectangle 79"/>
          <p:cNvSpPr/>
          <p:nvPr/>
        </p:nvSpPr>
        <p:spPr>
          <a:xfrm>
            <a:off x="1381044" y="3037138"/>
            <a:ext cx="1836658"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81" name="TextBox 80"/>
          <p:cNvSpPr txBox="1"/>
          <p:nvPr/>
        </p:nvSpPr>
        <p:spPr>
          <a:xfrm>
            <a:off x="2769507" y="4483255"/>
            <a:ext cx="427812"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03</a:t>
            </a:r>
          </a:p>
        </p:txBody>
      </p:sp>
      <p:cxnSp>
        <p:nvCxnSpPr>
          <p:cNvPr id="82" name="Straight Connector 81"/>
          <p:cNvCxnSpPr/>
          <p:nvPr/>
        </p:nvCxnSpPr>
        <p:spPr>
          <a:xfrm flipV="1">
            <a:off x="3308213"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83" name="Rectangle 10"/>
          <p:cNvSpPr>
            <a:spLocks noChangeArrowheads="1"/>
          </p:cNvSpPr>
          <p:nvPr/>
        </p:nvSpPr>
        <p:spPr bwMode="auto">
          <a:xfrm>
            <a:off x="2785872" y="4923237"/>
            <a:ext cx="431830" cy="2791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84" name="Rectangle 83"/>
          <p:cNvSpPr/>
          <p:nvPr/>
        </p:nvSpPr>
        <p:spPr>
          <a:xfrm>
            <a:off x="1381044" y="5077493"/>
            <a:ext cx="1836658"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85" name="TextBox 84"/>
          <p:cNvSpPr txBox="1"/>
          <p:nvPr/>
        </p:nvSpPr>
        <p:spPr>
          <a:xfrm>
            <a:off x="2789889" y="2455044"/>
            <a:ext cx="427812"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01</a:t>
            </a:r>
          </a:p>
        </p:txBody>
      </p:sp>
      <p:grpSp>
        <p:nvGrpSpPr>
          <p:cNvPr id="86" name="Group 85"/>
          <p:cNvGrpSpPr/>
          <p:nvPr/>
        </p:nvGrpSpPr>
        <p:grpSpPr>
          <a:xfrm>
            <a:off x="2830356" y="3788465"/>
            <a:ext cx="387346" cy="516464"/>
            <a:chOff x="1575605" y="3582209"/>
            <a:chExt cx="391130" cy="391132"/>
          </a:xfrm>
          <a:solidFill>
            <a:schemeClr val="bg1"/>
          </a:solidFill>
        </p:grpSpPr>
        <p:sp>
          <p:nvSpPr>
            <p:cNvPr id="87" name="Oval 86"/>
            <p:cNvSpPr/>
            <p:nvPr/>
          </p:nvSpPr>
          <p:spPr bwMode="ltGray">
            <a:xfrm>
              <a:off x="1575605" y="3582209"/>
              <a:ext cx="391130" cy="391130"/>
            </a:xfrm>
            <a:prstGeom prst="ellipse">
              <a:avLst/>
            </a:prstGeom>
            <a:grpFill/>
            <a:ln w="762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cxnSp>
          <p:nvCxnSpPr>
            <p:cNvPr id="88" name="Straight Connector 87"/>
            <p:cNvCxnSpPr/>
            <p:nvPr/>
          </p:nvCxnSpPr>
          <p:spPr>
            <a:xfrm>
              <a:off x="1575605" y="3777776"/>
              <a:ext cx="391130" cy="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1771170" y="3582211"/>
              <a:ext cx="0" cy="39113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bwMode="ltGray">
            <a:xfrm>
              <a:off x="1630181" y="3636787"/>
              <a:ext cx="281980" cy="281980"/>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grpSp>
          <p:nvGrpSpPr>
            <p:cNvPr id="91" name="Group 90"/>
            <p:cNvGrpSpPr/>
            <p:nvPr/>
          </p:nvGrpSpPr>
          <p:grpSpPr>
            <a:xfrm>
              <a:off x="1663110" y="3680683"/>
              <a:ext cx="223490" cy="136518"/>
              <a:chOff x="2173587" y="4641056"/>
              <a:chExt cx="264813" cy="161760"/>
            </a:xfrm>
            <a:grpFill/>
          </p:grpSpPr>
          <p:cxnSp>
            <p:nvCxnSpPr>
              <p:cNvPr id="92" name="Straight Connector 91"/>
              <p:cNvCxnSpPr/>
              <p:nvPr/>
            </p:nvCxnSpPr>
            <p:spPr>
              <a:xfrm flipV="1">
                <a:off x="2257692" y="4641056"/>
                <a:ext cx="180708" cy="161760"/>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2173587" y="4723876"/>
                <a:ext cx="105393" cy="32146"/>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bwMode="ltGray">
              <a:xfrm>
                <a:off x="2277047" y="4742184"/>
                <a:ext cx="45719" cy="45719"/>
              </a:xfrm>
              <a:prstGeom prst="ellipse">
                <a:avLst/>
              </a:prstGeom>
              <a:grpFill/>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grpSp>
      </p:grpSp>
      <p:grpSp>
        <p:nvGrpSpPr>
          <p:cNvPr id="95" name="Group 94"/>
          <p:cNvGrpSpPr/>
          <p:nvPr/>
        </p:nvGrpSpPr>
        <p:grpSpPr>
          <a:xfrm>
            <a:off x="5796575" y="3795460"/>
            <a:ext cx="416309" cy="555079"/>
            <a:chOff x="9617181" y="4690710"/>
            <a:chExt cx="612000" cy="612000"/>
          </a:xfrm>
          <a:solidFill>
            <a:schemeClr val="bg1"/>
          </a:solidFill>
        </p:grpSpPr>
        <p:sp>
          <p:nvSpPr>
            <p:cNvPr id="96" name="Oval 95"/>
            <p:cNvSpPr/>
            <p:nvPr/>
          </p:nvSpPr>
          <p:spPr bwMode="ltGray">
            <a:xfrm>
              <a:off x="9617181" y="4690710"/>
              <a:ext cx="612000" cy="612000"/>
            </a:xfrm>
            <a:prstGeom prst="ellipse">
              <a:avLst/>
            </a:prstGeom>
            <a:grpFill/>
            <a:ln w="31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sp>
          <p:nvSpPr>
            <p:cNvPr id="97" name="Freeform 4851"/>
            <p:cNvSpPr>
              <a:spLocks noEditPoints="1"/>
            </p:cNvSpPr>
            <p:nvPr/>
          </p:nvSpPr>
          <p:spPr bwMode="auto">
            <a:xfrm>
              <a:off x="9720589" y="4744975"/>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chemeClr val="tx2"/>
                </a:solidFill>
              </a:endParaRPr>
            </a:p>
          </p:txBody>
        </p:sp>
      </p:grpSp>
      <p:pic>
        <p:nvPicPr>
          <p:cNvPr id="58"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3">
            <a:extLst>
              <a:ext uri="{96DAC541-7B7A-43D3-8B79-37D633B846F1}">
                <asvg:svgBlip xmlns:asvg="http://schemas.microsoft.com/office/drawing/2016/SVG/main" xmlns="" r:embed="rId8"/>
              </a:ext>
            </a:extLst>
          </a:blip>
          <a:stretch>
            <a:fillRect/>
          </a:stretch>
        </p:blipFill>
        <p:spPr>
          <a:xfrm>
            <a:off x="8415168" y="-23813"/>
            <a:ext cx="685800" cy="795337"/>
          </a:xfrm>
          <a:prstGeom prst="rect">
            <a:avLst/>
          </a:prstGeom>
        </p:spPr>
      </p:pic>
      <p:pic>
        <p:nvPicPr>
          <p:cNvPr id="61"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spTree>
    <p:extLst>
      <p:ext uri="{BB962C8B-B14F-4D97-AF65-F5344CB8AC3E}">
        <p14:creationId xmlns:p14="http://schemas.microsoft.com/office/powerpoint/2010/main" val="2633014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1008531"/>
            <a:ext cx="8174183" cy="650307"/>
          </a:xfrm>
        </p:spPr>
        <p:txBody>
          <a:bodyPr/>
          <a:lstStyle/>
          <a:p>
            <a:r>
              <a:rPr lang="en-GB" dirty="0"/>
              <a:t>Process charts: </a:t>
            </a:r>
            <a:r>
              <a:rPr lang="en-GB" b="0" i="0" dirty="0"/>
              <a:t>Linear flow</a:t>
            </a:r>
          </a:p>
        </p:txBody>
      </p:sp>
      <p:sp>
        <p:nvSpPr>
          <p:cNvPr id="7" name="Slide Number Placeholder 6"/>
          <p:cNvSpPr>
            <a:spLocks noGrp="1"/>
          </p:cNvSpPr>
          <p:nvPr>
            <p:ph type="sldNum" sz="quarter" idx="4"/>
          </p:nvPr>
        </p:nvSpPr>
        <p:spPr/>
        <p:txBody>
          <a:bodyPr/>
          <a:lstStyle/>
          <a:p>
            <a:fld id="{FEBD7F86-1881-4698-8703-FB80B0800997}" type="slidenum">
              <a:rPr lang="en-GB" smtClean="0"/>
              <a:pPr/>
              <a:t>29</a:t>
            </a:fld>
            <a:endParaRPr lang="en-GB"/>
          </a:p>
        </p:txBody>
      </p:sp>
      <p:grpSp>
        <p:nvGrpSpPr>
          <p:cNvPr id="5" name="Group 4"/>
          <p:cNvGrpSpPr/>
          <p:nvPr/>
        </p:nvGrpSpPr>
        <p:grpSpPr>
          <a:xfrm>
            <a:off x="1274547" y="1831143"/>
            <a:ext cx="3233183" cy="4406215"/>
            <a:chOff x="499241" y="2018919"/>
            <a:chExt cx="4752978" cy="4858056"/>
          </a:xfrm>
        </p:grpSpPr>
        <p:sp>
          <p:nvSpPr>
            <p:cNvPr id="17" name="Parallelogram 16"/>
            <p:cNvSpPr/>
            <p:nvPr/>
          </p:nvSpPr>
          <p:spPr bwMode="ltGray">
            <a:xfrm flipH="1">
              <a:off x="1075183" y="2018919"/>
              <a:ext cx="3888432" cy="4858056"/>
            </a:xfrm>
            <a:prstGeom prst="parallelogram">
              <a:avLst>
                <a:gd name="adj" fmla="val 77827"/>
              </a:avLst>
            </a:prstGeom>
            <a:solidFill>
              <a:srgbClr val="D5D1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18" name="Rectangle 2"/>
            <p:cNvSpPr/>
            <p:nvPr/>
          </p:nvSpPr>
          <p:spPr bwMode="ltGray">
            <a:xfrm>
              <a:off x="1507231" y="2738999"/>
              <a:ext cx="3744987" cy="720080"/>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987" h="720080">
                  <a:moveTo>
                    <a:pt x="0" y="0"/>
                  </a:moveTo>
                  <a:lnTo>
                    <a:pt x="3744987" y="0"/>
                  </a:lnTo>
                  <a:lnTo>
                    <a:pt x="3744987" y="720080"/>
                  </a:lnTo>
                  <a:lnTo>
                    <a:pt x="467591" y="720080"/>
                  </a:lnTo>
                  <a:lnTo>
                    <a:pt x="0" y="0"/>
                  </a:lnTo>
                  <a:close/>
                </a:path>
              </a:pathLst>
            </a:custGeom>
            <a:solidFill>
              <a:schemeClr val="accent2">
                <a:lumMod val="25000"/>
                <a:lumOff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19" name="Rectangle 2"/>
            <p:cNvSpPr/>
            <p:nvPr/>
          </p:nvSpPr>
          <p:spPr bwMode="ltGray">
            <a:xfrm flipH="1" flipV="1">
              <a:off x="499242" y="3520985"/>
              <a:ext cx="2830715" cy="736821"/>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44987"/>
                <a:gd name="connsiteY0" fmla="*/ 0 h 730471"/>
                <a:gd name="connsiteX1" fmla="*/ 3744987 w 3744987"/>
                <a:gd name="connsiteY1" fmla="*/ 0 h 730471"/>
                <a:gd name="connsiteX2" fmla="*/ 3744987 w 3744987"/>
                <a:gd name="connsiteY2" fmla="*/ 720080 h 730471"/>
                <a:gd name="connsiteX3" fmla="*/ 563391 w 3744987"/>
                <a:gd name="connsiteY3" fmla="*/ 730471 h 730471"/>
                <a:gd name="connsiteX4" fmla="*/ 0 w 3744987"/>
                <a:gd name="connsiteY4" fmla="*/ 0 h 730471"/>
                <a:gd name="connsiteX0" fmla="*/ 0 w 3744987"/>
                <a:gd name="connsiteY0" fmla="*/ 0 h 733646"/>
                <a:gd name="connsiteX1" fmla="*/ 3744987 w 3744987"/>
                <a:gd name="connsiteY1" fmla="*/ 0 h 733646"/>
                <a:gd name="connsiteX2" fmla="*/ 3744987 w 3744987"/>
                <a:gd name="connsiteY2" fmla="*/ 720080 h 733646"/>
                <a:gd name="connsiteX3" fmla="*/ 605209 w 3744987"/>
                <a:gd name="connsiteY3" fmla="*/ 733646 h 733646"/>
                <a:gd name="connsiteX4" fmla="*/ 0 w 3744987"/>
                <a:gd name="connsiteY4" fmla="*/ 0 h 733646"/>
                <a:gd name="connsiteX0" fmla="*/ 0 w 3728260"/>
                <a:gd name="connsiteY0" fmla="*/ 0 h 736821"/>
                <a:gd name="connsiteX1" fmla="*/ 3728260 w 3728260"/>
                <a:gd name="connsiteY1" fmla="*/ 3175 h 736821"/>
                <a:gd name="connsiteX2" fmla="*/ 3728260 w 3728260"/>
                <a:gd name="connsiteY2" fmla="*/ 723255 h 736821"/>
                <a:gd name="connsiteX3" fmla="*/ 588482 w 3728260"/>
                <a:gd name="connsiteY3" fmla="*/ 736821 h 736821"/>
                <a:gd name="connsiteX4" fmla="*/ 0 w 3728260"/>
                <a:gd name="connsiteY4" fmla="*/ 0 h 73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8260" h="736821">
                  <a:moveTo>
                    <a:pt x="0" y="0"/>
                  </a:moveTo>
                  <a:lnTo>
                    <a:pt x="3728260" y="3175"/>
                  </a:lnTo>
                  <a:lnTo>
                    <a:pt x="3728260" y="723255"/>
                  </a:lnTo>
                  <a:lnTo>
                    <a:pt x="588482" y="736821"/>
                  </a:lnTo>
                  <a:lnTo>
                    <a:pt x="0" y="0"/>
                  </a:lnTo>
                  <a:close/>
                </a:path>
              </a:pathLst>
            </a:custGeom>
            <a:solidFill>
              <a:schemeClr val="accent2">
                <a:lumMod val="50000"/>
                <a:lumOff val="50000"/>
              </a:schemeClr>
            </a:solidFill>
            <a:ln w="3175">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20" name="Rectangle 2"/>
            <p:cNvSpPr/>
            <p:nvPr/>
          </p:nvSpPr>
          <p:spPr bwMode="ltGray">
            <a:xfrm>
              <a:off x="2513129" y="4319712"/>
              <a:ext cx="2739090" cy="723255"/>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664286"/>
                <a:gd name="connsiteY0" fmla="*/ 0 h 720080"/>
                <a:gd name="connsiteX1" fmla="*/ 3664286 w 3664286"/>
                <a:gd name="connsiteY1" fmla="*/ 0 h 720080"/>
                <a:gd name="connsiteX2" fmla="*/ 3664286 w 3664286"/>
                <a:gd name="connsiteY2" fmla="*/ 720080 h 720080"/>
                <a:gd name="connsiteX3" fmla="*/ 386890 w 3664286"/>
                <a:gd name="connsiteY3" fmla="*/ 720080 h 720080"/>
                <a:gd name="connsiteX4" fmla="*/ 0 w 3664286"/>
                <a:gd name="connsiteY4" fmla="*/ 0 h 720080"/>
                <a:gd name="connsiteX0" fmla="*/ 0 w 3664286"/>
                <a:gd name="connsiteY0" fmla="*/ 0 h 723255"/>
                <a:gd name="connsiteX1" fmla="*/ 3664286 w 3664286"/>
                <a:gd name="connsiteY1" fmla="*/ 0 h 723255"/>
                <a:gd name="connsiteX2" fmla="*/ 3664286 w 3664286"/>
                <a:gd name="connsiteY2" fmla="*/ 720080 h 723255"/>
                <a:gd name="connsiteX3" fmla="*/ 595014 w 3664286"/>
                <a:gd name="connsiteY3" fmla="*/ 723255 h 723255"/>
                <a:gd name="connsiteX4" fmla="*/ 0 w 3664286"/>
                <a:gd name="connsiteY4" fmla="*/ 0 h 72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286" h="723255">
                  <a:moveTo>
                    <a:pt x="0" y="0"/>
                  </a:moveTo>
                  <a:lnTo>
                    <a:pt x="3664286" y="0"/>
                  </a:lnTo>
                  <a:lnTo>
                    <a:pt x="3664286" y="720080"/>
                  </a:lnTo>
                  <a:lnTo>
                    <a:pt x="595014" y="723255"/>
                  </a:lnTo>
                  <a:lnTo>
                    <a:pt x="0" y="0"/>
                  </a:lnTo>
                  <a:close/>
                </a:path>
              </a:pathLst>
            </a:custGeom>
            <a:solidFill>
              <a:schemeClr val="accent2">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21" name="Rectangle 2"/>
            <p:cNvSpPr/>
            <p:nvPr/>
          </p:nvSpPr>
          <p:spPr bwMode="ltGray">
            <a:xfrm flipH="1" flipV="1">
              <a:off x="499241" y="5109635"/>
              <a:ext cx="3816697" cy="730472"/>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44987"/>
                <a:gd name="connsiteY0" fmla="*/ 0 h 730471"/>
                <a:gd name="connsiteX1" fmla="*/ 3744987 w 3744987"/>
                <a:gd name="connsiteY1" fmla="*/ 0 h 730471"/>
                <a:gd name="connsiteX2" fmla="*/ 3744987 w 3744987"/>
                <a:gd name="connsiteY2" fmla="*/ 720080 h 730471"/>
                <a:gd name="connsiteX3" fmla="*/ 563391 w 3744987"/>
                <a:gd name="connsiteY3" fmla="*/ 730471 h 730471"/>
                <a:gd name="connsiteX4" fmla="*/ 0 w 3744987"/>
                <a:gd name="connsiteY4" fmla="*/ 0 h 730471"/>
                <a:gd name="connsiteX0" fmla="*/ 0 w 3744987"/>
                <a:gd name="connsiteY0" fmla="*/ 0 h 725709"/>
                <a:gd name="connsiteX1" fmla="*/ 3744987 w 3744987"/>
                <a:gd name="connsiteY1" fmla="*/ 0 h 725709"/>
                <a:gd name="connsiteX2" fmla="*/ 3744987 w 3744987"/>
                <a:gd name="connsiteY2" fmla="*/ 720080 h 725709"/>
                <a:gd name="connsiteX3" fmla="*/ 300553 w 3744987"/>
                <a:gd name="connsiteY3" fmla="*/ 725709 h 725709"/>
                <a:gd name="connsiteX4" fmla="*/ 0 w 3744987"/>
                <a:gd name="connsiteY4" fmla="*/ 0 h 725709"/>
                <a:gd name="connsiteX0" fmla="*/ 0 w 3900743"/>
                <a:gd name="connsiteY0" fmla="*/ 0 h 730472"/>
                <a:gd name="connsiteX1" fmla="*/ 3900743 w 3900743"/>
                <a:gd name="connsiteY1" fmla="*/ 4763 h 730472"/>
                <a:gd name="connsiteX2" fmla="*/ 3900743 w 3900743"/>
                <a:gd name="connsiteY2" fmla="*/ 724843 h 730472"/>
                <a:gd name="connsiteX3" fmla="*/ 456309 w 3900743"/>
                <a:gd name="connsiteY3" fmla="*/ 730472 h 730472"/>
                <a:gd name="connsiteX4" fmla="*/ 0 w 3900743"/>
                <a:gd name="connsiteY4" fmla="*/ 0 h 730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743" h="730472">
                  <a:moveTo>
                    <a:pt x="0" y="0"/>
                  </a:moveTo>
                  <a:lnTo>
                    <a:pt x="3900743" y="4763"/>
                  </a:lnTo>
                  <a:lnTo>
                    <a:pt x="3900743" y="724843"/>
                  </a:lnTo>
                  <a:lnTo>
                    <a:pt x="456309" y="730472"/>
                  </a:lnTo>
                  <a:lnTo>
                    <a:pt x="0" y="0"/>
                  </a:lnTo>
                  <a:close/>
                </a:path>
              </a:pathLst>
            </a:custGeom>
            <a:solidFill>
              <a:schemeClr val="accent2">
                <a:lumMod val="90000"/>
                <a:lumOff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grpSp>
      <p:sp>
        <p:nvSpPr>
          <p:cNvPr id="22" name="TextBox 21"/>
          <p:cNvSpPr txBox="1"/>
          <p:nvPr/>
        </p:nvSpPr>
        <p:spPr>
          <a:xfrm>
            <a:off x="2253856" y="2502969"/>
            <a:ext cx="456792"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01</a:t>
            </a:r>
          </a:p>
        </p:txBody>
      </p:sp>
      <p:sp>
        <p:nvSpPr>
          <p:cNvPr id="23" name="TextBox 22"/>
          <p:cNvSpPr txBox="1"/>
          <p:nvPr/>
        </p:nvSpPr>
        <p:spPr>
          <a:xfrm>
            <a:off x="2554502" y="3228653"/>
            <a:ext cx="456792"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02</a:t>
            </a:r>
          </a:p>
        </p:txBody>
      </p:sp>
      <p:sp>
        <p:nvSpPr>
          <p:cNvPr id="24" name="TextBox 23"/>
          <p:cNvSpPr txBox="1"/>
          <p:nvPr/>
        </p:nvSpPr>
        <p:spPr>
          <a:xfrm>
            <a:off x="2890634" y="3954337"/>
            <a:ext cx="456792"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03</a:t>
            </a:r>
          </a:p>
        </p:txBody>
      </p:sp>
      <p:sp>
        <p:nvSpPr>
          <p:cNvPr id="25" name="TextBox 24"/>
          <p:cNvSpPr txBox="1"/>
          <p:nvPr/>
        </p:nvSpPr>
        <p:spPr>
          <a:xfrm>
            <a:off x="3233516" y="4705938"/>
            <a:ext cx="456792"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04</a:t>
            </a:r>
          </a:p>
        </p:txBody>
      </p:sp>
      <p:sp>
        <p:nvSpPr>
          <p:cNvPr id="35" name="TextBox 34"/>
          <p:cNvSpPr txBox="1"/>
          <p:nvPr/>
        </p:nvSpPr>
        <p:spPr>
          <a:xfrm>
            <a:off x="2631523" y="2632148"/>
            <a:ext cx="1434971" cy="457174"/>
          </a:xfrm>
          <a:prstGeom prst="rect">
            <a:avLst/>
          </a:prstGeom>
          <a:noFill/>
        </p:spPr>
        <p:txBody>
          <a:bodyPr wrap="square" lIns="0" tIns="0" rIns="0" bIns="0" rtlCol="0">
            <a:noAutofit/>
          </a:bodyPr>
          <a:lstStyle/>
          <a:p>
            <a:pPr>
              <a:spcAft>
                <a:spcPts val="816"/>
              </a:spcAft>
            </a:pPr>
            <a:r>
              <a:rPr lang="en-GB" sz="1400" dirty="0">
                <a:solidFill>
                  <a:schemeClr val="bg1"/>
                </a:solidFill>
                <a:latin typeface="Cambria" panose="02040503050406030204" pitchFamily="18" charset="0"/>
                <a:ea typeface="Cambria" panose="02040503050406030204" pitchFamily="18" charset="0"/>
              </a:rPr>
              <a:t>Text to go here go here</a:t>
            </a:r>
          </a:p>
        </p:txBody>
      </p:sp>
      <p:sp>
        <p:nvSpPr>
          <p:cNvPr id="36" name="TextBox 35"/>
          <p:cNvSpPr txBox="1"/>
          <p:nvPr/>
        </p:nvSpPr>
        <p:spPr>
          <a:xfrm>
            <a:off x="1348618" y="3314637"/>
            <a:ext cx="1150421" cy="457174"/>
          </a:xfrm>
          <a:prstGeom prst="rect">
            <a:avLst/>
          </a:prstGeom>
          <a:noFill/>
        </p:spPr>
        <p:txBody>
          <a:bodyPr wrap="square" lIns="0" tIns="0" rIns="0" bIns="0" rtlCol="0">
            <a:noAutofit/>
          </a:bodyPr>
          <a:lstStyle/>
          <a:p>
            <a:pPr>
              <a:spcAft>
                <a:spcPts val="816"/>
              </a:spcAft>
            </a:pPr>
            <a:r>
              <a:rPr lang="en-GB" sz="1400" dirty="0">
                <a:solidFill>
                  <a:schemeClr val="bg1"/>
                </a:solidFill>
                <a:latin typeface="Cambria" panose="02040503050406030204" pitchFamily="18" charset="0"/>
                <a:ea typeface="Cambria" panose="02040503050406030204" pitchFamily="18" charset="0"/>
              </a:rPr>
              <a:t>Text to go here go here go here</a:t>
            </a:r>
          </a:p>
        </p:txBody>
      </p:sp>
      <p:sp>
        <p:nvSpPr>
          <p:cNvPr id="37" name="TextBox 36"/>
          <p:cNvSpPr txBox="1"/>
          <p:nvPr/>
        </p:nvSpPr>
        <p:spPr>
          <a:xfrm>
            <a:off x="3292414" y="4057599"/>
            <a:ext cx="1150421" cy="457174"/>
          </a:xfrm>
          <a:prstGeom prst="rect">
            <a:avLst/>
          </a:prstGeom>
          <a:noFill/>
        </p:spPr>
        <p:txBody>
          <a:bodyPr wrap="square" lIns="0" tIns="0" rIns="0" bIns="0" rtlCol="0">
            <a:noAutofit/>
          </a:bodyPr>
          <a:lstStyle/>
          <a:p>
            <a:pPr>
              <a:spcAft>
                <a:spcPts val="816"/>
              </a:spcAft>
            </a:pPr>
            <a:r>
              <a:rPr lang="en-GB" sz="1400" dirty="0">
                <a:solidFill>
                  <a:schemeClr val="bg1"/>
                </a:solidFill>
                <a:latin typeface="Cambria" panose="02040503050406030204" pitchFamily="18" charset="0"/>
                <a:ea typeface="Cambria" panose="02040503050406030204" pitchFamily="18" charset="0"/>
              </a:rPr>
              <a:t>Text to go here go here</a:t>
            </a:r>
          </a:p>
        </p:txBody>
      </p:sp>
      <p:sp>
        <p:nvSpPr>
          <p:cNvPr id="38" name="TextBox 37"/>
          <p:cNvSpPr txBox="1"/>
          <p:nvPr/>
        </p:nvSpPr>
        <p:spPr>
          <a:xfrm>
            <a:off x="1370925" y="4766004"/>
            <a:ext cx="1764893" cy="457174"/>
          </a:xfrm>
          <a:prstGeom prst="rect">
            <a:avLst/>
          </a:prstGeom>
          <a:noFill/>
        </p:spPr>
        <p:txBody>
          <a:bodyPr wrap="square" lIns="0" tIns="0" rIns="0" bIns="0" rtlCol="0">
            <a:noAutofit/>
          </a:bodyPr>
          <a:lstStyle/>
          <a:p>
            <a:pPr>
              <a:spcAft>
                <a:spcPts val="816"/>
              </a:spcAft>
            </a:pPr>
            <a:r>
              <a:rPr lang="en-GB" sz="1400" dirty="0">
                <a:solidFill>
                  <a:schemeClr val="bg1"/>
                </a:solidFill>
                <a:latin typeface="Cambria" panose="02040503050406030204" pitchFamily="18" charset="0"/>
                <a:ea typeface="Cambria" panose="02040503050406030204" pitchFamily="18" charset="0"/>
              </a:rPr>
              <a:t>Text to go here go here go</a:t>
            </a:r>
          </a:p>
        </p:txBody>
      </p:sp>
      <p:grpSp>
        <p:nvGrpSpPr>
          <p:cNvPr id="3" name="Group 2"/>
          <p:cNvGrpSpPr/>
          <p:nvPr/>
        </p:nvGrpSpPr>
        <p:grpSpPr>
          <a:xfrm>
            <a:off x="5237324" y="2449340"/>
            <a:ext cx="3421768" cy="2938979"/>
            <a:chOff x="6324768" y="2700511"/>
            <a:chExt cx="3805921" cy="3240360"/>
          </a:xfrm>
          <a:solidFill>
            <a:schemeClr val="accent2">
              <a:lumMod val="75000"/>
              <a:lumOff val="25000"/>
            </a:schemeClr>
          </a:solidFill>
        </p:grpSpPr>
        <p:sp>
          <p:nvSpPr>
            <p:cNvPr id="40" name="Rectangle 39"/>
            <p:cNvSpPr/>
            <p:nvPr/>
          </p:nvSpPr>
          <p:spPr bwMode="ltGray">
            <a:xfrm>
              <a:off x="6324768" y="2786273"/>
              <a:ext cx="3343396"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41" name="Group 40"/>
            <p:cNvGrpSpPr/>
            <p:nvPr/>
          </p:nvGrpSpPr>
          <p:grpSpPr>
            <a:xfrm>
              <a:off x="9383101" y="2700511"/>
              <a:ext cx="747588" cy="747588"/>
              <a:chOff x="3574183" y="1880915"/>
              <a:chExt cx="747588" cy="747588"/>
            </a:xfrm>
            <a:grpFill/>
          </p:grpSpPr>
          <p:sp>
            <p:nvSpPr>
              <p:cNvPr id="42" name="Oval 41"/>
              <p:cNvSpPr/>
              <p:nvPr/>
            </p:nvSpPr>
            <p:spPr bwMode="ltGray">
              <a:xfrm>
                <a:off x="3574183" y="1880915"/>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43" name="TextBox 42"/>
              <p:cNvSpPr txBox="1"/>
              <p:nvPr/>
            </p:nvSpPr>
            <p:spPr>
              <a:xfrm>
                <a:off x="3595254" y="1970906"/>
                <a:ext cx="696280" cy="307082"/>
              </a:xfrm>
              <a:prstGeom prst="rect">
                <a:avLst/>
              </a:prstGeom>
              <a:grpFill/>
            </p:spPr>
            <p:txBody>
              <a:bodyPr wrap="square" lIns="0" tIns="0" rIns="0" bIns="0" rtlCol="0">
                <a:noAutofit/>
              </a:bodyPr>
              <a:lstStyle/>
              <a:p>
                <a:pPr algn="ctr">
                  <a:spcAft>
                    <a:spcPts val="816"/>
                  </a:spcAft>
                </a:pPr>
                <a:r>
                  <a:rPr lang="en-GB" sz="1814" b="1" i="1" dirty="0">
                    <a:solidFill>
                      <a:schemeClr val="accent5"/>
                    </a:solidFill>
                  </a:rPr>
                  <a:t>01</a:t>
                </a:r>
              </a:p>
            </p:txBody>
          </p:sp>
          <p:sp>
            <p:nvSpPr>
              <p:cNvPr id="44" name="TextBox 43"/>
              <p:cNvSpPr txBox="1"/>
              <p:nvPr/>
            </p:nvSpPr>
            <p:spPr>
              <a:xfrm>
                <a:off x="3595254" y="2266181"/>
                <a:ext cx="696280" cy="307082"/>
              </a:xfrm>
              <a:prstGeom prst="rect">
                <a:avLst/>
              </a:prstGeom>
              <a:grpFill/>
            </p:spPr>
            <p:txBody>
              <a:bodyPr wrap="square" lIns="0" tIns="0" rIns="0" bIns="0" rtlCol="0">
                <a:noAutofit/>
              </a:bodyPr>
              <a:lstStyle/>
              <a:p>
                <a:pPr algn="ctr">
                  <a:spcAft>
                    <a:spcPts val="816"/>
                  </a:spcAft>
                </a:pPr>
                <a:r>
                  <a:rPr lang="en-GB" sz="816" dirty="0"/>
                  <a:t>Text here</a:t>
                </a:r>
              </a:p>
            </p:txBody>
          </p:sp>
        </p:grpSp>
        <p:sp>
          <p:nvSpPr>
            <p:cNvPr id="45" name="Rectangle 44"/>
            <p:cNvSpPr/>
            <p:nvPr/>
          </p:nvSpPr>
          <p:spPr bwMode="ltGray">
            <a:xfrm>
              <a:off x="6324768" y="3598858"/>
              <a:ext cx="2835510"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46" name="Group 45"/>
            <p:cNvGrpSpPr/>
            <p:nvPr/>
          </p:nvGrpSpPr>
          <p:grpSpPr>
            <a:xfrm>
              <a:off x="8978375" y="3513096"/>
              <a:ext cx="747588" cy="747588"/>
              <a:chOff x="3169457" y="2595035"/>
              <a:chExt cx="747588" cy="747588"/>
            </a:xfrm>
            <a:grpFill/>
          </p:grpSpPr>
          <p:sp>
            <p:nvSpPr>
              <p:cNvPr id="47" name="Oval 46"/>
              <p:cNvSpPr/>
              <p:nvPr/>
            </p:nvSpPr>
            <p:spPr bwMode="ltGray">
              <a:xfrm>
                <a:off x="3169457" y="2595035"/>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48" name="TextBox 47"/>
              <p:cNvSpPr txBox="1"/>
              <p:nvPr/>
            </p:nvSpPr>
            <p:spPr>
              <a:xfrm>
                <a:off x="3185679" y="2694551"/>
                <a:ext cx="696280" cy="307082"/>
              </a:xfrm>
              <a:prstGeom prst="rect">
                <a:avLst/>
              </a:prstGeom>
              <a:grpFill/>
            </p:spPr>
            <p:txBody>
              <a:bodyPr wrap="square" lIns="0" tIns="0" rIns="0" bIns="0" rtlCol="0">
                <a:noAutofit/>
              </a:bodyPr>
              <a:lstStyle/>
              <a:p>
                <a:pPr algn="ctr">
                  <a:spcAft>
                    <a:spcPts val="816"/>
                  </a:spcAft>
                </a:pPr>
                <a:r>
                  <a:rPr lang="en-GB" sz="1814" b="1" i="1" dirty="0">
                    <a:solidFill>
                      <a:schemeClr val="accent4">
                        <a:lumMod val="75000"/>
                      </a:schemeClr>
                    </a:solidFill>
                  </a:rPr>
                  <a:t>02</a:t>
                </a:r>
              </a:p>
            </p:txBody>
          </p:sp>
          <p:sp>
            <p:nvSpPr>
              <p:cNvPr id="49" name="TextBox 48"/>
              <p:cNvSpPr txBox="1"/>
              <p:nvPr/>
            </p:nvSpPr>
            <p:spPr>
              <a:xfrm>
                <a:off x="3185679" y="2989826"/>
                <a:ext cx="696280" cy="307082"/>
              </a:xfrm>
              <a:prstGeom prst="rect">
                <a:avLst/>
              </a:prstGeom>
              <a:grpFill/>
            </p:spPr>
            <p:txBody>
              <a:bodyPr wrap="square" lIns="0" tIns="0" rIns="0" bIns="0" rtlCol="0">
                <a:noAutofit/>
              </a:bodyPr>
              <a:lstStyle/>
              <a:p>
                <a:pPr algn="ctr">
                  <a:spcAft>
                    <a:spcPts val="816"/>
                  </a:spcAft>
                </a:pPr>
                <a:r>
                  <a:rPr lang="en-GB" sz="816" dirty="0"/>
                  <a:t>Text here</a:t>
                </a:r>
              </a:p>
            </p:txBody>
          </p:sp>
        </p:grpSp>
        <p:sp>
          <p:nvSpPr>
            <p:cNvPr id="50" name="Rectangle 49"/>
            <p:cNvSpPr/>
            <p:nvPr/>
          </p:nvSpPr>
          <p:spPr bwMode="ltGray">
            <a:xfrm>
              <a:off x="6324768" y="4438951"/>
              <a:ext cx="3161926"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51" name="Group 50"/>
            <p:cNvGrpSpPr/>
            <p:nvPr/>
          </p:nvGrpSpPr>
          <p:grpSpPr>
            <a:xfrm>
              <a:off x="9238490" y="4353189"/>
              <a:ext cx="747588" cy="747588"/>
              <a:chOff x="3429572" y="3383297"/>
              <a:chExt cx="747588" cy="747588"/>
            </a:xfrm>
            <a:grpFill/>
          </p:grpSpPr>
          <p:sp>
            <p:nvSpPr>
              <p:cNvPr id="52" name="Oval 51"/>
              <p:cNvSpPr/>
              <p:nvPr/>
            </p:nvSpPr>
            <p:spPr bwMode="ltGray">
              <a:xfrm>
                <a:off x="3429572" y="3383297"/>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53" name="TextBox 52"/>
              <p:cNvSpPr txBox="1"/>
              <p:nvPr/>
            </p:nvSpPr>
            <p:spPr>
              <a:xfrm>
                <a:off x="3452379" y="3501863"/>
                <a:ext cx="696280" cy="307082"/>
              </a:xfrm>
              <a:prstGeom prst="rect">
                <a:avLst/>
              </a:prstGeom>
              <a:grpFill/>
            </p:spPr>
            <p:txBody>
              <a:bodyPr wrap="square" lIns="0" tIns="0" rIns="0" bIns="0" rtlCol="0">
                <a:noAutofit/>
              </a:bodyPr>
              <a:lstStyle/>
              <a:p>
                <a:pPr algn="ctr">
                  <a:spcAft>
                    <a:spcPts val="816"/>
                  </a:spcAft>
                </a:pPr>
                <a:r>
                  <a:rPr lang="en-GB" sz="1814" b="1" i="1" dirty="0">
                    <a:solidFill>
                      <a:schemeClr val="tx2"/>
                    </a:solidFill>
                  </a:rPr>
                  <a:t>03</a:t>
                </a:r>
              </a:p>
            </p:txBody>
          </p:sp>
          <p:sp>
            <p:nvSpPr>
              <p:cNvPr id="54" name="TextBox 53"/>
              <p:cNvSpPr txBox="1"/>
              <p:nvPr/>
            </p:nvSpPr>
            <p:spPr>
              <a:xfrm>
                <a:off x="3452379" y="3816188"/>
                <a:ext cx="696280" cy="307082"/>
              </a:xfrm>
              <a:prstGeom prst="rect">
                <a:avLst/>
              </a:prstGeom>
              <a:grpFill/>
            </p:spPr>
            <p:txBody>
              <a:bodyPr wrap="square" lIns="0" tIns="0" rIns="0" bIns="0" rtlCol="0">
                <a:noAutofit/>
              </a:bodyPr>
              <a:lstStyle/>
              <a:p>
                <a:pPr algn="ctr">
                  <a:spcAft>
                    <a:spcPts val="816"/>
                  </a:spcAft>
                </a:pPr>
                <a:r>
                  <a:rPr lang="en-GB" sz="816" dirty="0"/>
                  <a:t>Text here</a:t>
                </a:r>
              </a:p>
            </p:txBody>
          </p:sp>
        </p:grpSp>
        <p:sp>
          <p:nvSpPr>
            <p:cNvPr id="55" name="Freeform 201"/>
            <p:cNvSpPr>
              <a:spLocks noEditPoints="1"/>
            </p:cNvSpPr>
            <p:nvPr/>
          </p:nvSpPr>
          <p:spPr bwMode="auto">
            <a:xfrm>
              <a:off x="6450384" y="2921905"/>
              <a:ext cx="428625" cy="304800"/>
            </a:xfrm>
            <a:custGeom>
              <a:avLst/>
              <a:gdLst>
                <a:gd name="T0" fmla="*/ 67 w 812"/>
                <a:gd name="T1" fmla="*/ 0 h 576"/>
                <a:gd name="T2" fmla="*/ 30 w 812"/>
                <a:gd name="T3" fmla="*/ 12 h 576"/>
                <a:gd name="T4" fmla="*/ 5 w 812"/>
                <a:gd name="T5" fmla="*/ 43 h 576"/>
                <a:gd name="T6" fmla="*/ 0 w 812"/>
                <a:gd name="T7" fmla="*/ 390 h 576"/>
                <a:gd name="T8" fmla="*/ 5 w 812"/>
                <a:gd name="T9" fmla="*/ 416 h 576"/>
                <a:gd name="T10" fmla="*/ 30 w 812"/>
                <a:gd name="T11" fmla="*/ 446 h 576"/>
                <a:gd name="T12" fmla="*/ 67 w 812"/>
                <a:gd name="T13" fmla="*/ 457 h 576"/>
                <a:gd name="T14" fmla="*/ 101 w 812"/>
                <a:gd name="T15" fmla="*/ 509 h 576"/>
                <a:gd name="T16" fmla="*/ 473 w 812"/>
                <a:gd name="T17" fmla="*/ 509 h 576"/>
                <a:gd name="T18" fmla="*/ 507 w 812"/>
                <a:gd name="T19" fmla="*/ 457 h 576"/>
                <a:gd name="T20" fmla="*/ 534 w 812"/>
                <a:gd name="T21" fmla="*/ 452 h 576"/>
                <a:gd name="T22" fmla="*/ 564 w 812"/>
                <a:gd name="T23" fmla="*/ 428 h 576"/>
                <a:gd name="T24" fmla="*/ 575 w 812"/>
                <a:gd name="T25" fmla="*/ 390 h 576"/>
                <a:gd name="T26" fmla="*/ 574 w 812"/>
                <a:gd name="T27" fmla="*/ 55 h 576"/>
                <a:gd name="T28" fmla="*/ 555 w 812"/>
                <a:gd name="T29" fmla="*/ 21 h 576"/>
                <a:gd name="T30" fmla="*/ 522 w 812"/>
                <a:gd name="T31" fmla="*/ 2 h 576"/>
                <a:gd name="T32" fmla="*/ 507 w 812"/>
                <a:gd name="T33" fmla="*/ 373 h 576"/>
                <a:gd name="T34" fmla="*/ 502 w 812"/>
                <a:gd name="T35" fmla="*/ 385 h 576"/>
                <a:gd name="T36" fmla="*/ 84 w 812"/>
                <a:gd name="T37" fmla="*/ 390 h 576"/>
                <a:gd name="T38" fmla="*/ 72 w 812"/>
                <a:gd name="T39" fmla="*/ 385 h 576"/>
                <a:gd name="T40" fmla="*/ 67 w 812"/>
                <a:gd name="T41" fmla="*/ 85 h 576"/>
                <a:gd name="T42" fmla="*/ 72 w 812"/>
                <a:gd name="T43" fmla="*/ 74 h 576"/>
                <a:gd name="T44" fmla="*/ 490 w 812"/>
                <a:gd name="T45" fmla="*/ 68 h 576"/>
                <a:gd name="T46" fmla="*/ 502 w 812"/>
                <a:gd name="T47" fmla="*/ 74 h 576"/>
                <a:gd name="T48" fmla="*/ 507 w 812"/>
                <a:gd name="T49" fmla="*/ 373 h 576"/>
                <a:gd name="T50" fmla="*/ 643 w 812"/>
                <a:gd name="T51" fmla="*/ 0 h 576"/>
                <a:gd name="T52" fmla="*/ 624 w 812"/>
                <a:gd name="T53" fmla="*/ 6 h 576"/>
                <a:gd name="T54" fmla="*/ 612 w 812"/>
                <a:gd name="T55" fmla="*/ 21 h 576"/>
                <a:gd name="T56" fmla="*/ 610 w 812"/>
                <a:gd name="T57" fmla="*/ 543 h 576"/>
                <a:gd name="T58" fmla="*/ 612 w 812"/>
                <a:gd name="T59" fmla="*/ 556 h 576"/>
                <a:gd name="T60" fmla="*/ 624 w 812"/>
                <a:gd name="T61" fmla="*/ 570 h 576"/>
                <a:gd name="T62" fmla="*/ 643 w 812"/>
                <a:gd name="T63" fmla="*/ 576 h 576"/>
                <a:gd name="T64" fmla="*/ 786 w 812"/>
                <a:gd name="T65" fmla="*/ 575 h 576"/>
                <a:gd name="T66" fmla="*/ 802 w 812"/>
                <a:gd name="T67" fmla="*/ 566 h 576"/>
                <a:gd name="T68" fmla="*/ 811 w 812"/>
                <a:gd name="T69" fmla="*/ 549 h 576"/>
                <a:gd name="T70" fmla="*/ 812 w 812"/>
                <a:gd name="T71" fmla="*/ 34 h 576"/>
                <a:gd name="T72" fmla="*/ 806 w 812"/>
                <a:gd name="T73" fmla="*/ 16 h 576"/>
                <a:gd name="T74" fmla="*/ 792 w 812"/>
                <a:gd name="T75" fmla="*/ 3 h 576"/>
                <a:gd name="T76" fmla="*/ 778 w 812"/>
                <a:gd name="T77" fmla="*/ 0 h 576"/>
                <a:gd name="T78" fmla="*/ 702 w 812"/>
                <a:gd name="T79" fmla="*/ 444 h 576"/>
                <a:gd name="T80" fmla="*/ 683 w 812"/>
                <a:gd name="T81" fmla="*/ 434 h 576"/>
                <a:gd name="T82" fmla="*/ 674 w 812"/>
                <a:gd name="T83" fmla="*/ 415 h 576"/>
                <a:gd name="T84" fmla="*/ 674 w 812"/>
                <a:gd name="T85" fmla="*/ 399 h 576"/>
                <a:gd name="T86" fmla="*/ 683 w 812"/>
                <a:gd name="T87" fmla="*/ 380 h 576"/>
                <a:gd name="T88" fmla="*/ 702 w 812"/>
                <a:gd name="T89" fmla="*/ 369 h 576"/>
                <a:gd name="T90" fmla="*/ 718 w 812"/>
                <a:gd name="T91" fmla="*/ 369 h 576"/>
                <a:gd name="T92" fmla="*/ 737 w 812"/>
                <a:gd name="T93" fmla="*/ 380 h 576"/>
                <a:gd name="T94" fmla="*/ 748 w 812"/>
                <a:gd name="T95" fmla="*/ 399 h 576"/>
                <a:gd name="T96" fmla="*/ 748 w 812"/>
                <a:gd name="T97" fmla="*/ 415 h 576"/>
                <a:gd name="T98" fmla="*/ 737 w 812"/>
                <a:gd name="T99" fmla="*/ 434 h 576"/>
                <a:gd name="T100" fmla="*/ 718 w 812"/>
                <a:gd name="T101" fmla="*/ 444 h 576"/>
                <a:gd name="T102" fmla="*/ 765 w 812"/>
                <a:gd name="T103" fmla="*/ 103 h 576"/>
                <a:gd name="T104" fmla="*/ 653 w 812"/>
                <a:gd name="T105" fmla="*/ 103 h 576"/>
                <a:gd name="T106" fmla="*/ 640 w 812"/>
                <a:gd name="T107" fmla="*/ 92 h 576"/>
                <a:gd name="T108" fmla="*/ 639 w 812"/>
                <a:gd name="T109" fmla="*/ 85 h 576"/>
                <a:gd name="T110" fmla="*/ 643 w 812"/>
                <a:gd name="T111" fmla="*/ 73 h 576"/>
                <a:gd name="T112" fmla="*/ 657 w 812"/>
                <a:gd name="T113" fmla="*/ 68 h 576"/>
                <a:gd name="T114" fmla="*/ 769 w 812"/>
                <a:gd name="T115" fmla="*/ 68 h 576"/>
                <a:gd name="T116" fmla="*/ 781 w 812"/>
                <a:gd name="T117" fmla="*/ 79 h 576"/>
                <a:gd name="T118" fmla="*/ 782 w 812"/>
                <a:gd name="T119" fmla="*/ 85 h 576"/>
                <a:gd name="T120" fmla="*/ 777 w 812"/>
                <a:gd name="T121" fmla="*/ 98 h 576"/>
                <a:gd name="T122" fmla="*/ 765 w 812"/>
                <a:gd name="T123" fmla="*/ 10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2" h="576">
                  <a:moveTo>
                    <a:pt x="507" y="0"/>
                  </a:moveTo>
                  <a:lnTo>
                    <a:pt x="67" y="0"/>
                  </a:lnTo>
                  <a:lnTo>
                    <a:pt x="67" y="0"/>
                  </a:lnTo>
                  <a:lnTo>
                    <a:pt x="54" y="2"/>
                  </a:lnTo>
                  <a:lnTo>
                    <a:pt x="41" y="6"/>
                  </a:lnTo>
                  <a:lnTo>
                    <a:pt x="30" y="12"/>
                  </a:lnTo>
                  <a:lnTo>
                    <a:pt x="19" y="21"/>
                  </a:lnTo>
                  <a:lnTo>
                    <a:pt x="12" y="31"/>
                  </a:lnTo>
                  <a:lnTo>
                    <a:pt x="5" y="43"/>
                  </a:lnTo>
                  <a:lnTo>
                    <a:pt x="1" y="55"/>
                  </a:lnTo>
                  <a:lnTo>
                    <a:pt x="0" y="68"/>
                  </a:lnTo>
                  <a:lnTo>
                    <a:pt x="0" y="390"/>
                  </a:lnTo>
                  <a:lnTo>
                    <a:pt x="0" y="390"/>
                  </a:lnTo>
                  <a:lnTo>
                    <a:pt x="1" y="404"/>
                  </a:lnTo>
                  <a:lnTo>
                    <a:pt x="5" y="416"/>
                  </a:lnTo>
                  <a:lnTo>
                    <a:pt x="12" y="428"/>
                  </a:lnTo>
                  <a:lnTo>
                    <a:pt x="19" y="438"/>
                  </a:lnTo>
                  <a:lnTo>
                    <a:pt x="30" y="446"/>
                  </a:lnTo>
                  <a:lnTo>
                    <a:pt x="41" y="452"/>
                  </a:lnTo>
                  <a:lnTo>
                    <a:pt x="54" y="456"/>
                  </a:lnTo>
                  <a:lnTo>
                    <a:pt x="67" y="457"/>
                  </a:lnTo>
                  <a:lnTo>
                    <a:pt x="237" y="457"/>
                  </a:lnTo>
                  <a:lnTo>
                    <a:pt x="237" y="509"/>
                  </a:lnTo>
                  <a:lnTo>
                    <a:pt x="101" y="509"/>
                  </a:lnTo>
                  <a:lnTo>
                    <a:pt x="101" y="576"/>
                  </a:lnTo>
                  <a:lnTo>
                    <a:pt x="473" y="576"/>
                  </a:lnTo>
                  <a:lnTo>
                    <a:pt x="473" y="509"/>
                  </a:lnTo>
                  <a:lnTo>
                    <a:pt x="339" y="509"/>
                  </a:lnTo>
                  <a:lnTo>
                    <a:pt x="339" y="457"/>
                  </a:lnTo>
                  <a:lnTo>
                    <a:pt x="507" y="457"/>
                  </a:lnTo>
                  <a:lnTo>
                    <a:pt x="507" y="457"/>
                  </a:lnTo>
                  <a:lnTo>
                    <a:pt x="522" y="456"/>
                  </a:lnTo>
                  <a:lnTo>
                    <a:pt x="534" y="452"/>
                  </a:lnTo>
                  <a:lnTo>
                    <a:pt x="546" y="446"/>
                  </a:lnTo>
                  <a:lnTo>
                    <a:pt x="555" y="438"/>
                  </a:lnTo>
                  <a:lnTo>
                    <a:pt x="564" y="428"/>
                  </a:lnTo>
                  <a:lnTo>
                    <a:pt x="570" y="416"/>
                  </a:lnTo>
                  <a:lnTo>
                    <a:pt x="574" y="404"/>
                  </a:lnTo>
                  <a:lnTo>
                    <a:pt x="575" y="390"/>
                  </a:lnTo>
                  <a:lnTo>
                    <a:pt x="575" y="68"/>
                  </a:lnTo>
                  <a:lnTo>
                    <a:pt x="575" y="68"/>
                  </a:lnTo>
                  <a:lnTo>
                    <a:pt x="574" y="55"/>
                  </a:lnTo>
                  <a:lnTo>
                    <a:pt x="570" y="43"/>
                  </a:lnTo>
                  <a:lnTo>
                    <a:pt x="564" y="31"/>
                  </a:lnTo>
                  <a:lnTo>
                    <a:pt x="555" y="21"/>
                  </a:lnTo>
                  <a:lnTo>
                    <a:pt x="546" y="12"/>
                  </a:lnTo>
                  <a:lnTo>
                    <a:pt x="534" y="6"/>
                  </a:lnTo>
                  <a:lnTo>
                    <a:pt x="522" y="2"/>
                  </a:lnTo>
                  <a:lnTo>
                    <a:pt x="507" y="0"/>
                  </a:lnTo>
                  <a:lnTo>
                    <a:pt x="507" y="0"/>
                  </a:lnTo>
                  <a:close/>
                  <a:moveTo>
                    <a:pt x="507" y="373"/>
                  </a:moveTo>
                  <a:lnTo>
                    <a:pt x="507" y="373"/>
                  </a:lnTo>
                  <a:lnTo>
                    <a:pt x="506" y="380"/>
                  </a:lnTo>
                  <a:lnTo>
                    <a:pt x="502" y="385"/>
                  </a:lnTo>
                  <a:lnTo>
                    <a:pt x="498" y="388"/>
                  </a:lnTo>
                  <a:lnTo>
                    <a:pt x="490" y="390"/>
                  </a:lnTo>
                  <a:lnTo>
                    <a:pt x="84" y="390"/>
                  </a:lnTo>
                  <a:lnTo>
                    <a:pt x="84" y="390"/>
                  </a:lnTo>
                  <a:lnTo>
                    <a:pt x="78" y="388"/>
                  </a:lnTo>
                  <a:lnTo>
                    <a:pt x="72" y="385"/>
                  </a:lnTo>
                  <a:lnTo>
                    <a:pt x="69" y="380"/>
                  </a:lnTo>
                  <a:lnTo>
                    <a:pt x="67" y="373"/>
                  </a:lnTo>
                  <a:lnTo>
                    <a:pt x="67" y="85"/>
                  </a:lnTo>
                  <a:lnTo>
                    <a:pt x="67" y="85"/>
                  </a:lnTo>
                  <a:lnTo>
                    <a:pt x="69" y="79"/>
                  </a:lnTo>
                  <a:lnTo>
                    <a:pt x="72" y="74"/>
                  </a:lnTo>
                  <a:lnTo>
                    <a:pt x="78" y="70"/>
                  </a:lnTo>
                  <a:lnTo>
                    <a:pt x="84" y="68"/>
                  </a:lnTo>
                  <a:lnTo>
                    <a:pt x="490" y="68"/>
                  </a:lnTo>
                  <a:lnTo>
                    <a:pt x="490" y="68"/>
                  </a:lnTo>
                  <a:lnTo>
                    <a:pt x="498" y="70"/>
                  </a:lnTo>
                  <a:lnTo>
                    <a:pt x="502" y="74"/>
                  </a:lnTo>
                  <a:lnTo>
                    <a:pt x="506" y="79"/>
                  </a:lnTo>
                  <a:lnTo>
                    <a:pt x="507" y="85"/>
                  </a:lnTo>
                  <a:lnTo>
                    <a:pt x="507" y="373"/>
                  </a:lnTo>
                  <a:close/>
                  <a:moveTo>
                    <a:pt x="778" y="0"/>
                  </a:moveTo>
                  <a:lnTo>
                    <a:pt x="643" y="0"/>
                  </a:lnTo>
                  <a:lnTo>
                    <a:pt x="643" y="0"/>
                  </a:lnTo>
                  <a:lnTo>
                    <a:pt x="636" y="2"/>
                  </a:lnTo>
                  <a:lnTo>
                    <a:pt x="630" y="3"/>
                  </a:lnTo>
                  <a:lnTo>
                    <a:pt x="624" y="6"/>
                  </a:lnTo>
                  <a:lnTo>
                    <a:pt x="619" y="11"/>
                  </a:lnTo>
                  <a:lnTo>
                    <a:pt x="614" y="16"/>
                  </a:lnTo>
                  <a:lnTo>
                    <a:pt x="612" y="21"/>
                  </a:lnTo>
                  <a:lnTo>
                    <a:pt x="610" y="28"/>
                  </a:lnTo>
                  <a:lnTo>
                    <a:pt x="610" y="34"/>
                  </a:lnTo>
                  <a:lnTo>
                    <a:pt x="610" y="543"/>
                  </a:lnTo>
                  <a:lnTo>
                    <a:pt x="610" y="543"/>
                  </a:lnTo>
                  <a:lnTo>
                    <a:pt x="610" y="549"/>
                  </a:lnTo>
                  <a:lnTo>
                    <a:pt x="612" y="556"/>
                  </a:lnTo>
                  <a:lnTo>
                    <a:pt x="614" y="561"/>
                  </a:lnTo>
                  <a:lnTo>
                    <a:pt x="619" y="566"/>
                  </a:lnTo>
                  <a:lnTo>
                    <a:pt x="624" y="570"/>
                  </a:lnTo>
                  <a:lnTo>
                    <a:pt x="630" y="574"/>
                  </a:lnTo>
                  <a:lnTo>
                    <a:pt x="636" y="575"/>
                  </a:lnTo>
                  <a:lnTo>
                    <a:pt x="643" y="576"/>
                  </a:lnTo>
                  <a:lnTo>
                    <a:pt x="778" y="576"/>
                  </a:lnTo>
                  <a:lnTo>
                    <a:pt x="778" y="576"/>
                  </a:lnTo>
                  <a:lnTo>
                    <a:pt x="786" y="575"/>
                  </a:lnTo>
                  <a:lnTo>
                    <a:pt x="792" y="574"/>
                  </a:lnTo>
                  <a:lnTo>
                    <a:pt x="798" y="570"/>
                  </a:lnTo>
                  <a:lnTo>
                    <a:pt x="802" y="566"/>
                  </a:lnTo>
                  <a:lnTo>
                    <a:pt x="806" y="561"/>
                  </a:lnTo>
                  <a:lnTo>
                    <a:pt x="810" y="556"/>
                  </a:lnTo>
                  <a:lnTo>
                    <a:pt x="811" y="549"/>
                  </a:lnTo>
                  <a:lnTo>
                    <a:pt x="812" y="543"/>
                  </a:lnTo>
                  <a:lnTo>
                    <a:pt x="812" y="34"/>
                  </a:lnTo>
                  <a:lnTo>
                    <a:pt x="812" y="34"/>
                  </a:lnTo>
                  <a:lnTo>
                    <a:pt x="811" y="28"/>
                  </a:lnTo>
                  <a:lnTo>
                    <a:pt x="810" y="21"/>
                  </a:lnTo>
                  <a:lnTo>
                    <a:pt x="806" y="16"/>
                  </a:lnTo>
                  <a:lnTo>
                    <a:pt x="802" y="11"/>
                  </a:lnTo>
                  <a:lnTo>
                    <a:pt x="798" y="6"/>
                  </a:lnTo>
                  <a:lnTo>
                    <a:pt x="792" y="3"/>
                  </a:lnTo>
                  <a:lnTo>
                    <a:pt x="786" y="2"/>
                  </a:lnTo>
                  <a:lnTo>
                    <a:pt x="778" y="0"/>
                  </a:lnTo>
                  <a:lnTo>
                    <a:pt x="778" y="0"/>
                  </a:lnTo>
                  <a:close/>
                  <a:moveTo>
                    <a:pt x="711" y="445"/>
                  </a:moveTo>
                  <a:lnTo>
                    <a:pt x="711" y="445"/>
                  </a:lnTo>
                  <a:lnTo>
                    <a:pt x="702" y="444"/>
                  </a:lnTo>
                  <a:lnTo>
                    <a:pt x="695" y="441"/>
                  </a:lnTo>
                  <a:lnTo>
                    <a:pt x="689" y="438"/>
                  </a:lnTo>
                  <a:lnTo>
                    <a:pt x="683" y="434"/>
                  </a:lnTo>
                  <a:lnTo>
                    <a:pt x="680" y="428"/>
                  </a:lnTo>
                  <a:lnTo>
                    <a:pt x="676" y="422"/>
                  </a:lnTo>
                  <a:lnTo>
                    <a:pt x="674" y="415"/>
                  </a:lnTo>
                  <a:lnTo>
                    <a:pt x="672" y="406"/>
                  </a:lnTo>
                  <a:lnTo>
                    <a:pt x="672" y="406"/>
                  </a:lnTo>
                  <a:lnTo>
                    <a:pt x="674" y="399"/>
                  </a:lnTo>
                  <a:lnTo>
                    <a:pt x="676" y="392"/>
                  </a:lnTo>
                  <a:lnTo>
                    <a:pt x="680" y="386"/>
                  </a:lnTo>
                  <a:lnTo>
                    <a:pt x="683" y="380"/>
                  </a:lnTo>
                  <a:lnTo>
                    <a:pt x="689" y="375"/>
                  </a:lnTo>
                  <a:lnTo>
                    <a:pt x="695" y="372"/>
                  </a:lnTo>
                  <a:lnTo>
                    <a:pt x="702" y="369"/>
                  </a:lnTo>
                  <a:lnTo>
                    <a:pt x="711" y="369"/>
                  </a:lnTo>
                  <a:lnTo>
                    <a:pt x="711" y="369"/>
                  </a:lnTo>
                  <a:lnTo>
                    <a:pt x="718" y="369"/>
                  </a:lnTo>
                  <a:lnTo>
                    <a:pt x="725" y="372"/>
                  </a:lnTo>
                  <a:lnTo>
                    <a:pt x="731" y="375"/>
                  </a:lnTo>
                  <a:lnTo>
                    <a:pt x="737" y="380"/>
                  </a:lnTo>
                  <a:lnTo>
                    <a:pt x="742" y="386"/>
                  </a:lnTo>
                  <a:lnTo>
                    <a:pt x="746" y="392"/>
                  </a:lnTo>
                  <a:lnTo>
                    <a:pt x="748" y="399"/>
                  </a:lnTo>
                  <a:lnTo>
                    <a:pt x="748" y="406"/>
                  </a:lnTo>
                  <a:lnTo>
                    <a:pt x="748" y="406"/>
                  </a:lnTo>
                  <a:lnTo>
                    <a:pt x="748" y="415"/>
                  </a:lnTo>
                  <a:lnTo>
                    <a:pt x="746" y="422"/>
                  </a:lnTo>
                  <a:lnTo>
                    <a:pt x="742" y="428"/>
                  </a:lnTo>
                  <a:lnTo>
                    <a:pt x="737" y="434"/>
                  </a:lnTo>
                  <a:lnTo>
                    <a:pt x="731" y="438"/>
                  </a:lnTo>
                  <a:lnTo>
                    <a:pt x="725" y="441"/>
                  </a:lnTo>
                  <a:lnTo>
                    <a:pt x="718" y="444"/>
                  </a:lnTo>
                  <a:lnTo>
                    <a:pt x="711" y="445"/>
                  </a:lnTo>
                  <a:lnTo>
                    <a:pt x="711" y="445"/>
                  </a:lnTo>
                  <a:close/>
                  <a:moveTo>
                    <a:pt x="765" y="103"/>
                  </a:moveTo>
                  <a:lnTo>
                    <a:pt x="657" y="103"/>
                  </a:lnTo>
                  <a:lnTo>
                    <a:pt x="657" y="103"/>
                  </a:lnTo>
                  <a:lnTo>
                    <a:pt x="653" y="103"/>
                  </a:lnTo>
                  <a:lnTo>
                    <a:pt x="649" y="102"/>
                  </a:lnTo>
                  <a:lnTo>
                    <a:pt x="643" y="98"/>
                  </a:lnTo>
                  <a:lnTo>
                    <a:pt x="640" y="92"/>
                  </a:lnTo>
                  <a:lnTo>
                    <a:pt x="639" y="90"/>
                  </a:lnTo>
                  <a:lnTo>
                    <a:pt x="639" y="85"/>
                  </a:lnTo>
                  <a:lnTo>
                    <a:pt x="639" y="85"/>
                  </a:lnTo>
                  <a:lnTo>
                    <a:pt x="639" y="81"/>
                  </a:lnTo>
                  <a:lnTo>
                    <a:pt x="640" y="79"/>
                  </a:lnTo>
                  <a:lnTo>
                    <a:pt x="643" y="73"/>
                  </a:lnTo>
                  <a:lnTo>
                    <a:pt x="649" y="69"/>
                  </a:lnTo>
                  <a:lnTo>
                    <a:pt x="653" y="68"/>
                  </a:lnTo>
                  <a:lnTo>
                    <a:pt x="657" y="68"/>
                  </a:lnTo>
                  <a:lnTo>
                    <a:pt x="765" y="68"/>
                  </a:lnTo>
                  <a:lnTo>
                    <a:pt x="765" y="68"/>
                  </a:lnTo>
                  <a:lnTo>
                    <a:pt x="769" y="68"/>
                  </a:lnTo>
                  <a:lnTo>
                    <a:pt x="771" y="69"/>
                  </a:lnTo>
                  <a:lnTo>
                    <a:pt x="777" y="73"/>
                  </a:lnTo>
                  <a:lnTo>
                    <a:pt x="781" y="79"/>
                  </a:lnTo>
                  <a:lnTo>
                    <a:pt x="782" y="81"/>
                  </a:lnTo>
                  <a:lnTo>
                    <a:pt x="782" y="85"/>
                  </a:lnTo>
                  <a:lnTo>
                    <a:pt x="782" y="85"/>
                  </a:lnTo>
                  <a:lnTo>
                    <a:pt x="782" y="90"/>
                  </a:lnTo>
                  <a:lnTo>
                    <a:pt x="781" y="92"/>
                  </a:lnTo>
                  <a:lnTo>
                    <a:pt x="777" y="98"/>
                  </a:lnTo>
                  <a:lnTo>
                    <a:pt x="771" y="102"/>
                  </a:lnTo>
                  <a:lnTo>
                    <a:pt x="769" y="103"/>
                  </a:lnTo>
                  <a:lnTo>
                    <a:pt x="765" y="103"/>
                  </a:lnTo>
                  <a:lnTo>
                    <a:pt x="765"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a:p>
          </p:txBody>
        </p:sp>
        <p:sp>
          <p:nvSpPr>
            <p:cNvPr id="58" name="Rectangle 57"/>
            <p:cNvSpPr/>
            <p:nvPr/>
          </p:nvSpPr>
          <p:spPr bwMode="ltGray">
            <a:xfrm>
              <a:off x="6324768" y="5279045"/>
              <a:ext cx="2731624"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59" name="Group 58"/>
            <p:cNvGrpSpPr/>
            <p:nvPr/>
          </p:nvGrpSpPr>
          <p:grpSpPr>
            <a:xfrm>
              <a:off x="8895590" y="5193283"/>
              <a:ext cx="747588" cy="747588"/>
              <a:chOff x="3086672" y="4185171"/>
              <a:chExt cx="747588" cy="747588"/>
            </a:xfrm>
            <a:grpFill/>
          </p:grpSpPr>
          <p:sp>
            <p:nvSpPr>
              <p:cNvPr id="60" name="Oval 59"/>
              <p:cNvSpPr/>
              <p:nvPr/>
            </p:nvSpPr>
            <p:spPr bwMode="ltGray">
              <a:xfrm>
                <a:off x="3086672" y="4185171"/>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61" name="TextBox 60"/>
              <p:cNvSpPr txBox="1"/>
              <p:nvPr/>
            </p:nvSpPr>
            <p:spPr>
              <a:xfrm>
                <a:off x="3109479" y="4284687"/>
                <a:ext cx="696280" cy="307082"/>
              </a:xfrm>
              <a:prstGeom prst="rect">
                <a:avLst/>
              </a:prstGeom>
              <a:grpFill/>
            </p:spPr>
            <p:txBody>
              <a:bodyPr wrap="square" lIns="0" tIns="0" rIns="0" bIns="0" rtlCol="0">
                <a:noAutofit/>
              </a:bodyPr>
              <a:lstStyle/>
              <a:p>
                <a:pPr algn="ctr">
                  <a:spcAft>
                    <a:spcPts val="816"/>
                  </a:spcAft>
                </a:pPr>
                <a:r>
                  <a:rPr lang="en-GB" sz="1814" b="1" i="1" dirty="0">
                    <a:solidFill>
                      <a:srgbClr val="EB8C00"/>
                    </a:solidFill>
                  </a:rPr>
                  <a:t>04</a:t>
                </a:r>
              </a:p>
            </p:txBody>
          </p:sp>
          <p:sp>
            <p:nvSpPr>
              <p:cNvPr id="62" name="TextBox 61"/>
              <p:cNvSpPr txBox="1"/>
              <p:nvPr/>
            </p:nvSpPr>
            <p:spPr>
              <a:xfrm>
                <a:off x="3109479" y="4599012"/>
                <a:ext cx="696280" cy="307082"/>
              </a:xfrm>
              <a:prstGeom prst="rect">
                <a:avLst/>
              </a:prstGeom>
              <a:grpFill/>
            </p:spPr>
            <p:txBody>
              <a:bodyPr wrap="square" lIns="0" tIns="0" rIns="0" bIns="0" rtlCol="0">
                <a:noAutofit/>
              </a:bodyPr>
              <a:lstStyle/>
              <a:p>
                <a:pPr algn="ctr">
                  <a:spcAft>
                    <a:spcPts val="816"/>
                  </a:spcAft>
                </a:pPr>
                <a:r>
                  <a:rPr lang="en-GB" sz="816" dirty="0"/>
                  <a:t>Text here</a:t>
                </a:r>
              </a:p>
            </p:txBody>
          </p:sp>
        </p:grpSp>
        <p:sp>
          <p:nvSpPr>
            <p:cNvPr id="64" name="TextBox 63"/>
            <p:cNvSpPr txBox="1"/>
            <p:nvPr/>
          </p:nvSpPr>
          <p:spPr>
            <a:xfrm>
              <a:off x="7021528" y="2907266"/>
              <a:ext cx="2192247" cy="307082"/>
            </a:xfrm>
            <a:prstGeom prst="rect">
              <a:avLst/>
            </a:prstGeom>
            <a:grpFill/>
          </p:spPr>
          <p:txBody>
            <a:bodyPr wrap="square" lIns="0" tIns="0" rIns="0" bIns="0" rtlCol="0">
              <a:noAutofit/>
            </a:bodyPr>
            <a:lstStyle/>
            <a:p>
              <a:pPr>
                <a:spcAft>
                  <a:spcPts val="816"/>
                </a:spcAft>
              </a:pPr>
              <a:r>
                <a:rPr lang="en-GB" sz="1600" dirty="0">
                  <a:solidFill>
                    <a:schemeClr val="bg1"/>
                  </a:solidFill>
                  <a:latin typeface="Cambria" panose="02040503050406030204" pitchFamily="18" charset="0"/>
                  <a:ea typeface="Cambria" panose="02040503050406030204" pitchFamily="18" charset="0"/>
                </a:rPr>
                <a:t>Text to go here</a:t>
              </a:r>
            </a:p>
          </p:txBody>
        </p:sp>
        <p:sp>
          <p:nvSpPr>
            <p:cNvPr id="65" name="TextBox 64"/>
            <p:cNvSpPr txBox="1"/>
            <p:nvPr/>
          </p:nvSpPr>
          <p:spPr>
            <a:xfrm>
              <a:off x="7021529" y="3716455"/>
              <a:ext cx="1849348" cy="307082"/>
            </a:xfrm>
            <a:prstGeom prst="rect">
              <a:avLst/>
            </a:prstGeom>
            <a:grpFill/>
          </p:spPr>
          <p:txBody>
            <a:bodyPr wrap="square" lIns="0" tIns="0" rIns="0" bIns="0" rtlCol="0">
              <a:noAutofit/>
            </a:bodyPr>
            <a:lstStyle/>
            <a:p>
              <a:pPr>
                <a:spcAft>
                  <a:spcPts val="816"/>
                </a:spcAft>
              </a:pPr>
              <a:r>
                <a:rPr lang="en-GB" sz="1600" dirty="0">
                  <a:solidFill>
                    <a:schemeClr val="bg1"/>
                  </a:solidFill>
                  <a:latin typeface="Cambria" panose="02040503050406030204" pitchFamily="18" charset="0"/>
                  <a:ea typeface="Cambria" panose="02040503050406030204" pitchFamily="18" charset="0"/>
                </a:rPr>
                <a:t>Text to go here</a:t>
              </a:r>
            </a:p>
          </p:txBody>
        </p:sp>
        <p:sp>
          <p:nvSpPr>
            <p:cNvPr id="66" name="TextBox 65"/>
            <p:cNvSpPr txBox="1"/>
            <p:nvPr/>
          </p:nvSpPr>
          <p:spPr>
            <a:xfrm>
              <a:off x="7021528" y="4564368"/>
              <a:ext cx="2192247" cy="307082"/>
            </a:xfrm>
            <a:prstGeom prst="rect">
              <a:avLst/>
            </a:prstGeom>
            <a:grpFill/>
          </p:spPr>
          <p:txBody>
            <a:bodyPr wrap="square" lIns="0" tIns="0" rIns="0" bIns="0" rtlCol="0">
              <a:noAutofit/>
            </a:bodyPr>
            <a:lstStyle/>
            <a:p>
              <a:pPr>
                <a:spcAft>
                  <a:spcPts val="816"/>
                </a:spcAft>
              </a:pPr>
              <a:r>
                <a:rPr lang="en-GB" sz="1600" dirty="0">
                  <a:solidFill>
                    <a:schemeClr val="bg1"/>
                  </a:solidFill>
                  <a:latin typeface="Cambria" panose="02040503050406030204" pitchFamily="18" charset="0"/>
                  <a:ea typeface="Cambria" panose="02040503050406030204" pitchFamily="18" charset="0"/>
                </a:rPr>
                <a:t>Text to go here to</a:t>
              </a:r>
            </a:p>
          </p:txBody>
        </p:sp>
        <p:sp>
          <p:nvSpPr>
            <p:cNvPr id="67" name="TextBox 66"/>
            <p:cNvSpPr txBox="1"/>
            <p:nvPr/>
          </p:nvSpPr>
          <p:spPr>
            <a:xfrm>
              <a:off x="7021529" y="5391992"/>
              <a:ext cx="1849348" cy="307082"/>
            </a:xfrm>
            <a:prstGeom prst="rect">
              <a:avLst/>
            </a:prstGeom>
            <a:grpFill/>
          </p:spPr>
          <p:txBody>
            <a:bodyPr wrap="square" lIns="0" tIns="0" rIns="0" bIns="0" rtlCol="0">
              <a:noAutofit/>
            </a:bodyPr>
            <a:lstStyle/>
            <a:p>
              <a:pPr>
                <a:spcAft>
                  <a:spcPts val="816"/>
                </a:spcAft>
              </a:pPr>
              <a:r>
                <a:rPr lang="en-GB" sz="1600" dirty="0">
                  <a:solidFill>
                    <a:schemeClr val="bg1"/>
                  </a:solidFill>
                  <a:latin typeface="Cambria" panose="02040503050406030204" pitchFamily="18" charset="0"/>
                  <a:ea typeface="Cambria" panose="02040503050406030204" pitchFamily="18" charset="0"/>
                </a:rPr>
                <a:t>Text to go here</a:t>
              </a:r>
            </a:p>
          </p:txBody>
        </p:sp>
      </p:grpSp>
      <p:cxnSp>
        <p:nvCxnSpPr>
          <p:cNvPr id="4" name="Straight Connector 3"/>
          <p:cNvCxnSpPr/>
          <p:nvPr/>
        </p:nvCxnSpPr>
        <p:spPr>
          <a:xfrm>
            <a:off x="4865898" y="1815353"/>
            <a:ext cx="0" cy="4422004"/>
          </a:xfrm>
          <a:prstGeom prst="line">
            <a:avLst/>
          </a:prstGeom>
          <a:ln>
            <a:solidFill>
              <a:srgbClr val="968C6D"/>
            </a:solidFill>
            <a:prstDash val="sysDot"/>
          </a:ln>
        </p:spPr>
        <p:style>
          <a:lnRef idx="1">
            <a:schemeClr val="accent1"/>
          </a:lnRef>
          <a:fillRef idx="0">
            <a:schemeClr val="accent1"/>
          </a:fillRef>
          <a:effectRef idx="0">
            <a:schemeClr val="accent1"/>
          </a:effectRef>
          <a:fontRef idx="minor">
            <a:schemeClr val="tx1"/>
          </a:fontRef>
        </p:style>
      </p:cxnSp>
      <p:pic>
        <p:nvPicPr>
          <p:cNvPr id="69" name="Graphic 68" descr="Remote learning language with solid fill">
            <a:extLst>
              <a:ext uri="{FF2B5EF4-FFF2-40B4-BE49-F238E27FC236}">
                <a16:creationId xmlns:a16="http://schemas.microsoft.com/office/drawing/2014/main" xmlns="" id="{AD01E0D2-5B7F-44D6-A9C1-DBD324574D5D}"/>
              </a:ext>
            </a:extLst>
          </p:cNvPr>
          <p:cNvPicPr>
            <a:picLocks noChangeAspect="1"/>
          </p:cNvPicPr>
          <p:nvPr/>
        </p:nvPicPr>
        <p:blipFill>
          <a:blip r:embed="rId3">
            <a:extLst>
              <a:ext uri="{96DAC541-7B7A-43D3-8B79-37D633B846F1}">
                <asvg:svgBlip xmlns:asvg="http://schemas.microsoft.com/office/drawing/2016/SVG/main" xmlns="" r:embed="rId8"/>
              </a:ext>
            </a:extLst>
          </a:blip>
          <a:stretch>
            <a:fillRect/>
          </a:stretch>
        </p:blipFill>
        <p:spPr>
          <a:xfrm>
            <a:off x="5231838" y="3235286"/>
            <a:ext cx="409538" cy="546051"/>
          </a:xfrm>
          <a:prstGeom prst="rect">
            <a:avLst/>
          </a:prstGeom>
        </p:spPr>
      </p:pic>
      <p:pic>
        <p:nvPicPr>
          <p:cNvPr id="73" name="Graphic 72" descr="Handshake with solid fill">
            <a:extLst>
              <a:ext uri="{FF2B5EF4-FFF2-40B4-BE49-F238E27FC236}">
                <a16:creationId xmlns:a16="http://schemas.microsoft.com/office/drawing/2014/main" xmlns="" id="{67FBF04B-5886-49CF-92B5-33E67A522F1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5246934" y="4034250"/>
            <a:ext cx="409537" cy="546049"/>
          </a:xfrm>
          <a:prstGeom prst="rect">
            <a:avLst/>
          </a:prstGeom>
        </p:spPr>
      </p:pic>
      <p:pic>
        <p:nvPicPr>
          <p:cNvPr id="74" name="Graphic 73" descr="Blog outline">
            <a:extLst>
              <a:ext uri="{FF2B5EF4-FFF2-40B4-BE49-F238E27FC236}">
                <a16:creationId xmlns:a16="http://schemas.microsoft.com/office/drawing/2014/main" xmlns="" id="{5C5C6483-065F-41A7-88AE-C1EC4AB21CF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5224067" y="4750877"/>
            <a:ext cx="409538" cy="546050"/>
          </a:xfrm>
          <a:prstGeom prst="rect">
            <a:avLst/>
          </a:prstGeom>
        </p:spPr>
      </p:pic>
    </p:spTree>
    <p:extLst>
      <p:ext uri="{BB962C8B-B14F-4D97-AF65-F5344CB8AC3E}">
        <p14:creationId xmlns:p14="http://schemas.microsoft.com/office/powerpoint/2010/main" val="355916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 Reasons for Growth</a:t>
            </a:r>
            <a:endParaRPr lang="en-GB" b="0" i="0" dirty="0"/>
          </a:p>
        </p:txBody>
      </p:sp>
      <p:pic>
        <p:nvPicPr>
          <p:cNvPr id="42"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3">
            <a:extLst>
              <a:ext uri="{96DAC541-7B7A-43D3-8B79-37D633B846F1}">
                <asvg:svgBlip xmlns:asvg="http://schemas.microsoft.com/office/drawing/2016/SVG/main" xmlns="" r:embed="rId8"/>
              </a:ext>
            </a:extLst>
          </a:blip>
          <a:stretch>
            <a:fillRect/>
          </a:stretch>
        </p:blipFill>
        <p:spPr>
          <a:xfrm>
            <a:off x="8415168" y="-23813"/>
            <a:ext cx="685800" cy="795337"/>
          </a:xfrm>
          <a:prstGeom prst="rect">
            <a:avLst/>
          </a:prstGeom>
        </p:spPr>
      </p:pic>
      <p:pic>
        <p:nvPicPr>
          <p:cNvPr id="48"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grpSp>
        <p:nvGrpSpPr>
          <p:cNvPr id="44" name="Group 43"/>
          <p:cNvGrpSpPr/>
          <p:nvPr/>
        </p:nvGrpSpPr>
        <p:grpSpPr>
          <a:xfrm>
            <a:off x="1000485" y="4914426"/>
            <a:ext cx="7471834" cy="648053"/>
            <a:chOff x="3768233" y="4887007"/>
            <a:chExt cx="8238043" cy="714508"/>
          </a:xfrm>
        </p:grpSpPr>
        <p:grpSp>
          <p:nvGrpSpPr>
            <p:cNvPr id="45" name="Group 44"/>
            <p:cNvGrpSpPr/>
            <p:nvPr/>
          </p:nvGrpSpPr>
          <p:grpSpPr>
            <a:xfrm>
              <a:off x="3768233" y="4887007"/>
              <a:ext cx="724002" cy="714508"/>
              <a:chOff x="543655" y="5181781"/>
              <a:chExt cx="724002" cy="714508"/>
            </a:xfrm>
          </p:grpSpPr>
          <p:sp>
            <p:nvSpPr>
              <p:cNvPr id="47" name="Teardrop 46"/>
              <p:cNvSpPr/>
              <p:nvPr/>
            </p:nvSpPr>
            <p:spPr bwMode="ltGray">
              <a:xfrm rot="2700000">
                <a:off x="548401" y="5177033"/>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52" name="Oval 51"/>
              <p:cNvSpPr/>
              <p:nvPr/>
            </p:nvSpPr>
            <p:spPr bwMode="ltGray">
              <a:xfrm>
                <a:off x="599655" y="5233034"/>
                <a:ext cx="612000" cy="612000"/>
              </a:xfrm>
              <a:prstGeom prst="ellipse">
                <a:avLst/>
              </a:prstGeom>
              <a:solidFill>
                <a:schemeClr val="accent5">
                  <a:lumMod val="75000"/>
                  <a:lumOff val="2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46" name="Rectangle 45"/>
            <p:cNvSpPr/>
            <p:nvPr/>
          </p:nvSpPr>
          <p:spPr bwMode="ltGray">
            <a:xfrm>
              <a:off x="4676172" y="4952748"/>
              <a:ext cx="7330104" cy="586959"/>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mj-lt"/>
                </a:rPr>
                <a:t>Skill</a:t>
              </a:r>
            </a:p>
          </p:txBody>
        </p:sp>
      </p:grpSp>
      <p:grpSp>
        <p:nvGrpSpPr>
          <p:cNvPr id="53" name="Group 52"/>
          <p:cNvGrpSpPr/>
          <p:nvPr/>
        </p:nvGrpSpPr>
        <p:grpSpPr>
          <a:xfrm>
            <a:off x="1000485" y="3571130"/>
            <a:ext cx="7471834" cy="648053"/>
            <a:chOff x="3768233" y="3498605"/>
            <a:chExt cx="8238043" cy="714508"/>
          </a:xfrm>
        </p:grpSpPr>
        <p:grpSp>
          <p:nvGrpSpPr>
            <p:cNvPr id="54" name="Group 53"/>
            <p:cNvGrpSpPr/>
            <p:nvPr/>
          </p:nvGrpSpPr>
          <p:grpSpPr>
            <a:xfrm>
              <a:off x="3768233" y="3498605"/>
              <a:ext cx="724002" cy="714508"/>
              <a:chOff x="526025" y="3552601"/>
              <a:chExt cx="724002" cy="714508"/>
            </a:xfrm>
          </p:grpSpPr>
          <p:sp>
            <p:nvSpPr>
              <p:cNvPr id="56" name="Teardrop 55"/>
              <p:cNvSpPr/>
              <p:nvPr/>
            </p:nvSpPr>
            <p:spPr bwMode="ltGray">
              <a:xfrm rot="2700000">
                <a:off x="530771" y="3547853"/>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57" name="Oval 56"/>
              <p:cNvSpPr/>
              <p:nvPr/>
            </p:nvSpPr>
            <p:spPr bwMode="ltGray">
              <a:xfrm>
                <a:off x="582025" y="3603854"/>
                <a:ext cx="612000" cy="612000"/>
              </a:xfrm>
              <a:prstGeom prst="ellipse">
                <a:avLst/>
              </a:prstGeom>
              <a:solidFill>
                <a:schemeClr val="accent5">
                  <a:lumMod val="50000"/>
                  <a:lumOff val="5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55" name="Rectangle 54"/>
            <p:cNvSpPr/>
            <p:nvPr/>
          </p:nvSpPr>
          <p:spPr bwMode="ltGray">
            <a:xfrm>
              <a:off x="4675911" y="3563070"/>
              <a:ext cx="7330365" cy="586959"/>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mj-lt"/>
                </a:rPr>
                <a:t>Growth</a:t>
              </a:r>
            </a:p>
          </p:txBody>
        </p:sp>
      </p:grpSp>
      <p:grpSp>
        <p:nvGrpSpPr>
          <p:cNvPr id="58" name="Group 57"/>
          <p:cNvGrpSpPr/>
          <p:nvPr/>
        </p:nvGrpSpPr>
        <p:grpSpPr>
          <a:xfrm>
            <a:off x="1000484" y="2227833"/>
            <a:ext cx="7471834" cy="648053"/>
            <a:chOff x="3768232" y="2110202"/>
            <a:chExt cx="8238043" cy="714508"/>
          </a:xfrm>
        </p:grpSpPr>
        <p:grpSp>
          <p:nvGrpSpPr>
            <p:cNvPr id="59" name="Group 58"/>
            <p:cNvGrpSpPr/>
            <p:nvPr/>
          </p:nvGrpSpPr>
          <p:grpSpPr>
            <a:xfrm>
              <a:off x="3768232" y="2110202"/>
              <a:ext cx="724002" cy="714508"/>
              <a:chOff x="519374" y="1924163"/>
              <a:chExt cx="724002" cy="714508"/>
            </a:xfrm>
          </p:grpSpPr>
          <p:sp>
            <p:nvSpPr>
              <p:cNvPr id="61" name="Teardrop 60"/>
              <p:cNvSpPr/>
              <p:nvPr/>
            </p:nvSpPr>
            <p:spPr bwMode="ltGray">
              <a:xfrm rot="2700000">
                <a:off x="524121" y="1919416"/>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62" name="Oval 61"/>
              <p:cNvSpPr/>
              <p:nvPr/>
            </p:nvSpPr>
            <p:spPr bwMode="ltGray">
              <a:xfrm>
                <a:off x="575376" y="1975417"/>
                <a:ext cx="612000" cy="612000"/>
              </a:xfrm>
              <a:prstGeom prst="ellipse">
                <a:avLst/>
              </a:prstGeom>
              <a:solidFill>
                <a:schemeClr val="accent3"/>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60" name="Rectangle 59"/>
            <p:cNvSpPr/>
            <p:nvPr/>
          </p:nvSpPr>
          <p:spPr bwMode="ltGray">
            <a:xfrm>
              <a:off x="4676173" y="2174880"/>
              <a:ext cx="7330102" cy="585472"/>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mj-lt"/>
                </a:rPr>
                <a:t>Awareness</a:t>
              </a:r>
            </a:p>
          </p:txBody>
        </p:sp>
      </p:grpSp>
      <p:grpSp>
        <p:nvGrpSpPr>
          <p:cNvPr id="63" name="Group 62"/>
          <p:cNvGrpSpPr/>
          <p:nvPr/>
        </p:nvGrpSpPr>
        <p:grpSpPr>
          <a:xfrm>
            <a:off x="1000484" y="2899481"/>
            <a:ext cx="7471834" cy="648053"/>
            <a:chOff x="3768232" y="2804403"/>
            <a:chExt cx="8238043" cy="714508"/>
          </a:xfrm>
        </p:grpSpPr>
        <p:grpSp>
          <p:nvGrpSpPr>
            <p:cNvPr id="64" name="Group 63"/>
            <p:cNvGrpSpPr/>
            <p:nvPr/>
          </p:nvGrpSpPr>
          <p:grpSpPr>
            <a:xfrm>
              <a:off x="3768232" y="2804403"/>
              <a:ext cx="724002" cy="714508"/>
              <a:chOff x="519374" y="2740108"/>
              <a:chExt cx="724002" cy="714508"/>
            </a:xfrm>
          </p:grpSpPr>
          <p:sp>
            <p:nvSpPr>
              <p:cNvPr id="67" name="Teardrop 66"/>
              <p:cNvSpPr/>
              <p:nvPr/>
            </p:nvSpPr>
            <p:spPr bwMode="ltGray">
              <a:xfrm rot="2700000">
                <a:off x="524121" y="2735361"/>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68" name="Oval 67"/>
              <p:cNvSpPr/>
              <p:nvPr/>
            </p:nvSpPr>
            <p:spPr bwMode="ltGray">
              <a:xfrm>
                <a:off x="575374" y="2791362"/>
                <a:ext cx="612000" cy="612000"/>
              </a:xfrm>
              <a:prstGeom prst="ellipse">
                <a:avLst/>
              </a:prstGeom>
              <a:solidFill>
                <a:schemeClr val="tx2">
                  <a:lumMod val="50000"/>
                  <a:lumOff val="5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65" name="Rectangle 64"/>
            <p:cNvSpPr/>
            <p:nvPr/>
          </p:nvSpPr>
          <p:spPr bwMode="ltGray">
            <a:xfrm>
              <a:off x="4676173" y="2868230"/>
              <a:ext cx="7330102" cy="586959"/>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mj-lt"/>
                </a:rPr>
                <a:t>Outreach/technology</a:t>
              </a:r>
            </a:p>
          </p:txBody>
        </p:sp>
        <p:sp>
          <p:nvSpPr>
            <p:cNvPr id="66" name="Freeform 5004"/>
            <p:cNvSpPr>
              <a:spLocks noEditPoints="1"/>
            </p:cNvSpPr>
            <p:nvPr/>
          </p:nvSpPr>
          <p:spPr bwMode="auto">
            <a:xfrm>
              <a:off x="3995322" y="2932791"/>
              <a:ext cx="269821" cy="457731"/>
            </a:xfrm>
            <a:custGeom>
              <a:avLst/>
              <a:gdLst>
                <a:gd name="T0" fmla="*/ 146 w 224"/>
                <a:gd name="T1" fmla="*/ 78 h 380"/>
                <a:gd name="T2" fmla="*/ 176 w 224"/>
                <a:gd name="T3" fmla="*/ 76 h 380"/>
                <a:gd name="T4" fmla="*/ 180 w 224"/>
                <a:gd name="T5" fmla="*/ 104 h 380"/>
                <a:gd name="T6" fmla="*/ 152 w 224"/>
                <a:gd name="T7" fmla="*/ 112 h 380"/>
                <a:gd name="T8" fmla="*/ 144 w 224"/>
                <a:gd name="T9" fmla="*/ 104 h 380"/>
                <a:gd name="T10" fmla="*/ 176 w 224"/>
                <a:gd name="T11" fmla="*/ 162 h 380"/>
                <a:gd name="T12" fmla="*/ 180 w 224"/>
                <a:gd name="T13" fmla="*/ 134 h 380"/>
                <a:gd name="T14" fmla="*/ 152 w 224"/>
                <a:gd name="T15" fmla="*/ 126 h 380"/>
                <a:gd name="T16" fmla="*/ 144 w 224"/>
                <a:gd name="T17" fmla="*/ 134 h 380"/>
                <a:gd name="T18" fmla="*/ 148 w 224"/>
                <a:gd name="T19" fmla="*/ 162 h 380"/>
                <a:gd name="T20" fmla="*/ 224 w 224"/>
                <a:gd name="T21" fmla="*/ 352 h 380"/>
                <a:gd name="T22" fmla="*/ 28 w 224"/>
                <a:gd name="T23" fmla="*/ 380 h 380"/>
                <a:gd name="T24" fmla="*/ 0 w 224"/>
                <a:gd name="T25" fmla="*/ 352 h 380"/>
                <a:gd name="T26" fmla="*/ 16 w 224"/>
                <a:gd name="T27" fmla="*/ 2 h 380"/>
                <a:gd name="T28" fmla="*/ 216 w 224"/>
                <a:gd name="T29" fmla="*/ 8 h 380"/>
                <a:gd name="T30" fmla="*/ 86 w 224"/>
                <a:gd name="T31" fmla="*/ 34 h 380"/>
                <a:gd name="T32" fmla="*/ 130 w 224"/>
                <a:gd name="T33" fmla="*/ 42 h 380"/>
                <a:gd name="T34" fmla="*/ 138 w 224"/>
                <a:gd name="T35" fmla="*/ 34 h 380"/>
                <a:gd name="T36" fmla="*/ 130 w 224"/>
                <a:gd name="T37" fmla="*/ 26 h 380"/>
                <a:gd name="T38" fmla="*/ 86 w 224"/>
                <a:gd name="T39" fmla="*/ 32 h 380"/>
                <a:gd name="T40" fmla="*/ 130 w 224"/>
                <a:gd name="T41" fmla="*/ 336 h 380"/>
                <a:gd name="T42" fmla="*/ 104 w 224"/>
                <a:gd name="T43" fmla="*/ 326 h 380"/>
                <a:gd name="T44" fmla="*/ 94 w 224"/>
                <a:gd name="T45" fmla="*/ 350 h 380"/>
                <a:gd name="T46" fmla="*/ 120 w 224"/>
                <a:gd name="T47" fmla="*/ 360 h 380"/>
                <a:gd name="T48" fmla="*/ 196 w 224"/>
                <a:gd name="T49" fmla="*/ 60 h 380"/>
                <a:gd name="T50" fmla="*/ 102 w 224"/>
                <a:gd name="T51" fmla="*/ 112 h 380"/>
                <a:gd name="T52" fmla="*/ 130 w 224"/>
                <a:gd name="T53" fmla="*/ 108 h 380"/>
                <a:gd name="T54" fmla="*/ 128 w 224"/>
                <a:gd name="T55" fmla="*/ 78 h 380"/>
                <a:gd name="T56" fmla="*/ 98 w 224"/>
                <a:gd name="T57" fmla="*/ 76 h 380"/>
                <a:gd name="T58" fmla="*/ 94 w 224"/>
                <a:gd name="T59" fmla="*/ 104 h 380"/>
                <a:gd name="T60" fmla="*/ 102 w 224"/>
                <a:gd name="T61" fmla="*/ 112 h 380"/>
                <a:gd name="T62" fmla="*/ 136 w 224"/>
                <a:gd name="T63" fmla="*/ 226 h 380"/>
                <a:gd name="T64" fmla="*/ 136 w 224"/>
                <a:gd name="T65" fmla="*/ 216 h 380"/>
                <a:gd name="T66" fmla="*/ 48 w 224"/>
                <a:gd name="T67" fmla="*/ 214 h 380"/>
                <a:gd name="T68" fmla="*/ 44 w 224"/>
                <a:gd name="T69" fmla="*/ 224 h 380"/>
                <a:gd name="T70" fmla="*/ 52 w 224"/>
                <a:gd name="T71" fmla="*/ 258 h 380"/>
                <a:gd name="T72" fmla="*/ 180 w 224"/>
                <a:gd name="T73" fmla="*/ 254 h 380"/>
                <a:gd name="T74" fmla="*/ 176 w 224"/>
                <a:gd name="T75" fmla="*/ 244 h 380"/>
                <a:gd name="T76" fmla="*/ 46 w 224"/>
                <a:gd name="T77" fmla="*/ 246 h 380"/>
                <a:gd name="T78" fmla="*/ 46 w 224"/>
                <a:gd name="T79" fmla="*/ 256 h 380"/>
                <a:gd name="T80" fmla="*/ 152 w 224"/>
                <a:gd name="T81" fmla="*/ 288 h 380"/>
                <a:gd name="T82" fmla="*/ 160 w 224"/>
                <a:gd name="T83" fmla="*/ 280 h 380"/>
                <a:gd name="T84" fmla="*/ 152 w 224"/>
                <a:gd name="T85" fmla="*/ 272 h 380"/>
                <a:gd name="T86" fmla="*/ 44 w 224"/>
                <a:gd name="T87" fmla="*/ 276 h 380"/>
                <a:gd name="T88" fmla="*/ 48 w 224"/>
                <a:gd name="T89" fmla="*/ 286 h 380"/>
                <a:gd name="T90" fmla="*/ 72 w 224"/>
                <a:gd name="T91" fmla="*/ 164 h 380"/>
                <a:gd name="T92" fmla="*/ 80 w 224"/>
                <a:gd name="T93" fmla="*/ 134 h 380"/>
                <a:gd name="T94" fmla="*/ 72 w 224"/>
                <a:gd name="T95" fmla="*/ 126 h 380"/>
                <a:gd name="T96" fmla="*/ 44 w 224"/>
                <a:gd name="T97" fmla="*/ 130 h 380"/>
                <a:gd name="T98" fmla="*/ 46 w 224"/>
                <a:gd name="T99" fmla="*/ 162 h 380"/>
                <a:gd name="T100" fmla="*/ 122 w 224"/>
                <a:gd name="T101" fmla="*/ 164 h 380"/>
                <a:gd name="T102" fmla="*/ 130 w 224"/>
                <a:gd name="T103" fmla="*/ 156 h 380"/>
                <a:gd name="T104" fmla="*/ 126 w 224"/>
                <a:gd name="T105" fmla="*/ 126 h 380"/>
                <a:gd name="T106" fmla="*/ 96 w 224"/>
                <a:gd name="T107" fmla="*/ 128 h 380"/>
                <a:gd name="T108" fmla="*/ 94 w 224"/>
                <a:gd name="T109" fmla="*/ 158 h 380"/>
                <a:gd name="T110" fmla="*/ 52 w 224"/>
                <a:gd name="T111" fmla="*/ 112 h 380"/>
                <a:gd name="T112" fmla="*/ 80 w 224"/>
                <a:gd name="T113" fmla="*/ 108 h 380"/>
                <a:gd name="T114" fmla="*/ 78 w 224"/>
                <a:gd name="T115" fmla="*/ 78 h 380"/>
                <a:gd name="T116" fmla="*/ 48 w 224"/>
                <a:gd name="T117" fmla="*/ 76 h 380"/>
                <a:gd name="T118" fmla="*/ 44 w 224"/>
                <a:gd name="T119" fmla="*/ 104 h 380"/>
                <a:gd name="T120" fmla="*/ 52 w 224"/>
                <a:gd name="T121" fmla="*/ 11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 h="38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rgbClr val="FFFFFF"/>
            </a:solidFill>
            <a:ln w="9525">
              <a:solidFill>
                <a:srgbClr val="000000"/>
              </a:solidFill>
              <a:round/>
              <a:headEnd/>
              <a:tailEnd/>
            </a:ln>
          </p:spPr>
          <p:txBody>
            <a:bodyPr vert="horz" wrap="square" lIns="82935" tIns="41468" rIns="82935" bIns="41468" numCol="1" anchor="t" anchorCtr="0" compatLnSpc="1">
              <a:prstTxWarp prst="textNoShape">
                <a:avLst/>
              </a:prstTxWarp>
            </a:bodyPr>
            <a:lstStyle/>
            <a:p>
              <a:pPr defTabSz="924073">
                <a:defRPr/>
              </a:pPr>
              <a:endParaRPr lang="en-GB" sz="1600" kern="0">
                <a:solidFill>
                  <a:srgbClr val="000000"/>
                </a:solidFill>
                <a:latin typeface="+mj-lt"/>
              </a:endParaRPr>
            </a:p>
          </p:txBody>
        </p:sp>
      </p:grpSp>
      <p:grpSp>
        <p:nvGrpSpPr>
          <p:cNvPr id="71" name="Group 70"/>
          <p:cNvGrpSpPr/>
          <p:nvPr/>
        </p:nvGrpSpPr>
        <p:grpSpPr>
          <a:xfrm>
            <a:off x="1000484" y="4242777"/>
            <a:ext cx="7471834" cy="648053"/>
            <a:chOff x="3768232" y="4192805"/>
            <a:chExt cx="8238043" cy="714508"/>
          </a:xfrm>
        </p:grpSpPr>
        <p:grpSp>
          <p:nvGrpSpPr>
            <p:cNvPr id="72" name="Group 71"/>
            <p:cNvGrpSpPr/>
            <p:nvPr/>
          </p:nvGrpSpPr>
          <p:grpSpPr>
            <a:xfrm>
              <a:off x="3768232" y="4192805"/>
              <a:ext cx="724002" cy="714508"/>
              <a:chOff x="555854" y="4367190"/>
              <a:chExt cx="724002" cy="714508"/>
            </a:xfrm>
          </p:grpSpPr>
          <p:sp>
            <p:nvSpPr>
              <p:cNvPr id="75" name="Teardrop 74"/>
              <p:cNvSpPr/>
              <p:nvPr/>
            </p:nvSpPr>
            <p:spPr bwMode="ltGray">
              <a:xfrm rot="2700000">
                <a:off x="560601" y="4362443"/>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81" name="Oval 80"/>
              <p:cNvSpPr/>
              <p:nvPr/>
            </p:nvSpPr>
            <p:spPr bwMode="ltGray">
              <a:xfrm>
                <a:off x="611855" y="4418444"/>
                <a:ext cx="612000" cy="612000"/>
              </a:xfrm>
              <a:prstGeom prst="ellipse">
                <a:avLst/>
              </a:prstGeom>
              <a:solidFill>
                <a:schemeClr val="accent5">
                  <a:lumMod val="75000"/>
                  <a:lumOff val="2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73" name="Rectangle 72"/>
            <p:cNvSpPr/>
            <p:nvPr/>
          </p:nvSpPr>
          <p:spPr bwMode="ltGray">
            <a:xfrm>
              <a:off x="4676172" y="4257909"/>
              <a:ext cx="7330103" cy="586959"/>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mj-lt"/>
                </a:rPr>
                <a:t>Education</a:t>
              </a:r>
            </a:p>
          </p:txBody>
        </p:sp>
      </p:grpSp>
      <p:grpSp>
        <p:nvGrpSpPr>
          <p:cNvPr id="87" name="Group 86"/>
          <p:cNvGrpSpPr/>
          <p:nvPr/>
        </p:nvGrpSpPr>
        <p:grpSpPr>
          <a:xfrm>
            <a:off x="1000484" y="5586074"/>
            <a:ext cx="7471835" cy="648053"/>
            <a:chOff x="3768232" y="5812818"/>
            <a:chExt cx="8238044" cy="714508"/>
          </a:xfrm>
        </p:grpSpPr>
        <p:grpSp>
          <p:nvGrpSpPr>
            <p:cNvPr id="100" name="Group 99"/>
            <p:cNvGrpSpPr/>
            <p:nvPr/>
          </p:nvGrpSpPr>
          <p:grpSpPr>
            <a:xfrm>
              <a:off x="3768232" y="5812818"/>
              <a:ext cx="724002" cy="714508"/>
              <a:chOff x="552875" y="5951471"/>
              <a:chExt cx="724002" cy="714508"/>
            </a:xfrm>
          </p:grpSpPr>
          <p:sp>
            <p:nvSpPr>
              <p:cNvPr id="109" name="Teardrop 108"/>
              <p:cNvSpPr/>
              <p:nvPr/>
            </p:nvSpPr>
            <p:spPr bwMode="ltGray">
              <a:xfrm rot="2700000">
                <a:off x="557622" y="5946724"/>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110" name="Oval 109"/>
              <p:cNvSpPr/>
              <p:nvPr/>
            </p:nvSpPr>
            <p:spPr bwMode="ltGray">
              <a:xfrm>
                <a:off x="608876" y="6002725"/>
                <a:ext cx="612000" cy="612000"/>
              </a:xfrm>
              <a:prstGeom prst="ellipse">
                <a:avLst/>
              </a:prstGeom>
              <a:solidFill>
                <a:schemeClr val="accent5">
                  <a:lumMod val="90000"/>
                  <a:lumOff val="1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106" name="Rectangle 105"/>
            <p:cNvSpPr/>
            <p:nvPr/>
          </p:nvSpPr>
          <p:spPr bwMode="ltGray">
            <a:xfrm>
              <a:off x="4675910" y="5879196"/>
              <a:ext cx="7330366" cy="586959"/>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mj-lt"/>
                </a:rPr>
                <a:t>Job placement</a:t>
              </a:r>
            </a:p>
          </p:txBody>
        </p:sp>
      </p:grpSp>
      <p:pic>
        <p:nvPicPr>
          <p:cNvPr id="111" name="Graphic 3" descr="Bar graph with upward trend outline">
            <a:extLst>
              <a:ext uri="{FF2B5EF4-FFF2-40B4-BE49-F238E27FC236}">
                <a16:creationId xmlns:a16="http://schemas.microsoft.com/office/drawing/2014/main" xmlns="" id="{B3590E31-4FC4-46A5-93C8-50ABF68AB2BF}"/>
              </a:ext>
            </a:extLst>
          </p:cNvPr>
          <p:cNvPicPr>
            <a:picLocks noChangeAspect="1"/>
          </p:cNvPicPr>
          <p:nvPr/>
        </p:nvPicPr>
        <p:blipFill>
          <a:blip r:embed="rId11">
            <a:extLst>
              <a:ext uri="{96DAC541-7B7A-43D3-8B79-37D633B846F1}">
                <asvg:svgBlip xmlns:asvg="http://schemas.microsoft.com/office/drawing/2016/SVG/main" xmlns="" r:embed="rId4"/>
              </a:ext>
            </a:extLst>
          </a:blip>
          <a:stretch>
            <a:fillRect/>
          </a:stretch>
        </p:blipFill>
        <p:spPr>
          <a:xfrm flipH="1">
            <a:off x="1084455" y="3623853"/>
            <a:ext cx="521899" cy="502889"/>
          </a:xfrm>
          <a:prstGeom prst="rect">
            <a:avLst/>
          </a:prstGeom>
        </p:spPr>
      </p:pic>
      <p:pic>
        <p:nvPicPr>
          <p:cNvPr id="112" name="Graphic 5" descr="Customer review outline">
            <a:extLst>
              <a:ext uri="{FF2B5EF4-FFF2-40B4-BE49-F238E27FC236}">
                <a16:creationId xmlns:a16="http://schemas.microsoft.com/office/drawing/2014/main" xmlns="" id="{8C58D6C1-CE21-481F-BD1D-BA40F88B2A0A}"/>
              </a:ext>
            </a:extLst>
          </p:cNvPr>
          <p:cNvPicPr>
            <a:picLocks noChangeAspect="1"/>
          </p:cNvPicPr>
          <p:nvPr/>
        </p:nvPicPr>
        <p:blipFill>
          <a:blip r:embed="rId12">
            <a:extLst>
              <a:ext uri="{96DAC541-7B7A-43D3-8B79-37D633B846F1}">
                <asvg:svgBlip xmlns:asvg="http://schemas.microsoft.com/office/drawing/2016/SVG/main" xmlns="" r:embed="rId6"/>
              </a:ext>
            </a:extLst>
          </a:blip>
          <a:stretch>
            <a:fillRect/>
          </a:stretch>
        </p:blipFill>
        <p:spPr>
          <a:xfrm>
            <a:off x="1143667" y="2352080"/>
            <a:ext cx="403476" cy="403476"/>
          </a:xfrm>
          <a:prstGeom prst="rect">
            <a:avLst/>
          </a:prstGeom>
        </p:spPr>
      </p:pic>
      <p:pic>
        <p:nvPicPr>
          <p:cNvPr id="113" name="Graphic 48" descr="Remote learning language with solid fill">
            <a:extLst>
              <a:ext uri="{FF2B5EF4-FFF2-40B4-BE49-F238E27FC236}">
                <a16:creationId xmlns:a16="http://schemas.microsoft.com/office/drawing/2014/main" xmlns="" id="{AA5266EF-DAF9-4D96-B4F1-A4EC54150148}"/>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079035" y="4332749"/>
            <a:ext cx="468107" cy="468107"/>
          </a:xfrm>
          <a:prstGeom prst="rect">
            <a:avLst/>
          </a:prstGeom>
        </p:spPr>
      </p:pic>
      <p:pic>
        <p:nvPicPr>
          <p:cNvPr id="114" name="Graphic 49" descr="Handshake with solid fill">
            <a:extLst>
              <a:ext uri="{FF2B5EF4-FFF2-40B4-BE49-F238E27FC236}">
                <a16:creationId xmlns:a16="http://schemas.microsoft.com/office/drawing/2014/main" xmlns="" id="{163A3DCA-A67E-483B-B0C1-4D61D4E8FF48}"/>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094761" y="5691866"/>
            <a:ext cx="468107" cy="468107"/>
          </a:xfrm>
          <a:prstGeom prst="rect">
            <a:avLst/>
          </a:prstGeom>
        </p:spPr>
      </p:pic>
      <p:pic>
        <p:nvPicPr>
          <p:cNvPr id="115" name="Graphic 50" descr="Blog outline">
            <a:extLst>
              <a:ext uri="{FF2B5EF4-FFF2-40B4-BE49-F238E27FC236}">
                <a16:creationId xmlns:a16="http://schemas.microsoft.com/office/drawing/2014/main" xmlns="" id="{F0457E80-8B8C-486D-90BE-FC29481D830D}"/>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1079034" y="4979663"/>
            <a:ext cx="468107" cy="468107"/>
          </a:xfrm>
          <a:prstGeom prst="rect">
            <a:avLst/>
          </a:prstGeom>
        </p:spPr>
      </p:pic>
    </p:spTree>
    <p:extLst>
      <p:ext uri="{BB962C8B-B14F-4D97-AF65-F5344CB8AC3E}">
        <p14:creationId xmlns:p14="http://schemas.microsoft.com/office/powerpoint/2010/main" val="2723950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Levels</a:t>
            </a:r>
            <a:endParaRPr lang="en-GB" b="0" i="0" dirty="0"/>
          </a:p>
        </p:txBody>
      </p:sp>
      <p:sp>
        <p:nvSpPr>
          <p:cNvPr id="98" name="Slide Number Placeholder 6"/>
          <p:cNvSpPr>
            <a:spLocks noGrp="1"/>
          </p:cNvSpPr>
          <p:nvPr>
            <p:ph type="sldNum" sz="quarter" idx="4"/>
          </p:nvPr>
        </p:nvSpPr>
        <p:spPr>
          <a:xfrm>
            <a:off x="6610957" y="6387355"/>
            <a:ext cx="1212353" cy="134471"/>
          </a:xfrm>
        </p:spPr>
        <p:txBody>
          <a:bodyPr/>
          <a:lstStyle/>
          <a:p>
            <a:fld id="{FEBD7F86-1881-4698-8703-FB80B0800997}" type="slidenum">
              <a:rPr lang="en-GB" smtClean="0"/>
              <a:pPr/>
              <a:t>30</a:t>
            </a:fld>
            <a:endParaRPr lang="en-GB"/>
          </a:p>
        </p:txBody>
      </p:sp>
      <p:sp>
        <p:nvSpPr>
          <p:cNvPr id="696" name="AutoShape 4"/>
          <p:cNvSpPr>
            <a:spLocks noChangeAspect="1" noChangeArrowheads="1" noTextEdit="1"/>
          </p:cNvSpPr>
          <p:nvPr/>
        </p:nvSpPr>
        <p:spPr bwMode="auto">
          <a:xfrm>
            <a:off x="1359266" y="1861761"/>
            <a:ext cx="4821628"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1905">
              <a:solidFill>
                <a:srgbClr val="000000"/>
              </a:solidFill>
            </a:endParaRPr>
          </a:p>
        </p:txBody>
      </p:sp>
      <p:grpSp>
        <p:nvGrpSpPr>
          <p:cNvPr id="6" name="Group 5"/>
          <p:cNvGrpSpPr/>
          <p:nvPr/>
        </p:nvGrpSpPr>
        <p:grpSpPr>
          <a:xfrm>
            <a:off x="1339123" y="2206697"/>
            <a:ext cx="6460688" cy="3793984"/>
            <a:chOff x="623782" y="2052676"/>
            <a:chExt cx="7099432" cy="3606148"/>
          </a:xfrm>
        </p:grpSpPr>
        <p:sp>
          <p:nvSpPr>
            <p:cNvPr id="697" name="Freeform 6"/>
            <p:cNvSpPr>
              <a:spLocks/>
            </p:cNvSpPr>
            <p:nvPr/>
          </p:nvSpPr>
          <p:spPr bwMode="auto">
            <a:xfrm>
              <a:off x="623782" y="2290716"/>
              <a:ext cx="7099432" cy="3368108"/>
            </a:xfrm>
            <a:custGeom>
              <a:avLst/>
              <a:gdLst>
                <a:gd name="T0" fmla="*/ 3344 w 3818"/>
                <a:gd name="T1" fmla="*/ 34 h 2538"/>
                <a:gd name="T2" fmla="*/ 3388 w 3818"/>
                <a:gd name="T3" fmla="*/ 152 h 2538"/>
                <a:gd name="T4" fmla="*/ 3392 w 3818"/>
                <a:gd name="T5" fmla="*/ 1672 h 2538"/>
                <a:gd name="T6" fmla="*/ 3384 w 3818"/>
                <a:gd name="T7" fmla="*/ 1702 h 2538"/>
                <a:gd name="T8" fmla="*/ 3350 w 3818"/>
                <a:gd name="T9" fmla="*/ 1726 h 2538"/>
                <a:gd name="T10" fmla="*/ 2776 w 3818"/>
                <a:gd name="T11" fmla="*/ 1726 h 2538"/>
                <a:gd name="T12" fmla="*/ 2744 w 3818"/>
                <a:gd name="T13" fmla="*/ 1702 h 2538"/>
                <a:gd name="T14" fmla="*/ 2734 w 3818"/>
                <a:gd name="T15" fmla="*/ 724 h 2538"/>
                <a:gd name="T16" fmla="*/ 2746 w 3818"/>
                <a:gd name="T17" fmla="*/ 656 h 2538"/>
                <a:gd name="T18" fmla="*/ 2794 w 3818"/>
                <a:gd name="T19" fmla="*/ 578 h 2538"/>
                <a:gd name="T20" fmla="*/ 2866 w 3818"/>
                <a:gd name="T21" fmla="*/ 520 h 2538"/>
                <a:gd name="T22" fmla="*/ 2950 w 3818"/>
                <a:gd name="T23" fmla="*/ 482 h 2538"/>
                <a:gd name="T24" fmla="*/ 3062 w 3818"/>
                <a:gd name="T25" fmla="*/ 444 h 2538"/>
                <a:gd name="T26" fmla="*/ 3148 w 3818"/>
                <a:gd name="T27" fmla="*/ 392 h 2538"/>
                <a:gd name="T28" fmla="*/ 3216 w 3818"/>
                <a:gd name="T29" fmla="*/ 320 h 2538"/>
                <a:gd name="T30" fmla="*/ 3256 w 3818"/>
                <a:gd name="T31" fmla="*/ 222 h 2538"/>
                <a:gd name="T32" fmla="*/ 3256 w 3818"/>
                <a:gd name="T33" fmla="*/ 166 h 2538"/>
                <a:gd name="T34" fmla="*/ 3234 w 3818"/>
                <a:gd name="T35" fmla="*/ 100 h 2538"/>
                <a:gd name="T36" fmla="*/ 3188 w 3818"/>
                <a:gd name="T37" fmla="*/ 44 h 2538"/>
                <a:gd name="T38" fmla="*/ 3128 w 3818"/>
                <a:gd name="T39" fmla="*/ 6 h 2538"/>
                <a:gd name="T40" fmla="*/ 2574 w 3818"/>
                <a:gd name="T41" fmla="*/ 34 h 2538"/>
                <a:gd name="T42" fmla="*/ 2618 w 3818"/>
                <a:gd name="T43" fmla="*/ 152 h 2538"/>
                <a:gd name="T44" fmla="*/ 2622 w 3818"/>
                <a:gd name="T45" fmla="*/ 1672 h 2538"/>
                <a:gd name="T46" fmla="*/ 2614 w 3818"/>
                <a:gd name="T47" fmla="*/ 1702 h 2538"/>
                <a:gd name="T48" fmla="*/ 2580 w 3818"/>
                <a:gd name="T49" fmla="*/ 1726 h 2538"/>
                <a:gd name="T50" fmla="*/ 2008 w 3818"/>
                <a:gd name="T51" fmla="*/ 1726 h 2538"/>
                <a:gd name="T52" fmla="*/ 1974 w 3818"/>
                <a:gd name="T53" fmla="*/ 1702 h 2538"/>
                <a:gd name="T54" fmla="*/ 1964 w 3818"/>
                <a:gd name="T55" fmla="*/ 724 h 2538"/>
                <a:gd name="T56" fmla="*/ 1976 w 3818"/>
                <a:gd name="T57" fmla="*/ 656 h 2538"/>
                <a:gd name="T58" fmla="*/ 2024 w 3818"/>
                <a:gd name="T59" fmla="*/ 578 h 2538"/>
                <a:gd name="T60" fmla="*/ 2096 w 3818"/>
                <a:gd name="T61" fmla="*/ 520 h 2538"/>
                <a:gd name="T62" fmla="*/ 2180 w 3818"/>
                <a:gd name="T63" fmla="*/ 482 h 2538"/>
                <a:gd name="T64" fmla="*/ 2292 w 3818"/>
                <a:gd name="T65" fmla="*/ 444 h 2538"/>
                <a:gd name="T66" fmla="*/ 2378 w 3818"/>
                <a:gd name="T67" fmla="*/ 392 h 2538"/>
                <a:gd name="T68" fmla="*/ 2446 w 3818"/>
                <a:gd name="T69" fmla="*/ 320 h 2538"/>
                <a:gd name="T70" fmla="*/ 2486 w 3818"/>
                <a:gd name="T71" fmla="*/ 222 h 2538"/>
                <a:gd name="T72" fmla="*/ 2486 w 3818"/>
                <a:gd name="T73" fmla="*/ 166 h 2538"/>
                <a:gd name="T74" fmla="*/ 2464 w 3818"/>
                <a:gd name="T75" fmla="*/ 100 h 2538"/>
                <a:gd name="T76" fmla="*/ 2418 w 3818"/>
                <a:gd name="T77" fmla="*/ 44 h 2538"/>
                <a:gd name="T78" fmla="*/ 2358 w 3818"/>
                <a:gd name="T79" fmla="*/ 6 h 2538"/>
                <a:gd name="T80" fmla="*/ 1802 w 3818"/>
                <a:gd name="T81" fmla="*/ 34 h 2538"/>
                <a:gd name="T82" fmla="*/ 1844 w 3818"/>
                <a:gd name="T83" fmla="*/ 152 h 2538"/>
                <a:gd name="T84" fmla="*/ 1850 w 3818"/>
                <a:gd name="T85" fmla="*/ 1672 h 2538"/>
                <a:gd name="T86" fmla="*/ 1842 w 3818"/>
                <a:gd name="T87" fmla="*/ 1702 h 2538"/>
                <a:gd name="T88" fmla="*/ 1808 w 3818"/>
                <a:gd name="T89" fmla="*/ 1726 h 2538"/>
                <a:gd name="T90" fmla="*/ 1234 w 3818"/>
                <a:gd name="T91" fmla="*/ 1726 h 2538"/>
                <a:gd name="T92" fmla="*/ 1202 w 3818"/>
                <a:gd name="T93" fmla="*/ 1702 h 2538"/>
                <a:gd name="T94" fmla="*/ 1192 w 3818"/>
                <a:gd name="T95" fmla="*/ 724 h 2538"/>
                <a:gd name="T96" fmla="*/ 1204 w 3818"/>
                <a:gd name="T97" fmla="*/ 656 h 2538"/>
                <a:gd name="T98" fmla="*/ 1252 w 3818"/>
                <a:gd name="T99" fmla="*/ 578 h 2538"/>
                <a:gd name="T100" fmla="*/ 1324 w 3818"/>
                <a:gd name="T101" fmla="*/ 520 h 2538"/>
                <a:gd name="T102" fmla="*/ 1408 w 3818"/>
                <a:gd name="T103" fmla="*/ 482 h 2538"/>
                <a:gd name="T104" fmla="*/ 1520 w 3818"/>
                <a:gd name="T105" fmla="*/ 444 h 2538"/>
                <a:gd name="T106" fmla="*/ 1606 w 3818"/>
                <a:gd name="T107" fmla="*/ 392 h 2538"/>
                <a:gd name="T108" fmla="*/ 1674 w 3818"/>
                <a:gd name="T109" fmla="*/ 320 h 2538"/>
                <a:gd name="T110" fmla="*/ 1714 w 3818"/>
                <a:gd name="T111" fmla="*/ 222 h 2538"/>
                <a:gd name="T112" fmla="*/ 1714 w 3818"/>
                <a:gd name="T113" fmla="*/ 166 h 2538"/>
                <a:gd name="T114" fmla="*/ 1692 w 3818"/>
                <a:gd name="T115" fmla="*/ 100 h 2538"/>
                <a:gd name="T116" fmla="*/ 1646 w 3818"/>
                <a:gd name="T117" fmla="*/ 44 h 2538"/>
                <a:gd name="T118" fmla="*/ 1584 w 3818"/>
                <a:gd name="T119" fmla="*/ 6 h 2538"/>
                <a:gd name="T120" fmla="*/ 3818 w 3818"/>
                <a:gd name="T121" fmla="*/ 2538 h 2538"/>
                <a:gd name="connsiteX0" fmla="*/ 10000 w 10016"/>
                <a:gd name="connsiteY0" fmla="*/ 0 h 10000"/>
                <a:gd name="connsiteX1" fmla="*/ 8706 w 10016"/>
                <a:gd name="connsiteY1" fmla="*/ 0 h 10000"/>
                <a:gd name="connsiteX2" fmla="*/ 8706 w 10016"/>
                <a:gd name="connsiteY2" fmla="*/ 0 h 10000"/>
                <a:gd name="connsiteX3" fmla="*/ 8759 w 10016"/>
                <a:gd name="connsiteY3" fmla="*/ 134 h 10000"/>
                <a:gd name="connsiteX4" fmla="*/ 8800 w 10016"/>
                <a:gd name="connsiteY4" fmla="*/ 268 h 10000"/>
                <a:gd name="connsiteX5" fmla="*/ 8832 w 10016"/>
                <a:gd name="connsiteY5" fmla="*/ 394 h 10000"/>
                <a:gd name="connsiteX6" fmla="*/ 8858 w 10016"/>
                <a:gd name="connsiteY6" fmla="*/ 504 h 10000"/>
                <a:gd name="connsiteX7" fmla="*/ 8874 w 10016"/>
                <a:gd name="connsiteY7" fmla="*/ 599 h 10000"/>
                <a:gd name="connsiteX8" fmla="*/ 8879 w 10016"/>
                <a:gd name="connsiteY8" fmla="*/ 678 h 10000"/>
                <a:gd name="connsiteX9" fmla="*/ 8884 w 10016"/>
                <a:gd name="connsiteY9" fmla="*/ 749 h 10000"/>
                <a:gd name="connsiteX10" fmla="*/ 8884 w 10016"/>
                <a:gd name="connsiteY10" fmla="*/ 2853 h 10000"/>
                <a:gd name="connsiteX11" fmla="*/ 8884 w 10016"/>
                <a:gd name="connsiteY11" fmla="*/ 6588 h 10000"/>
                <a:gd name="connsiteX12" fmla="*/ 8884 w 10016"/>
                <a:gd name="connsiteY12" fmla="*/ 6588 h 10000"/>
                <a:gd name="connsiteX13" fmla="*/ 8884 w 10016"/>
                <a:gd name="connsiteY13" fmla="*/ 6635 h 10000"/>
                <a:gd name="connsiteX14" fmla="*/ 8874 w 10016"/>
                <a:gd name="connsiteY14" fmla="*/ 6675 h 10000"/>
                <a:gd name="connsiteX15" fmla="*/ 8863 w 10016"/>
                <a:gd name="connsiteY15" fmla="*/ 6706 h 10000"/>
                <a:gd name="connsiteX16" fmla="*/ 8842 w 10016"/>
                <a:gd name="connsiteY16" fmla="*/ 6738 h 10000"/>
                <a:gd name="connsiteX17" fmla="*/ 8821 w 10016"/>
                <a:gd name="connsiteY17" fmla="*/ 6769 h 10000"/>
                <a:gd name="connsiteX18" fmla="*/ 8800 w 10016"/>
                <a:gd name="connsiteY18" fmla="*/ 6785 h 10000"/>
                <a:gd name="connsiteX19" fmla="*/ 8774 w 10016"/>
                <a:gd name="connsiteY19" fmla="*/ 6801 h 10000"/>
                <a:gd name="connsiteX20" fmla="*/ 8743 w 10016"/>
                <a:gd name="connsiteY20" fmla="*/ 6801 h 10000"/>
                <a:gd name="connsiteX21" fmla="*/ 7302 w 10016"/>
                <a:gd name="connsiteY21" fmla="*/ 6801 h 10000"/>
                <a:gd name="connsiteX22" fmla="*/ 7302 w 10016"/>
                <a:gd name="connsiteY22" fmla="*/ 6801 h 10000"/>
                <a:gd name="connsiteX23" fmla="*/ 7271 w 10016"/>
                <a:gd name="connsiteY23" fmla="*/ 6801 h 10000"/>
                <a:gd name="connsiteX24" fmla="*/ 7245 w 10016"/>
                <a:gd name="connsiteY24" fmla="*/ 6785 h 10000"/>
                <a:gd name="connsiteX25" fmla="*/ 7224 w 10016"/>
                <a:gd name="connsiteY25" fmla="*/ 6769 h 10000"/>
                <a:gd name="connsiteX26" fmla="*/ 7203 w 10016"/>
                <a:gd name="connsiteY26" fmla="*/ 6738 h 10000"/>
                <a:gd name="connsiteX27" fmla="*/ 7187 w 10016"/>
                <a:gd name="connsiteY27" fmla="*/ 6706 h 10000"/>
                <a:gd name="connsiteX28" fmla="*/ 7171 w 10016"/>
                <a:gd name="connsiteY28" fmla="*/ 6675 h 10000"/>
                <a:gd name="connsiteX29" fmla="*/ 7166 w 10016"/>
                <a:gd name="connsiteY29" fmla="*/ 6635 h 10000"/>
                <a:gd name="connsiteX30" fmla="*/ 7161 w 10016"/>
                <a:gd name="connsiteY30" fmla="*/ 6588 h 10000"/>
                <a:gd name="connsiteX31" fmla="*/ 7161 w 10016"/>
                <a:gd name="connsiteY31" fmla="*/ 2853 h 10000"/>
                <a:gd name="connsiteX32" fmla="*/ 7161 w 10016"/>
                <a:gd name="connsiteY32" fmla="*/ 2853 h 10000"/>
                <a:gd name="connsiteX33" fmla="*/ 7166 w 10016"/>
                <a:gd name="connsiteY33" fmla="*/ 2758 h 10000"/>
                <a:gd name="connsiteX34" fmla="*/ 7177 w 10016"/>
                <a:gd name="connsiteY34" fmla="*/ 2664 h 10000"/>
                <a:gd name="connsiteX35" fmla="*/ 7192 w 10016"/>
                <a:gd name="connsiteY35" fmla="*/ 2585 h 10000"/>
                <a:gd name="connsiteX36" fmla="*/ 7218 w 10016"/>
                <a:gd name="connsiteY36" fmla="*/ 2498 h 10000"/>
                <a:gd name="connsiteX37" fmla="*/ 7245 w 10016"/>
                <a:gd name="connsiteY37" fmla="*/ 2419 h 10000"/>
                <a:gd name="connsiteX38" fmla="*/ 7281 w 10016"/>
                <a:gd name="connsiteY38" fmla="*/ 2348 h 10000"/>
                <a:gd name="connsiteX39" fmla="*/ 7318 w 10016"/>
                <a:gd name="connsiteY39" fmla="*/ 2277 h 10000"/>
                <a:gd name="connsiteX40" fmla="*/ 7360 w 10016"/>
                <a:gd name="connsiteY40" fmla="*/ 2214 h 10000"/>
                <a:gd name="connsiteX41" fmla="*/ 7407 w 10016"/>
                <a:gd name="connsiteY41" fmla="*/ 2159 h 10000"/>
                <a:gd name="connsiteX42" fmla="*/ 7454 w 10016"/>
                <a:gd name="connsiteY42" fmla="*/ 2104 h 10000"/>
                <a:gd name="connsiteX43" fmla="*/ 7507 w 10016"/>
                <a:gd name="connsiteY43" fmla="*/ 2049 h 10000"/>
                <a:gd name="connsiteX44" fmla="*/ 7559 w 10016"/>
                <a:gd name="connsiteY44" fmla="*/ 2009 h 10000"/>
                <a:gd name="connsiteX45" fmla="*/ 7617 w 10016"/>
                <a:gd name="connsiteY45" fmla="*/ 1970 h 10000"/>
                <a:gd name="connsiteX46" fmla="*/ 7669 w 10016"/>
                <a:gd name="connsiteY46" fmla="*/ 1931 h 10000"/>
                <a:gd name="connsiteX47" fmla="*/ 7727 w 10016"/>
                <a:gd name="connsiteY47" fmla="*/ 1899 h 10000"/>
                <a:gd name="connsiteX48" fmla="*/ 7784 w 10016"/>
                <a:gd name="connsiteY48" fmla="*/ 1875 h 10000"/>
                <a:gd name="connsiteX49" fmla="*/ 7784 w 10016"/>
                <a:gd name="connsiteY49" fmla="*/ 1875 h 10000"/>
                <a:gd name="connsiteX50" fmla="*/ 7905 w 10016"/>
                <a:gd name="connsiteY50" fmla="*/ 1820 h 10000"/>
                <a:gd name="connsiteX51" fmla="*/ 8020 w 10016"/>
                <a:gd name="connsiteY51" fmla="*/ 1749 h 10000"/>
                <a:gd name="connsiteX52" fmla="*/ 8078 w 10016"/>
                <a:gd name="connsiteY52" fmla="*/ 1702 h 10000"/>
                <a:gd name="connsiteX53" fmla="*/ 8135 w 10016"/>
                <a:gd name="connsiteY53" fmla="*/ 1655 h 10000"/>
                <a:gd name="connsiteX54" fmla="*/ 8193 w 10016"/>
                <a:gd name="connsiteY54" fmla="*/ 1608 h 10000"/>
                <a:gd name="connsiteX55" fmla="*/ 8245 w 10016"/>
                <a:gd name="connsiteY55" fmla="*/ 1545 h 10000"/>
                <a:gd name="connsiteX56" fmla="*/ 8298 w 10016"/>
                <a:gd name="connsiteY56" fmla="*/ 1481 h 10000"/>
                <a:gd name="connsiteX57" fmla="*/ 8345 w 10016"/>
                <a:gd name="connsiteY57" fmla="*/ 1418 h 10000"/>
                <a:gd name="connsiteX58" fmla="*/ 8387 w 10016"/>
                <a:gd name="connsiteY58" fmla="*/ 1340 h 10000"/>
                <a:gd name="connsiteX59" fmla="*/ 8423 w 10016"/>
                <a:gd name="connsiteY59" fmla="*/ 1261 h 10000"/>
                <a:gd name="connsiteX60" fmla="*/ 8460 w 10016"/>
                <a:gd name="connsiteY60" fmla="*/ 1174 h 10000"/>
                <a:gd name="connsiteX61" fmla="*/ 8486 w 10016"/>
                <a:gd name="connsiteY61" fmla="*/ 1080 h 10000"/>
                <a:gd name="connsiteX62" fmla="*/ 8512 w 10016"/>
                <a:gd name="connsiteY62" fmla="*/ 977 h 10000"/>
                <a:gd name="connsiteX63" fmla="*/ 8528 w 10016"/>
                <a:gd name="connsiteY63" fmla="*/ 875 h 10000"/>
                <a:gd name="connsiteX64" fmla="*/ 8528 w 10016"/>
                <a:gd name="connsiteY64" fmla="*/ 875 h 10000"/>
                <a:gd name="connsiteX65" fmla="*/ 8533 w 10016"/>
                <a:gd name="connsiteY65" fmla="*/ 796 h 10000"/>
                <a:gd name="connsiteX66" fmla="*/ 8533 w 10016"/>
                <a:gd name="connsiteY66" fmla="*/ 725 h 10000"/>
                <a:gd name="connsiteX67" fmla="*/ 8528 w 10016"/>
                <a:gd name="connsiteY67" fmla="*/ 654 h 10000"/>
                <a:gd name="connsiteX68" fmla="*/ 8523 w 10016"/>
                <a:gd name="connsiteY68" fmla="*/ 591 h 10000"/>
                <a:gd name="connsiteX69" fmla="*/ 8507 w 10016"/>
                <a:gd name="connsiteY69" fmla="*/ 520 h 10000"/>
                <a:gd name="connsiteX70" fmla="*/ 8491 w 10016"/>
                <a:gd name="connsiteY70" fmla="*/ 457 h 10000"/>
                <a:gd name="connsiteX71" fmla="*/ 8470 w 10016"/>
                <a:gd name="connsiteY71" fmla="*/ 394 h 10000"/>
                <a:gd name="connsiteX72" fmla="*/ 8444 w 10016"/>
                <a:gd name="connsiteY72" fmla="*/ 331 h 10000"/>
                <a:gd name="connsiteX73" fmla="*/ 8418 w 10016"/>
                <a:gd name="connsiteY73" fmla="*/ 276 h 10000"/>
                <a:gd name="connsiteX74" fmla="*/ 8387 w 10016"/>
                <a:gd name="connsiteY74" fmla="*/ 221 h 10000"/>
                <a:gd name="connsiteX75" fmla="*/ 8350 w 10016"/>
                <a:gd name="connsiteY75" fmla="*/ 173 h 10000"/>
                <a:gd name="connsiteX76" fmla="*/ 8313 w 10016"/>
                <a:gd name="connsiteY76" fmla="*/ 126 h 10000"/>
                <a:gd name="connsiteX77" fmla="*/ 8277 w 10016"/>
                <a:gd name="connsiteY77" fmla="*/ 87 h 10000"/>
                <a:gd name="connsiteX78" fmla="*/ 8235 w 10016"/>
                <a:gd name="connsiteY78" fmla="*/ 55 h 10000"/>
                <a:gd name="connsiteX79" fmla="*/ 8193 w 10016"/>
                <a:gd name="connsiteY79" fmla="*/ 24 h 10000"/>
                <a:gd name="connsiteX80" fmla="*/ 8146 w 10016"/>
                <a:gd name="connsiteY80" fmla="*/ 0 h 10000"/>
                <a:gd name="connsiteX81" fmla="*/ 6689 w 10016"/>
                <a:gd name="connsiteY81" fmla="*/ 0 h 10000"/>
                <a:gd name="connsiteX82" fmla="*/ 6689 w 10016"/>
                <a:gd name="connsiteY82" fmla="*/ 0 h 10000"/>
                <a:gd name="connsiteX83" fmla="*/ 6742 w 10016"/>
                <a:gd name="connsiteY83" fmla="*/ 134 h 10000"/>
                <a:gd name="connsiteX84" fmla="*/ 6784 w 10016"/>
                <a:gd name="connsiteY84" fmla="*/ 268 h 10000"/>
                <a:gd name="connsiteX85" fmla="*/ 6815 w 10016"/>
                <a:gd name="connsiteY85" fmla="*/ 394 h 10000"/>
                <a:gd name="connsiteX86" fmla="*/ 6841 w 10016"/>
                <a:gd name="connsiteY86" fmla="*/ 504 h 10000"/>
                <a:gd name="connsiteX87" fmla="*/ 6857 w 10016"/>
                <a:gd name="connsiteY87" fmla="*/ 599 h 10000"/>
                <a:gd name="connsiteX88" fmla="*/ 6862 w 10016"/>
                <a:gd name="connsiteY88" fmla="*/ 678 h 10000"/>
                <a:gd name="connsiteX89" fmla="*/ 6867 w 10016"/>
                <a:gd name="connsiteY89" fmla="*/ 749 h 10000"/>
                <a:gd name="connsiteX90" fmla="*/ 6867 w 10016"/>
                <a:gd name="connsiteY90" fmla="*/ 2853 h 10000"/>
                <a:gd name="connsiteX91" fmla="*/ 6867 w 10016"/>
                <a:gd name="connsiteY91" fmla="*/ 6588 h 10000"/>
                <a:gd name="connsiteX92" fmla="*/ 6867 w 10016"/>
                <a:gd name="connsiteY92" fmla="*/ 6588 h 10000"/>
                <a:gd name="connsiteX93" fmla="*/ 6867 w 10016"/>
                <a:gd name="connsiteY93" fmla="*/ 6635 h 10000"/>
                <a:gd name="connsiteX94" fmla="*/ 6857 w 10016"/>
                <a:gd name="connsiteY94" fmla="*/ 6675 h 10000"/>
                <a:gd name="connsiteX95" fmla="*/ 6847 w 10016"/>
                <a:gd name="connsiteY95" fmla="*/ 6706 h 10000"/>
                <a:gd name="connsiteX96" fmla="*/ 6826 w 10016"/>
                <a:gd name="connsiteY96" fmla="*/ 6738 h 10000"/>
                <a:gd name="connsiteX97" fmla="*/ 6805 w 10016"/>
                <a:gd name="connsiteY97" fmla="*/ 6769 h 10000"/>
                <a:gd name="connsiteX98" fmla="*/ 6784 w 10016"/>
                <a:gd name="connsiteY98" fmla="*/ 6785 h 10000"/>
                <a:gd name="connsiteX99" fmla="*/ 6757 w 10016"/>
                <a:gd name="connsiteY99" fmla="*/ 6801 h 10000"/>
                <a:gd name="connsiteX100" fmla="*/ 6726 w 10016"/>
                <a:gd name="connsiteY100" fmla="*/ 6801 h 10000"/>
                <a:gd name="connsiteX101" fmla="*/ 5285 w 10016"/>
                <a:gd name="connsiteY101" fmla="*/ 6801 h 10000"/>
                <a:gd name="connsiteX102" fmla="*/ 5285 w 10016"/>
                <a:gd name="connsiteY102" fmla="*/ 6801 h 10000"/>
                <a:gd name="connsiteX103" fmla="*/ 5259 w 10016"/>
                <a:gd name="connsiteY103" fmla="*/ 6801 h 10000"/>
                <a:gd name="connsiteX104" fmla="*/ 5228 w 10016"/>
                <a:gd name="connsiteY104" fmla="*/ 6785 h 10000"/>
                <a:gd name="connsiteX105" fmla="*/ 5207 w 10016"/>
                <a:gd name="connsiteY105" fmla="*/ 6769 h 10000"/>
                <a:gd name="connsiteX106" fmla="*/ 5186 w 10016"/>
                <a:gd name="connsiteY106" fmla="*/ 6738 h 10000"/>
                <a:gd name="connsiteX107" fmla="*/ 5170 w 10016"/>
                <a:gd name="connsiteY107" fmla="*/ 6706 h 10000"/>
                <a:gd name="connsiteX108" fmla="*/ 5155 w 10016"/>
                <a:gd name="connsiteY108" fmla="*/ 6675 h 10000"/>
                <a:gd name="connsiteX109" fmla="*/ 5149 w 10016"/>
                <a:gd name="connsiteY109" fmla="*/ 6635 h 10000"/>
                <a:gd name="connsiteX110" fmla="*/ 5144 w 10016"/>
                <a:gd name="connsiteY110" fmla="*/ 6588 h 10000"/>
                <a:gd name="connsiteX111" fmla="*/ 5144 w 10016"/>
                <a:gd name="connsiteY111" fmla="*/ 2853 h 10000"/>
                <a:gd name="connsiteX112" fmla="*/ 5144 w 10016"/>
                <a:gd name="connsiteY112" fmla="*/ 2853 h 10000"/>
                <a:gd name="connsiteX113" fmla="*/ 5149 w 10016"/>
                <a:gd name="connsiteY113" fmla="*/ 2758 h 10000"/>
                <a:gd name="connsiteX114" fmla="*/ 5160 w 10016"/>
                <a:gd name="connsiteY114" fmla="*/ 2664 h 10000"/>
                <a:gd name="connsiteX115" fmla="*/ 5175 w 10016"/>
                <a:gd name="connsiteY115" fmla="*/ 2585 h 10000"/>
                <a:gd name="connsiteX116" fmla="*/ 5202 w 10016"/>
                <a:gd name="connsiteY116" fmla="*/ 2498 h 10000"/>
                <a:gd name="connsiteX117" fmla="*/ 5228 w 10016"/>
                <a:gd name="connsiteY117" fmla="*/ 2419 h 10000"/>
                <a:gd name="connsiteX118" fmla="*/ 5265 w 10016"/>
                <a:gd name="connsiteY118" fmla="*/ 2348 h 10000"/>
                <a:gd name="connsiteX119" fmla="*/ 5301 w 10016"/>
                <a:gd name="connsiteY119" fmla="*/ 2277 h 10000"/>
                <a:gd name="connsiteX120" fmla="*/ 5343 w 10016"/>
                <a:gd name="connsiteY120" fmla="*/ 2214 h 10000"/>
                <a:gd name="connsiteX121" fmla="*/ 5390 w 10016"/>
                <a:gd name="connsiteY121" fmla="*/ 2159 h 10000"/>
                <a:gd name="connsiteX122" fmla="*/ 5437 w 10016"/>
                <a:gd name="connsiteY122" fmla="*/ 2104 h 10000"/>
                <a:gd name="connsiteX123" fmla="*/ 5490 w 10016"/>
                <a:gd name="connsiteY123" fmla="*/ 2049 h 10000"/>
                <a:gd name="connsiteX124" fmla="*/ 5542 w 10016"/>
                <a:gd name="connsiteY124" fmla="*/ 2009 h 10000"/>
                <a:gd name="connsiteX125" fmla="*/ 5600 w 10016"/>
                <a:gd name="connsiteY125" fmla="*/ 1970 h 10000"/>
                <a:gd name="connsiteX126" fmla="*/ 5652 w 10016"/>
                <a:gd name="connsiteY126" fmla="*/ 1931 h 10000"/>
                <a:gd name="connsiteX127" fmla="*/ 5710 w 10016"/>
                <a:gd name="connsiteY127" fmla="*/ 1899 h 10000"/>
                <a:gd name="connsiteX128" fmla="*/ 5767 w 10016"/>
                <a:gd name="connsiteY128" fmla="*/ 1875 h 10000"/>
                <a:gd name="connsiteX129" fmla="*/ 5767 w 10016"/>
                <a:gd name="connsiteY129" fmla="*/ 1875 h 10000"/>
                <a:gd name="connsiteX130" fmla="*/ 5888 w 10016"/>
                <a:gd name="connsiteY130" fmla="*/ 1820 h 10000"/>
                <a:gd name="connsiteX131" fmla="*/ 6003 w 10016"/>
                <a:gd name="connsiteY131" fmla="*/ 1749 h 10000"/>
                <a:gd name="connsiteX132" fmla="*/ 6061 w 10016"/>
                <a:gd name="connsiteY132" fmla="*/ 1702 h 10000"/>
                <a:gd name="connsiteX133" fmla="*/ 6118 w 10016"/>
                <a:gd name="connsiteY133" fmla="*/ 1655 h 10000"/>
                <a:gd name="connsiteX134" fmla="*/ 6176 w 10016"/>
                <a:gd name="connsiteY134" fmla="*/ 1608 h 10000"/>
                <a:gd name="connsiteX135" fmla="*/ 6228 w 10016"/>
                <a:gd name="connsiteY135" fmla="*/ 1545 h 10000"/>
                <a:gd name="connsiteX136" fmla="*/ 6281 w 10016"/>
                <a:gd name="connsiteY136" fmla="*/ 1481 h 10000"/>
                <a:gd name="connsiteX137" fmla="*/ 6328 w 10016"/>
                <a:gd name="connsiteY137" fmla="*/ 1418 h 10000"/>
                <a:gd name="connsiteX138" fmla="*/ 6370 w 10016"/>
                <a:gd name="connsiteY138" fmla="*/ 1340 h 10000"/>
                <a:gd name="connsiteX139" fmla="*/ 6406 w 10016"/>
                <a:gd name="connsiteY139" fmla="*/ 1261 h 10000"/>
                <a:gd name="connsiteX140" fmla="*/ 6443 w 10016"/>
                <a:gd name="connsiteY140" fmla="*/ 1174 h 10000"/>
                <a:gd name="connsiteX141" fmla="*/ 6469 w 10016"/>
                <a:gd name="connsiteY141" fmla="*/ 1080 h 10000"/>
                <a:gd name="connsiteX142" fmla="*/ 6496 w 10016"/>
                <a:gd name="connsiteY142" fmla="*/ 977 h 10000"/>
                <a:gd name="connsiteX143" fmla="*/ 6511 w 10016"/>
                <a:gd name="connsiteY143" fmla="*/ 875 h 10000"/>
                <a:gd name="connsiteX144" fmla="*/ 6511 w 10016"/>
                <a:gd name="connsiteY144" fmla="*/ 875 h 10000"/>
                <a:gd name="connsiteX145" fmla="*/ 6517 w 10016"/>
                <a:gd name="connsiteY145" fmla="*/ 796 h 10000"/>
                <a:gd name="connsiteX146" fmla="*/ 6517 w 10016"/>
                <a:gd name="connsiteY146" fmla="*/ 725 h 10000"/>
                <a:gd name="connsiteX147" fmla="*/ 6511 w 10016"/>
                <a:gd name="connsiteY147" fmla="*/ 654 h 10000"/>
                <a:gd name="connsiteX148" fmla="*/ 6506 w 10016"/>
                <a:gd name="connsiteY148" fmla="*/ 591 h 10000"/>
                <a:gd name="connsiteX149" fmla="*/ 6490 w 10016"/>
                <a:gd name="connsiteY149" fmla="*/ 520 h 10000"/>
                <a:gd name="connsiteX150" fmla="*/ 6475 w 10016"/>
                <a:gd name="connsiteY150" fmla="*/ 457 h 10000"/>
                <a:gd name="connsiteX151" fmla="*/ 6454 w 10016"/>
                <a:gd name="connsiteY151" fmla="*/ 394 h 10000"/>
                <a:gd name="connsiteX152" fmla="*/ 6427 w 10016"/>
                <a:gd name="connsiteY152" fmla="*/ 331 h 10000"/>
                <a:gd name="connsiteX153" fmla="*/ 6401 w 10016"/>
                <a:gd name="connsiteY153" fmla="*/ 276 h 10000"/>
                <a:gd name="connsiteX154" fmla="*/ 6370 w 10016"/>
                <a:gd name="connsiteY154" fmla="*/ 221 h 10000"/>
                <a:gd name="connsiteX155" fmla="*/ 6333 w 10016"/>
                <a:gd name="connsiteY155" fmla="*/ 173 h 10000"/>
                <a:gd name="connsiteX156" fmla="*/ 6296 w 10016"/>
                <a:gd name="connsiteY156" fmla="*/ 126 h 10000"/>
                <a:gd name="connsiteX157" fmla="*/ 6260 w 10016"/>
                <a:gd name="connsiteY157" fmla="*/ 87 h 10000"/>
                <a:gd name="connsiteX158" fmla="*/ 6218 w 10016"/>
                <a:gd name="connsiteY158" fmla="*/ 55 h 10000"/>
                <a:gd name="connsiteX159" fmla="*/ 6176 w 10016"/>
                <a:gd name="connsiteY159" fmla="*/ 24 h 10000"/>
                <a:gd name="connsiteX160" fmla="*/ 6129 w 10016"/>
                <a:gd name="connsiteY160" fmla="*/ 0 h 10000"/>
                <a:gd name="connsiteX161" fmla="*/ 4667 w 10016"/>
                <a:gd name="connsiteY161" fmla="*/ 0 h 10000"/>
                <a:gd name="connsiteX162" fmla="*/ 4667 w 10016"/>
                <a:gd name="connsiteY162" fmla="*/ 0 h 10000"/>
                <a:gd name="connsiteX163" fmla="*/ 4720 w 10016"/>
                <a:gd name="connsiteY163" fmla="*/ 134 h 10000"/>
                <a:gd name="connsiteX164" fmla="*/ 4762 w 10016"/>
                <a:gd name="connsiteY164" fmla="*/ 268 h 10000"/>
                <a:gd name="connsiteX165" fmla="*/ 4793 w 10016"/>
                <a:gd name="connsiteY165" fmla="*/ 394 h 10000"/>
                <a:gd name="connsiteX166" fmla="*/ 4819 w 10016"/>
                <a:gd name="connsiteY166" fmla="*/ 504 h 10000"/>
                <a:gd name="connsiteX167" fmla="*/ 4830 w 10016"/>
                <a:gd name="connsiteY167" fmla="*/ 599 h 10000"/>
                <a:gd name="connsiteX168" fmla="*/ 4840 w 10016"/>
                <a:gd name="connsiteY168" fmla="*/ 678 h 10000"/>
                <a:gd name="connsiteX169" fmla="*/ 4845 w 10016"/>
                <a:gd name="connsiteY169" fmla="*/ 749 h 10000"/>
                <a:gd name="connsiteX170" fmla="*/ 4845 w 10016"/>
                <a:gd name="connsiteY170" fmla="*/ 2853 h 10000"/>
                <a:gd name="connsiteX171" fmla="*/ 4845 w 10016"/>
                <a:gd name="connsiteY171" fmla="*/ 6588 h 10000"/>
                <a:gd name="connsiteX172" fmla="*/ 4845 w 10016"/>
                <a:gd name="connsiteY172" fmla="*/ 6588 h 10000"/>
                <a:gd name="connsiteX173" fmla="*/ 4845 w 10016"/>
                <a:gd name="connsiteY173" fmla="*/ 6635 h 10000"/>
                <a:gd name="connsiteX174" fmla="*/ 4835 w 10016"/>
                <a:gd name="connsiteY174" fmla="*/ 6675 h 10000"/>
                <a:gd name="connsiteX175" fmla="*/ 4825 w 10016"/>
                <a:gd name="connsiteY175" fmla="*/ 6706 h 10000"/>
                <a:gd name="connsiteX176" fmla="*/ 4804 w 10016"/>
                <a:gd name="connsiteY176" fmla="*/ 6738 h 10000"/>
                <a:gd name="connsiteX177" fmla="*/ 4783 w 10016"/>
                <a:gd name="connsiteY177" fmla="*/ 6769 h 10000"/>
                <a:gd name="connsiteX178" fmla="*/ 4762 w 10016"/>
                <a:gd name="connsiteY178" fmla="*/ 6785 h 10000"/>
                <a:gd name="connsiteX179" fmla="*/ 4735 w 10016"/>
                <a:gd name="connsiteY179" fmla="*/ 6801 h 10000"/>
                <a:gd name="connsiteX180" fmla="*/ 4704 w 10016"/>
                <a:gd name="connsiteY180" fmla="*/ 6801 h 10000"/>
                <a:gd name="connsiteX181" fmla="*/ 3263 w 10016"/>
                <a:gd name="connsiteY181" fmla="*/ 6801 h 10000"/>
                <a:gd name="connsiteX182" fmla="*/ 3263 w 10016"/>
                <a:gd name="connsiteY182" fmla="*/ 6801 h 10000"/>
                <a:gd name="connsiteX183" fmla="*/ 3232 w 10016"/>
                <a:gd name="connsiteY183" fmla="*/ 6801 h 10000"/>
                <a:gd name="connsiteX184" fmla="*/ 3206 w 10016"/>
                <a:gd name="connsiteY184" fmla="*/ 6785 h 10000"/>
                <a:gd name="connsiteX185" fmla="*/ 3185 w 10016"/>
                <a:gd name="connsiteY185" fmla="*/ 6769 h 10000"/>
                <a:gd name="connsiteX186" fmla="*/ 3164 w 10016"/>
                <a:gd name="connsiteY186" fmla="*/ 6738 h 10000"/>
                <a:gd name="connsiteX187" fmla="*/ 3148 w 10016"/>
                <a:gd name="connsiteY187" fmla="*/ 6706 h 10000"/>
                <a:gd name="connsiteX188" fmla="*/ 3133 w 10016"/>
                <a:gd name="connsiteY188" fmla="*/ 6675 h 10000"/>
                <a:gd name="connsiteX189" fmla="*/ 3127 w 10016"/>
                <a:gd name="connsiteY189" fmla="*/ 6635 h 10000"/>
                <a:gd name="connsiteX190" fmla="*/ 3122 w 10016"/>
                <a:gd name="connsiteY190" fmla="*/ 6588 h 10000"/>
                <a:gd name="connsiteX191" fmla="*/ 3122 w 10016"/>
                <a:gd name="connsiteY191" fmla="*/ 2853 h 10000"/>
                <a:gd name="connsiteX192" fmla="*/ 3122 w 10016"/>
                <a:gd name="connsiteY192" fmla="*/ 2853 h 10000"/>
                <a:gd name="connsiteX193" fmla="*/ 3127 w 10016"/>
                <a:gd name="connsiteY193" fmla="*/ 2758 h 10000"/>
                <a:gd name="connsiteX194" fmla="*/ 3138 w 10016"/>
                <a:gd name="connsiteY194" fmla="*/ 2664 h 10000"/>
                <a:gd name="connsiteX195" fmla="*/ 3153 w 10016"/>
                <a:gd name="connsiteY195" fmla="*/ 2585 h 10000"/>
                <a:gd name="connsiteX196" fmla="*/ 3180 w 10016"/>
                <a:gd name="connsiteY196" fmla="*/ 2498 h 10000"/>
                <a:gd name="connsiteX197" fmla="*/ 3206 w 10016"/>
                <a:gd name="connsiteY197" fmla="*/ 2419 h 10000"/>
                <a:gd name="connsiteX198" fmla="*/ 3243 w 10016"/>
                <a:gd name="connsiteY198" fmla="*/ 2348 h 10000"/>
                <a:gd name="connsiteX199" fmla="*/ 3279 w 10016"/>
                <a:gd name="connsiteY199" fmla="*/ 2277 h 10000"/>
                <a:gd name="connsiteX200" fmla="*/ 3321 w 10016"/>
                <a:gd name="connsiteY200" fmla="*/ 2214 h 10000"/>
                <a:gd name="connsiteX201" fmla="*/ 3368 w 10016"/>
                <a:gd name="connsiteY201" fmla="*/ 2159 h 10000"/>
                <a:gd name="connsiteX202" fmla="*/ 3415 w 10016"/>
                <a:gd name="connsiteY202" fmla="*/ 2104 h 10000"/>
                <a:gd name="connsiteX203" fmla="*/ 3468 w 10016"/>
                <a:gd name="connsiteY203" fmla="*/ 2049 h 10000"/>
                <a:gd name="connsiteX204" fmla="*/ 3520 w 10016"/>
                <a:gd name="connsiteY204" fmla="*/ 2009 h 10000"/>
                <a:gd name="connsiteX205" fmla="*/ 3578 w 10016"/>
                <a:gd name="connsiteY205" fmla="*/ 1970 h 10000"/>
                <a:gd name="connsiteX206" fmla="*/ 3630 w 10016"/>
                <a:gd name="connsiteY206" fmla="*/ 1931 h 10000"/>
                <a:gd name="connsiteX207" fmla="*/ 3688 w 10016"/>
                <a:gd name="connsiteY207" fmla="*/ 1899 h 10000"/>
                <a:gd name="connsiteX208" fmla="*/ 3745 w 10016"/>
                <a:gd name="connsiteY208" fmla="*/ 1875 h 10000"/>
                <a:gd name="connsiteX209" fmla="*/ 3745 w 10016"/>
                <a:gd name="connsiteY209" fmla="*/ 1875 h 10000"/>
                <a:gd name="connsiteX210" fmla="*/ 3861 w 10016"/>
                <a:gd name="connsiteY210" fmla="*/ 1820 h 10000"/>
                <a:gd name="connsiteX211" fmla="*/ 3981 w 10016"/>
                <a:gd name="connsiteY211" fmla="*/ 1749 h 10000"/>
                <a:gd name="connsiteX212" fmla="*/ 4039 w 10016"/>
                <a:gd name="connsiteY212" fmla="*/ 1702 h 10000"/>
                <a:gd name="connsiteX213" fmla="*/ 4096 w 10016"/>
                <a:gd name="connsiteY213" fmla="*/ 1655 h 10000"/>
                <a:gd name="connsiteX214" fmla="*/ 4154 w 10016"/>
                <a:gd name="connsiteY214" fmla="*/ 1608 h 10000"/>
                <a:gd name="connsiteX215" fmla="*/ 4206 w 10016"/>
                <a:gd name="connsiteY215" fmla="*/ 1545 h 10000"/>
                <a:gd name="connsiteX216" fmla="*/ 4254 w 10016"/>
                <a:gd name="connsiteY216" fmla="*/ 1481 h 10000"/>
                <a:gd name="connsiteX217" fmla="*/ 4301 w 10016"/>
                <a:gd name="connsiteY217" fmla="*/ 1418 h 10000"/>
                <a:gd name="connsiteX218" fmla="*/ 4348 w 10016"/>
                <a:gd name="connsiteY218" fmla="*/ 1340 h 10000"/>
                <a:gd name="connsiteX219" fmla="*/ 4384 w 10016"/>
                <a:gd name="connsiteY219" fmla="*/ 1261 h 10000"/>
                <a:gd name="connsiteX220" fmla="*/ 4421 w 10016"/>
                <a:gd name="connsiteY220" fmla="*/ 1174 h 10000"/>
                <a:gd name="connsiteX221" fmla="*/ 4447 w 10016"/>
                <a:gd name="connsiteY221" fmla="*/ 1080 h 10000"/>
                <a:gd name="connsiteX222" fmla="*/ 4474 w 10016"/>
                <a:gd name="connsiteY222" fmla="*/ 977 h 10000"/>
                <a:gd name="connsiteX223" fmla="*/ 4489 w 10016"/>
                <a:gd name="connsiteY223" fmla="*/ 875 h 10000"/>
                <a:gd name="connsiteX224" fmla="*/ 4489 w 10016"/>
                <a:gd name="connsiteY224" fmla="*/ 875 h 10000"/>
                <a:gd name="connsiteX225" fmla="*/ 4494 w 10016"/>
                <a:gd name="connsiteY225" fmla="*/ 796 h 10000"/>
                <a:gd name="connsiteX226" fmla="*/ 4494 w 10016"/>
                <a:gd name="connsiteY226" fmla="*/ 725 h 10000"/>
                <a:gd name="connsiteX227" fmla="*/ 4489 w 10016"/>
                <a:gd name="connsiteY227" fmla="*/ 654 h 10000"/>
                <a:gd name="connsiteX228" fmla="*/ 4484 w 10016"/>
                <a:gd name="connsiteY228" fmla="*/ 591 h 10000"/>
                <a:gd name="connsiteX229" fmla="*/ 4468 w 10016"/>
                <a:gd name="connsiteY229" fmla="*/ 520 h 10000"/>
                <a:gd name="connsiteX230" fmla="*/ 4453 w 10016"/>
                <a:gd name="connsiteY230" fmla="*/ 457 h 10000"/>
                <a:gd name="connsiteX231" fmla="*/ 4432 w 10016"/>
                <a:gd name="connsiteY231" fmla="*/ 394 h 10000"/>
                <a:gd name="connsiteX232" fmla="*/ 4405 w 10016"/>
                <a:gd name="connsiteY232" fmla="*/ 331 h 10000"/>
                <a:gd name="connsiteX233" fmla="*/ 4374 w 10016"/>
                <a:gd name="connsiteY233" fmla="*/ 276 h 10000"/>
                <a:gd name="connsiteX234" fmla="*/ 4348 w 10016"/>
                <a:gd name="connsiteY234" fmla="*/ 221 h 10000"/>
                <a:gd name="connsiteX235" fmla="*/ 4311 w 10016"/>
                <a:gd name="connsiteY235" fmla="*/ 173 h 10000"/>
                <a:gd name="connsiteX236" fmla="*/ 4274 w 10016"/>
                <a:gd name="connsiteY236" fmla="*/ 126 h 10000"/>
                <a:gd name="connsiteX237" fmla="*/ 4233 w 10016"/>
                <a:gd name="connsiteY237" fmla="*/ 87 h 10000"/>
                <a:gd name="connsiteX238" fmla="*/ 4196 w 10016"/>
                <a:gd name="connsiteY238" fmla="*/ 55 h 10000"/>
                <a:gd name="connsiteX239" fmla="*/ 4149 w 10016"/>
                <a:gd name="connsiteY239" fmla="*/ 24 h 10000"/>
                <a:gd name="connsiteX240" fmla="*/ 4107 w 10016"/>
                <a:gd name="connsiteY240" fmla="*/ 0 h 10000"/>
                <a:gd name="connsiteX241" fmla="*/ 0 w 10016"/>
                <a:gd name="connsiteY241" fmla="*/ 0 h 10000"/>
                <a:gd name="connsiteX242" fmla="*/ 0 w 10016"/>
                <a:gd name="connsiteY242" fmla="*/ 10000 h 10000"/>
                <a:gd name="connsiteX243" fmla="*/ 10016 w 10016"/>
                <a:gd name="connsiteY243" fmla="*/ 7508 h 10000"/>
                <a:gd name="connsiteX244" fmla="*/ 10000 w 10016"/>
                <a:gd name="connsiteY244" fmla="*/ 0 h 10000"/>
                <a:gd name="connsiteX0" fmla="*/ 10000 w 10016"/>
                <a:gd name="connsiteY0" fmla="*/ 0 h 7582"/>
                <a:gd name="connsiteX1" fmla="*/ 8706 w 10016"/>
                <a:gd name="connsiteY1" fmla="*/ 0 h 7582"/>
                <a:gd name="connsiteX2" fmla="*/ 8706 w 10016"/>
                <a:gd name="connsiteY2" fmla="*/ 0 h 7582"/>
                <a:gd name="connsiteX3" fmla="*/ 8759 w 10016"/>
                <a:gd name="connsiteY3" fmla="*/ 134 h 7582"/>
                <a:gd name="connsiteX4" fmla="*/ 8800 w 10016"/>
                <a:gd name="connsiteY4" fmla="*/ 268 h 7582"/>
                <a:gd name="connsiteX5" fmla="*/ 8832 w 10016"/>
                <a:gd name="connsiteY5" fmla="*/ 394 h 7582"/>
                <a:gd name="connsiteX6" fmla="*/ 8858 w 10016"/>
                <a:gd name="connsiteY6" fmla="*/ 504 h 7582"/>
                <a:gd name="connsiteX7" fmla="*/ 8874 w 10016"/>
                <a:gd name="connsiteY7" fmla="*/ 599 h 7582"/>
                <a:gd name="connsiteX8" fmla="*/ 8879 w 10016"/>
                <a:gd name="connsiteY8" fmla="*/ 678 h 7582"/>
                <a:gd name="connsiteX9" fmla="*/ 8884 w 10016"/>
                <a:gd name="connsiteY9" fmla="*/ 749 h 7582"/>
                <a:gd name="connsiteX10" fmla="*/ 8884 w 10016"/>
                <a:gd name="connsiteY10" fmla="*/ 2853 h 7582"/>
                <a:gd name="connsiteX11" fmla="*/ 8884 w 10016"/>
                <a:gd name="connsiteY11" fmla="*/ 6588 h 7582"/>
                <a:gd name="connsiteX12" fmla="*/ 8884 w 10016"/>
                <a:gd name="connsiteY12" fmla="*/ 6588 h 7582"/>
                <a:gd name="connsiteX13" fmla="*/ 8884 w 10016"/>
                <a:gd name="connsiteY13" fmla="*/ 6635 h 7582"/>
                <a:gd name="connsiteX14" fmla="*/ 8874 w 10016"/>
                <a:gd name="connsiteY14" fmla="*/ 6675 h 7582"/>
                <a:gd name="connsiteX15" fmla="*/ 8863 w 10016"/>
                <a:gd name="connsiteY15" fmla="*/ 6706 h 7582"/>
                <a:gd name="connsiteX16" fmla="*/ 8842 w 10016"/>
                <a:gd name="connsiteY16" fmla="*/ 6738 h 7582"/>
                <a:gd name="connsiteX17" fmla="*/ 8821 w 10016"/>
                <a:gd name="connsiteY17" fmla="*/ 6769 h 7582"/>
                <a:gd name="connsiteX18" fmla="*/ 8800 w 10016"/>
                <a:gd name="connsiteY18" fmla="*/ 6785 h 7582"/>
                <a:gd name="connsiteX19" fmla="*/ 8774 w 10016"/>
                <a:gd name="connsiteY19" fmla="*/ 6801 h 7582"/>
                <a:gd name="connsiteX20" fmla="*/ 8743 w 10016"/>
                <a:gd name="connsiteY20" fmla="*/ 6801 h 7582"/>
                <a:gd name="connsiteX21" fmla="*/ 7302 w 10016"/>
                <a:gd name="connsiteY21" fmla="*/ 6801 h 7582"/>
                <a:gd name="connsiteX22" fmla="*/ 7302 w 10016"/>
                <a:gd name="connsiteY22" fmla="*/ 6801 h 7582"/>
                <a:gd name="connsiteX23" fmla="*/ 7271 w 10016"/>
                <a:gd name="connsiteY23" fmla="*/ 6801 h 7582"/>
                <a:gd name="connsiteX24" fmla="*/ 7245 w 10016"/>
                <a:gd name="connsiteY24" fmla="*/ 6785 h 7582"/>
                <a:gd name="connsiteX25" fmla="*/ 7224 w 10016"/>
                <a:gd name="connsiteY25" fmla="*/ 6769 h 7582"/>
                <a:gd name="connsiteX26" fmla="*/ 7203 w 10016"/>
                <a:gd name="connsiteY26" fmla="*/ 6738 h 7582"/>
                <a:gd name="connsiteX27" fmla="*/ 7187 w 10016"/>
                <a:gd name="connsiteY27" fmla="*/ 6706 h 7582"/>
                <a:gd name="connsiteX28" fmla="*/ 7171 w 10016"/>
                <a:gd name="connsiteY28" fmla="*/ 6675 h 7582"/>
                <a:gd name="connsiteX29" fmla="*/ 7166 w 10016"/>
                <a:gd name="connsiteY29" fmla="*/ 6635 h 7582"/>
                <a:gd name="connsiteX30" fmla="*/ 7161 w 10016"/>
                <a:gd name="connsiteY30" fmla="*/ 6588 h 7582"/>
                <a:gd name="connsiteX31" fmla="*/ 7161 w 10016"/>
                <a:gd name="connsiteY31" fmla="*/ 2853 h 7582"/>
                <a:gd name="connsiteX32" fmla="*/ 7161 w 10016"/>
                <a:gd name="connsiteY32" fmla="*/ 2853 h 7582"/>
                <a:gd name="connsiteX33" fmla="*/ 7166 w 10016"/>
                <a:gd name="connsiteY33" fmla="*/ 2758 h 7582"/>
                <a:gd name="connsiteX34" fmla="*/ 7177 w 10016"/>
                <a:gd name="connsiteY34" fmla="*/ 2664 h 7582"/>
                <a:gd name="connsiteX35" fmla="*/ 7192 w 10016"/>
                <a:gd name="connsiteY35" fmla="*/ 2585 h 7582"/>
                <a:gd name="connsiteX36" fmla="*/ 7218 w 10016"/>
                <a:gd name="connsiteY36" fmla="*/ 2498 h 7582"/>
                <a:gd name="connsiteX37" fmla="*/ 7245 w 10016"/>
                <a:gd name="connsiteY37" fmla="*/ 2419 h 7582"/>
                <a:gd name="connsiteX38" fmla="*/ 7281 w 10016"/>
                <a:gd name="connsiteY38" fmla="*/ 2348 h 7582"/>
                <a:gd name="connsiteX39" fmla="*/ 7318 w 10016"/>
                <a:gd name="connsiteY39" fmla="*/ 2277 h 7582"/>
                <a:gd name="connsiteX40" fmla="*/ 7360 w 10016"/>
                <a:gd name="connsiteY40" fmla="*/ 2214 h 7582"/>
                <a:gd name="connsiteX41" fmla="*/ 7407 w 10016"/>
                <a:gd name="connsiteY41" fmla="*/ 2159 h 7582"/>
                <a:gd name="connsiteX42" fmla="*/ 7454 w 10016"/>
                <a:gd name="connsiteY42" fmla="*/ 2104 h 7582"/>
                <a:gd name="connsiteX43" fmla="*/ 7507 w 10016"/>
                <a:gd name="connsiteY43" fmla="*/ 2049 h 7582"/>
                <a:gd name="connsiteX44" fmla="*/ 7559 w 10016"/>
                <a:gd name="connsiteY44" fmla="*/ 2009 h 7582"/>
                <a:gd name="connsiteX45" fmla="*/ 7617 w 10016"/>
                <a:gd name="connsiteY45" fmla="*/ 1970 h 7582"/>
                <a:gd name="connsiteX46" fmla="*/ 7669 w 10016"/>
                <a:gd name="connsiteY46" fmla="*/ 1931 h 7582"/>
                <a:gd name="connsiteX47" fmla="*/ 7727 w 10016"/>
                <a:gd name="connsiteY47" fmla="*/ 1899 h 7582"/>
                <a:gd name="connsiteX48" fmla="*/ 7784 w 10016"/>
                <a:gd name="connsiteY48" fmla="*/ 1875 h 7582"/>
                <a:gd name="connsiteX49" fmla="*/ 7784 w 10016"/>
                <a:gd name="connsiteY49" fmla="*/ 1875 h 7582"/>
                <a:gd name="connsiteX50" fmla="*/ 7905 w 10016"/>
                <a:gd name="connsiteY50" fmla="*/ 1820 h 7582"/>
                <a:gd name="connsiteX51" fmla="*/ 8020 w 10016"/>
                <a:gd name="connsiteY51" fmla="*/ 1749 h 7582"/>
                <a:gd name="connsiteX52" fmla="*/ 8078 w 10016"/>
                <a:gd name="connsiteY52" fmla="*/ 1702 h 7582"/>
                <a:gd name="connsiteX53" fmla="*/ 8135 w 10016"/>
                <a:gd name="connsiteY53" fmla="*/ 1655 h 7582"/>
                <a:gd name="connsiteX54" fmla="*/ 8193 w 10016"/>
                <a:gd name="connsiteY54" fmla="*/ 1608 h 7582"/>
                <a:gd name="connsiteX55" fmla="*/ 8245 w 10016"/>
                <a:gd name="connsiteY55" fmla="*/ 1545 h 7582"/>
                <a:gd name="connsiteX56" fmla="*/ 8298 w 10016"/>
                <a:gd name="connsiteY56" fmla="*/ 1481 h 7582"/>
                <a:gd name="connsiteX57" fmla="*/ 8345 w 10016"/>
                <a:gd name="connsiteY57" fmla="*/ 1418 h 7582"/>
                <a:gd name="connsiteX58" fmla="*/ 8387 w 10016"/>
                <a:gd name="connsiteY58" fmla="*/ 1340 h 7582"/>
                <a:gd name="connsiteX59" fmla="*/ 8423 w 10016"/>
                <a:gd name="connsiteY59" fmla="*/ 1261 h 7582"/>
                <a:gd name="connsiteX60" fmla="*/ 8460 w 10016"/>
                <a:gd name="connsiteY60" fmla="*/ 1174 h 7582"/>
                <a:gd name="connsiteX61" fmla="*/ 8486 w 10016"/>
                <a:gd name="connsiteY61" fmla="*/ 1080 h 7582"/>
                <a:gd name="connsiteX62" fmla="*/ 8512 w 10016"/>
                <a:gd name="connsiteY62" fmla="*/ 977 h 7582"/>
                <a:gd name="connsiteX63" fmla="*/ 8528 w 10016"/>
                <a:gd name="connsiteY63" fmla="*/ 875 h 7582"/>
                <a:gd name="connsiteX64" fmla="*/ 8528 w 10016"/>
                <a:gd name="connsiteY64" fmla="*/ 875 h 7582"/>
                <a:gd name="connsiteX65" fmla="*/ 8533 w 10016"/>
                <a:gd name="connsiteY65" fmla="*/ 796 h 7582"/>
                <a:gd name="connsiteX66" fmla="*/ 8533 w 10016"/>
                <a:gd name="connsiteY66" fmla="*/ 725 h 7582"/>
                <a:gd name="connsiteX67" fmla="*/ 8528 w 10016"/>
                <a:gd name="connsiteY67" fmla="*/ 654 h 7582"/>
                <a:gd name="connsiteX68" fmla="*/ 8523 w 10016"/>
                <a:gd name="connsiteY68" fmla="*/ 591 h 7582"/>
                <a:gd name="connsiteX69" fmla="*/ 8507 w 10016"/>
                <a:gd name="connsiteY69" fmla="*/ 520 h 7582"/>
                <a:gd name="connsiteX70" fmla="*/ 8491 w 10016"/>
                <a:gd name="connsiteY70" fmla="*/ 457 h 7582"/>
                <a:gd name="connsiteX71" fmla="*/ 8470 w 10016"/>
                <a:gd name="connsiteY71" fmla="*/ 394 h 7582"/>
                <a:gd name="connsiteX72" fmla="*/ 8444 w 10016"/>
                <a:gd name="connsiteY72" fmla="*/ 331 h 7582"/>
                <a:gd name="connsiteX73" fmla="*/ 8418 w 10016"/>
                <a:gd name="connsiteY73" fmla="*/ 276 h 7582"/>
                <a:gd name="connsiteX74" fmla="*/ 8387 w 10016"/>
                <a:gd name="connsiteY74" fmla="*/ 221 h 7582"/>
                <a:gd name="connsiteX75" fmla="*/ 8350 w 10016"/>
                <a:gd name="connsiteY75" fmla="*/ 173 h 7582"/>
                <a:gd name="connsiteX76" fmla="*/ 8313 w 10016"/>
                <a:gd name="connsiteY76" fmla="*/ 126 h 7582"/>
                <a:gd name="connsiteX77" fmla="*/ 8277 w 10016"/>
                <a:gd name="connsiteY77" fmla="*/ 87 h 7582"/>
                <a:gd name="connsiteX78" fmla="*/ 8235 w 10016"/>
                <a:gd name="connsiteY78" fmla="*/ 55 h 7582"/>
                <a:gd name="connsiteX79" fmla="*/ 8193 w 10016"/>
                <a:gd name="connsiteY79" fmla="*/ 24 h 7582"/>
                <a:gd name="connsiteX80" fmla="*/ 8146 w 10016"/>
                <a:gd name="connsiteY80" fmla="*/ 0 h 7582"/>
                <a:gd name="connsiteX81" fmla="*/ 6689 w 10016"/>
                <a:gd name="connsiteY81" fmla="*/ 0 h 7582"/>
                <a:gd name="connsiteX82" fmla="*/ 6689 w 10016"/>
                <a:gd name="connsiteY82" fmla="*/ 0 h 7582"/>
                <a:gd name="connsiteX83" fmla="*/ 6742 w 10016"/>
                <a:gd name="connsiteY83" fmla="*/ 134 h 7582"/>
                <a:gd name="connsiteX84" fmla="*/ 6784 w 10016"/>
                <a:gd name="connsiteY84" fmla="*/ 268 h 7582"/>
                <a:gd name="connsiteX85" fmla="*/ 6815 w 10016"/>
                <a:gd name="connsiteY85" fmla="*/ 394 h 7582"/>
                <a:gd name="connsiteX86" fmla="*/ 6841 w 10016"/>
                <a:gd name="connsiteY86" fmla="*/ 504 h 7582"/>
                <a:gd name="connsiteX87" fmla="*/ 6857 w 10016"/>
                <a:gd name="connsiteY87" fmla="*/ 599 h 7582"/>
                <a:gd name="connsiteX88" fmla="*/ 6862 w 10016"/>
                <a:gd name="connsiteY88" fmla="*/ 678 h 7582"/>
                <a:gd name="connsiteX89" fmla="*/ 6867 w 10016"/>
                <a:gd name="connsiteY89" fmla="*/ 749 h 7582"/>
                <a:gd name="connsiteX90" fmla="*/ 6867 w 10016"/>
                <a:gd name="connsiteY90" fmla="*/ 2853 h 7582"/>
                <a:gd name="connsiteX91" fmla="*/ 6867 w 10016"/>
                <a:gd name="connsiteY91" fmla="*/ 6588 h 7582"/>
                <a:gd name="connsiteX92" fmla="*/ 6867 w 10016"/>
                <a:gd name="connsiteY92" fmla="*/ 6588 h 7582"/>
                <a:gd name="connsiteX93" fmla="*/ 6867 w 10016"/>
                <a:gd name="connsiteY93" fmla="*/ 6635 h 7582"/>
                <a:gd name="connsiteX94" fmla="*/ 6857 w 10016"/>
                <a:gd name="connsiteY94" fmla="*/ 6675 h 7582"/>
                <a:gd name="connsiteX95" fmla="*/ 6847 w 10016"/>
                <a:gd name="connsiteY95" fmla="*/ 6706 h 7582"/>
                <a:gd name="connsiteX96" fmla="*/ 6826 w 10016"/>
                <a:gd name="connsiteY96" fmla="*/ 6738 h 7582"/>
                <a:gd name="connsiteX97" fmla="*/ 6805 w 10016"/>
                <a:gd name="connsiteY97" fmla="*/ 6769 h 7582"/>
                <a:gd name="connsiteX98" fmla="*/ 6784 w 10016"/>
                <a:gd name="connsiteY98" fmla="*/ 6785 h 7582"/>
                <a:gd name="connsiteX99" fmla="*/ 6757 w 10016"/>
                <a:gd name="connsiteY99" fmla="*/ 6801 h 7582"/>
                <a:gd name="connsiteX100" fmla="*/ 6726 w 10016"/>
                <a:gd name="connsiteY100" fmla="*/ 6801 h 7582"/>
                <a:gd name="connsiteX101" fmla="*/ 5285 w 10016"/>
                <a:gd name="connsiteY101" fmla="*/ 6801 h 7582"/>
                <a:gd name="connsiteX102" fmla="*/ 5285 w 10016"/>
                <a:gd name="connsiteY102" fmla="*/ 6801 h 7582"/>
                <a:gd name="connsiteX103" fmla="*/ 5259 w 10016"/>
                <a:gd name="connsiteY103" fmla="*/ 6801 h 7582"/>
                <a:gd name="connsiteX104" fmla="*/ 5228 w 10016"/>
                <a:gd name="connsiteY104" fmla="*/ 6785 h 7582"/>
                <a:gd name="connsiteX105" fmla="*/ 5207 w 10016"/>
                <a:gd name="connsiteY105" fmla="*/ 6769 h 7582"/>
                <a:gd name="connsiteX106" fmla="*/ 5186 w 10016"/>
                <a:gd name="connsiteY106" fmla="*/ 6738 h 7582"/>
                <a:gd name="connsiteX107" fmla="*/ 5170 w 10016"/>
                <a:gd name="connsiteY107" fmla="*/ 6706 h 7582"/>
                <a:gd name="connsiteX108" fmla="*/ 5155 w 10016"/>
                <a:gd name="connsiteY108" fmla="*/ 6675 h 7582"/>
                <a:gd name="connsiteX109" fmla="*/ 5149 w 10016"/>
                <a:gd name="connsiteY109" fmla="*/ 6635 h 7582"/>
                <a:gd name="connsiteX110" fmla="*/ 5144 w 10016"/>
                <a:gd name="connsiteY110" fmla="*/ 6588 h 7582"/>
                <a:gd name="connsiteX111" fmla="*/ 5144 w 10016"/>
                <a:gd name="connsiteY111" fmla="*/ 2853 h 7582"/>
                <a:gd name="connsiteX112" fmla="*/ 5144 w 10016"/>
                <a:gd name="connsiteY112" fmla="*/ 2853 h 7582"/>
                <a:gd name="connsiteX113" fmla="*/ 5149 w 10016"/>
                <a:gd name="connsiteY113" fmla="*/ 2758 h 7582"/>
                <a:gd name="connsiteX114" fmla="*/ 5160 w 10016"/>
                <a:gd name="connsiteY114" fmla="*/ 2664 h 7582"/>
                <a:gd name="connsiteX115" fmla="*/ 5175 w 10016"/>
                <a:gd name="connsiteY115" fmla="*/ 2585 h 7582"/>
                <a:gd name="connsiteX116" fmla="*/ 5202 w 10016"/>
                <a:gd name="connsiteY116" fmla="*/ 2498 h 7582"/>
                <a:gd name="connsiteX117" fmla="*/ 5228 w 10016"/>
                <a:gd name="connsiteY117" fmla="*/ 2419 h 7582"/>
                <a:gd name="connsiteX118" fmla="*/ 5265 w 10016"/>
                <a:gd name="connsiteY118" fmla="*/ 2348 h 7582"/>
                <a:gd name="connsiteX119" fmla="*/ 5301 w 10016"/>
                <a:gd name="connsiteY119" fmla="*/ 2277 h 7582"/>
                <a:gd name="connsiteX120" fmla="*/ 5343 w 10016"/>
                <a:gd name="connsiteY120" fmla="*/ 2214 h 7582"/>
                <a:gd name="connsiteX121" fmla="*/ 5390 w 10016"/>
                <a:gd name="connsiteY121" fmla="*/ 2159 h 7582"/>
                <a:gd name="connsiteX122" fmla="*/ 5437 w 10016"/>
                <a:gd name="connsiteY122" fmla="*/ 2104 h 7582"/>
                <a:gd name="connsiteX123" fmla="*/ 5490 w 10016"/>
                <a:gd name="connsiteY123" fmla="*/ 2049 h 7582"/>
                <a:gd name="connsiteX124" fmla="*/ 5542 w 10016"/>
                <a:gd name="connsiteY124" fmla="*/ 2009 h 7582"/>
                <a:gd name="connsiteX125" fmla="*/ 5600 w 10016"/>
                <a:gd name="connsiteY125" fmla="*/ 1970 h 7582"/>
                <a:gd name="connsiteX126" fmla="*/ 5652 w 10016"/>
                <a:gd name="connsiteY126" fmla="*/ 1931 h 7582"/>
                <a:gd name="connsiteX127" fmla="*/ 5710 w 10016"/>
                <a:gd name="connsiteY127" fmla="*/ 1899 h 7582"/>
                <a:gd name="connsiteX128" fmla="*/ 5767 w 10016"/>
                <a:gd name="connsiteY128" fmla="*/ 1875 h 7582"/>
                <a:gd name="connsiteX129" fmla="*/ 5767 w 10016"/>
                <a:gd name="connsiteY129" fmla="*/ 1875 h 7582"/>
                <a:gd name="connsiteX130" fmla="*/ 5888 w 10016"/>
                <a:gd name="connsiteY130" fmla="*/ 1820 h 7582"/>
                <a:gd name="connsiteX131" fmla="*/ 6003 w 10016"/>
                <a:gd name="connsiteY131" fmla="*/ 1749 h 7582"/>
                <a:gd name="connsiteX132" fmla="*/ 6061 w 10016"/>
                <a:gd name="connsiteY132" fmla="*/ 1702 h 7582"/>
                <a:gd name="connsiteX133" fmla="*/ 6118 w 10016"/>
                <a:gd name="connsiteY133" fmla="*/ 1655 h 7582"/>
                <a:gd name="connsiteX134" fmla="*/ 6176 w 10016"/>
                <a:gd name="connsiteY134" fmla="*/ 1608 h 7582"/>
                <a:gd name="connsiteX135" fmla="*/ 6228 w 10016"/>
                <a:gd name="connsiteY135" fmla="*/ 1545 h 7582"/>
                <a:gd name="connsiteX136" fmla="*/ 6281 w 10016"/>
                <a:gd name="connsiteY136" fmla="*/ 1481 h 7582"/>
                <a:gd name="connsiteX137" fmla="*/ 6328 w 10016"/>
                <a:gd name="connsiteY137" fmla="*/ 1418 h 7582"/>
                <a:gd name="connsiteX138" fmla="*/ 6370 w 10016"/>
                <a:gd name="connsiteY138" fmla="*/ 1340 h 7582"/>
                <a:gd name="connsiteX139" fmla="*/ 6406 w 10016"/>
                <a:gd name="connsiteY139" fmla="*/ 1261 h 7582"/>
                <a:gd name="connsiteX140" fmla="*/ 6443 w 10016"/>
                <a:gd name="connsiteY140" fmla="*/ 1174 h 7582"/>
                <a:gd name="connsiteX141" fmla="*/ 6469 w 10016"/>
                <a:gd name="connsiteY141" fmla="*/ 1080 h 7582"/>
                <a:gd name="connsiteX142" fmla="*/ 6496 w 10016"/>
                <a:gd name="connsiteY142" fmla="*/ 977 h 7582"/>
                <a:gd name="connsiteX143" fmla="*/ 6511 w 10016"/>
                <a:gd name="connsiteY143" fmla="*/ 875 h 7582"/>
                <a:gd name="connsiteX144" fmla="*/ 6511 w 10016"/>
                <a:gd name="connsiteY144" fmla="*/ 875 h 7582"/>
                <a:gd name="connsiteX145" fmla="*/ 6517 w 10016"/>
                <a:gd name="connsiteY145" fmla="*/ 796 h 7582"/>
                <a:gd name="connsiteX146" fmla="*/ 6517 w 10016"/>
                <a:gd name="connsiteY146" fmla="*/ 725 h 7582"/>
                <a:gd name="connsiteX147" fmla="*/ 6511 w 10016"/>
                <a:gd name="connsiteY147" fmla="*/ 654 h 7582"/>
                <a:gd name="connsiteX148" fmla="*/ 6506 w 10016"/>
                <a:gd name="connsiteY148" fmla="*/ 591 h 7582"/>
                <a:gd name="connsiteX149" fmla="*/ 6490 w 10016"/>
                <a:gd name="connsiteY149" fmla="*/ 520 h 7582"/>
                <a:gd name="connsiteX150" fmla="*/ 6475 w 10016"/>
                <a:gd name="connsiteY150" fmla="*/ 457 h 7582"/>
                <a:gd name="connsiteX151" fmla="*/ 6454 w 10016"/>
                <a:gd name="connsiteY151" fmla="*/ 394 h 7582"/>
                <a:gd name="connsiteX152" fmla="*/ 6427 w 10016"/>
                <a:gd name="connsiteY152" fmla="*/ 331 h 7582"/>
                <a:gd name="connsiteX153" fmla="*/ 6401 w 10016"/>
                <a:gd name="connsiteY153" fmla="*/ 276 h 7582"/>
                <a:gd name="connsiteX154" fmla="*/ 6370 w 10016"/>
                <a:gd name="connsiteY154" fmla="*/ 221 h 7582"/>
                <a:gd name="connsiteX155" fmla="*/ 6333 w 10016"/>
                <a:gd name="connsiteY155" fmla="*/ 173 h 7582"/>
                <a:gd name="connsiteX156" fmla="*/ 6296 w 10016"/>
                <a:gd name="connsiteY156" fmla="*/ 126 h 7582"/>
                <a:gd name="connsiteX157" fmla="*/ 6260 w 10016"/>
                <a:gd name="connsiteY157" fmla="*/ 87 h 7582"/>
                <a:gd name="connsiteX158" fmla="*/ 6218 w 10016"/>
                <a:gd name="connsiteY158" fmla="*/ 55 h 7582"/>
                <a:gd name="connsiteX159" fmla="*/ 6176 w 10016"/>
                <a:gd name="connsiteY159" fmla="*/ 24 h 7582"/>
                <a:gd name="connsiteX160" fmla="*/ 6129 w 10016"/>
                <a:gd name="connsiteY160" fmla="*/ 0 h 7582"/>
                <a:gd name="connsiteX161" fmla="*/ 4667 w 10016"/>
                <a:gd name="connsiteY161" fmla="*/ 0 h 7582"/>
                <a:gd name="connsiteX162" fmla="*/ 4667 w 10016"/>
                <a:gd name="connsiteY162" fmla="*/ 0 h 7582"/>
                <a:gd name="connsiteX163" fmla="*/ 4720 w 10016"/>
                <a:gd name="connsiteY163" fmla="*/ 134 h 7582"/>
                <a:gd name="connsiteX164" fmla="*/ 4762 w 10016"/>
                <a:gd name="connsiteY164" fmla="*/ 268 h 7582"/>
                <a:gd name="connsiteX165" fmla="*/ 4793 w 10016"/>
                <a:gd name="connsiteY165" fmla="*/ 394 h 7582"/>
                <a:gd name="connsiteX166" fmla="*/ 4819 w 10016"/>
                <a:gd name="connsiteY166" fmla="*/ 504 h 7582"/>
                <a:gd name="connsiteX167" fmla="*/ 4830 w 10016"/>
                <a:gd name="connsiteY167" fmla="*/ 599 h 7582"/>
                <a:gd name="connsiteX168" fmla="*/ 4840 w 10016"/>
                <a:gd name="connsiteY168" fmla="*/ 678 h 7582"/>
                <a:gd name="connsiteX169" fmla="*/ 4845 w 10016"/>
                <a:gd name="connsiteY169" fmla="*/ 749 h 7582"/>
                <a:gd name="connsiteX170" fmla="*/ 4845 w 10016"/>
                <a:gd name="connsiteY170" fmla="*/ 2853 h 7582"/>
                <a:gd name="connsiteX171" fmla="*/ 4845 w 10016"/>
                <a:gd name="connsiteY171" fmla="*/ 6588 h 7582"/>
                <a:gd name="connsiteX172" fmla="*/ 4845 w 10016"/>
                <a:gd name="connsiteY172" fmla="*/ 6588 h 7582"/>
                <a:gd name="connsiteX173" fmla="*/ 4845 w 10016"/>
                <a:gd name="connsiteY173" fmla="*/ 6635 h 7582"/>
                <a:gd name="connsiteX174" fmla="*/ 4835 w 10016"/>
                <a:gd name="connsiteY174" fmla="*/ 6675 h 7582"/>
                <a:gd name="connsiteX175" fmla="*/ 4825 w 10016"/>
                <a:gd name="connsiteY175" fmla="*/ 6706 h 7582"/>
                <a:gd name="connsiteX176" fmla="*/ 4804 w 10016"/>
                <a:gd name="connsiteY176" fmla="*/ 6738 h 7582"/>
                <a:gd name="connsiteX177" fmla="*/ 4783 w 10016"/>
                <a:gd name="connsiteY177" fmla="*/ 6769 h 7582"/>
                <a:gd name="connsiteX178" fmla="*/ 4762 w 10016"/>
                <a:gd name="connsiteY178" fmla="*/ 6785 h 7582"/>
                <a:gd name="connsiteX179" fmla="*/ 4735 w 10016"/>
                <a:gd name="connsiteY179" fmla="*/ 6801 h 7582"/>
                <a:gd name="connsiteX180" fmla="*/ 4704 w 10016"/>
                <a:gd name="connsiteY180" fmla="*/ 6801 h 7582"/>
                <a:gd name="connsiteX181" fmla="*/ 3263 w 10016"/>
                <a:gd name="connsiteY181" fmla="*/ 6801 h 7582"/>
                <a:gd name="connsiteX182" fmla="*/ 3263 w 10016"/>
                <a:gd name="connsiteY182" fmla="*/ 6801 h 7582"/>
                <a:gd name="connsiteX183" fmla="*/ 3232 w 10016"/>
                <a:gd name="connsiteY183" fmla="*/ 6801 h 7582"/>
                <a:gd name="connsiteX184" fmla="*/ 3206 w 10016"/>
                <a:gd name="connsiteY184" fmla="*/ 6785 h 7582"/>
                <a:gd name="connsiteX185" fmla="*/ 3185 w 10016"/>
                <a:gd name="connsiteY185" fmla="*/ 6769 h 7582"/>
                <a:gd name="connsiteX186" fmla="*/ 3164 w 10016"/>
                <a:gd name="connsiteY186" fmla="*/ 6738 h 7582"/>
                <a:gd name="connsiteX187" fmla="*/ 3148 w 10016"/>
                <a:gd name="connsiteY187" fmla="*/ 6706 h 7582"/>
                <a:gd name="connsiteX188" fmla="*/ 3133 w 10016"/>
                <a:gd name="connsiteY188" fmla="*/ 6675 h 7582"/>
                <a:gd name="connsiteX189" fmla="*/ 3127 w 10016"/>
                <a:gd name="connsiteY189" fmla="*/ 6635 h 7582"/>
                <a:gd name="connsiteX190" fmla="*/ 3122 w 10016"/>
                <a:gd name="connsiteY190" fmla="*/ 6588 h 7582"/>
                <a:gd name="connsiteX191" fmla="*/ 3122 w 10016"/>
                <a:gd name="connsiteY191" fmla="*/ 2853 h 7582"/>
                <a:gd name="connsiteX192" fmla="*/ 3122 w 10016"/>
                <a:gd name="connsiteY192" fmla="*/ 2853 h 7582"/>
                <a:gd name="connsiteX193" fmla="*/ 3127 w 10016"/>
                <a:gd name="connsiteY193" fmla="*/ 2758 h 7582"/>
                <a:gd name="connsiteX194" fmla="*/ 3138 w 10016"/>
                <a:gd name="connsiteY194" fmla="*/ 2664 h 7582"/>
                <a:gd name="connsiteX195" fmla="*/ 3153 w 10016"/>
                <a:gd name="connsiteY195" fmla="*/ 2585 h 7582"/>
                <a:gd name="connsiteX196" fmla="*/ 3180 w 10016"/>
                <a:gd name="connsiteY196" fmla="*/ 2498 h 7582"/>
                <a:gd name="connsiteX197" fmla="*/ 3206 w 10016"/>
                <a:gd name="connsiteY197" fmla="*/ 2419 h 7582"/>
                <a:gd name="connsiteX198" fmla="*/ 3243 w 10016"/>
                <a:gd name="connsiteY198" fmla="*/ 2348 h 7582"/>
                <a:gd name="connsiteX199" fmla="*/ 3279 w 10016"/>
                <a:gd name="connsiteY199" fmla="*/ 2277 h 7582"/>
                <a:gd name="connsiteX200" fmla="*/ 3321 w 10016"/>
                <a:gd name="connsiteY200" fmla="*/ 2214 h 7582"/>
                <a:gd name="connsiteX201" fmla="*/ 3368 w 10016"/>
                <a:gd name="connsiteY201" fmla="*/ 2159 h 7582"/>
                <a:gd name="connsiteX202" fmla="*/ 3415 w 10016"/>
                <a:gd name="connsiteY202" fmla="*/ 2104 h 7582"/>
                <a:gd name="connsiteX203" fmla="*/ 3468 w 10016"/>
                <a:gd name="connsiteY203" fmla="*/ 2049 h 7582"/>
                <a:gd name="connsiteX204" fmla="*/ 3520 w 10016"/>
                <a:gd name="connsiteY204" fmla="*/ 2009 h 7582"/>
                <a:gd name="connsiteX205" fmla="*/ 3578 w 10016"/>
                <a:gd name="connsiteY205" fmla="*/ 1970 h 7582"/>
                <a:gd name="connsiteX206" fmla="*/ 3630 w 10016"/>
                <a:gd name="connsiteY206" fmla="*/ 1931 h 7582"/>
                <a:gd name="connsiteX207" fmla="*/ 3688 w 10016"/>
                <a:gd name="connsiteY207" fmla="*/ 1899 h 7582"/>
                <a:gd name="connsiteX208" fmla="*/ 3745 w 10016"/>
                <a:gd name="connsiteY208" fmla="*/ 1875 h 7582"/>
                <a:gd name="connsiteX209" fmla="*/ 3745 w 10016"/>
                <a:gd name="connsiteY209" fmla="*/ 1875 h 7582"/>
                <a:gd name="connsiteX210" fmla="*/ 3861 w 10016"/>
                <a:gd name="connsiteY210" fmla="*/ 1820 h 7582"/>
                <a:gd name="connsiteX211" fmla="*/ 3981 w 10016"/>
                <a:gd name="connsiteY211" fmla="*/ 1749 h 7582"/>
                <a:gd name="connsiteX212" fmla="*/ 4039 w 10016"/>
                <a:gd name="connsiteY212" fmla="*/ 1702 h 7582"/>
                <a:gd name="connsiteX213" fmla="*/ 4096 w 10016"/>
                <a:gd name="connsiteY213" fmla="*/ 1655 h 7582"/>
                <a:gd name="connsiteX214" fmla="*/ 4154 w 10016"/>
                <a:gd name="connsiteY214" fmla="*/ 1608 h 7582"/>
                <a:gd name="connsiteX215" fmla="*/ 4206 w 10016"/>
                <a:gd name="connsiteY215" fmla="*/ 1545 h 7582"/>
                <a:gd name="connsiteX216" fmla="*/ 4254 w 10016"/>
                <a:gd name="connsiteY216" fmla="*/ 1481 h 7582"/>
                <a:gd name="connsiteX217" fmla="*/ 4301 w 10016"/>
                <a:gd name="connsiteY217" fmla="*/ 1418 h 7582"/>
                <a:gd name="connsiteX218" fmla="*/ 4348 w 10016"/>
                <a:gd name="connsiteY218" fmla="*/ 1340 h 7582"/>
                <a:gd name="connsiteX219" fmla="*/ 4384 w 10016"/>
                <a:gd name="connsiteY219" fmla="*/ 1261 h 7582"/>
                <a:gd name="connsiteX220" fmla="*/ 4421 w 10016"/>
                <a:gd name="connsiteY220" fmla="*/ 1174 h 7582"/>
                <a:gd name="connsiteX221" fmla="*/ 4447 w 10016"/>
                <a:gd name="connsiteY221" fmla="*/ 1080 h 7582"/>
                <a:gd name="connsiteX222" fmla="*/ 4474 w 10016"/>
                <a:gd name="connsiteY222" fmla="*/ 977 h 7582"/>
                <a:gd name="connsiteX223" fmla="*/ 4489 w 10016"/>
                <a:gd name="connsiteY223" fmla="*/ 875 h 7582"/>
                <a:gd name="connsiteX224" fmla="*/ 4489 w 10016"/>
                <a:gd name="connsiteY224" fmla="*/ 875 h 7582"/>
                <a:gd name="connsiteX225" fmla="*/ 4494 w 10016"/>
                <a:gd name="connsiteY225" fmla="*/ 796 h 7582"/>
                <a:gd name="connsiteX226" fmla="*/ 4494 w 10016"/>
                <a:gd name="connsiteY226" fmla="*/ 725 h 7582"/>
                <a:gd name="connsiteX227" fmla="*/ 4489 w 10016"/>
                <a:gd name="connsiteY227" fmla="*/ 654 h 7582"/>
                <a:gd name="connsiteX228" fmla="*/ 4484 w 10016"/>
                <a:gd name="connsiteY228" fmla="*/ 591 h 7582"/>
                <a:gd name="connsiteX229" fmla="*/ 4468 w 10016"/>
                <a:gd name="connsiteY229" fmla="*/ 520 h 7582"/>
                <a:gd name="connsiteX230" fmla="*/ 4453 w 10016"/>
                <a:gd name="connsiteY230" fmla="*/ 457 h 7582"/>
                <a:gd name="connsiteX231" fmla="*/ 4432 w 10016"/>
                <a:gd name="connsiteY231" fmla="*/ 394 h 7582"/>
                <a:gd name="connsiteX232" fmla="*/ 4405 w 10016"/>
                <a:gd name="connsiteY232" fmla="*/ 331 h 7582"/>
                <a:gd name="connsiteX233" fmla="*/ 4374 w 10016"/>
                <a:gd name="connsiteY233" fmla="*/ 276 h 7582"/>
                <a:gd name="connsiteX234" fmla="*/ 4348 w 10016"/>
                <a:gd name="connsiteY234" fmla="*/ 221 h 7582"/>
                <a:gd name="connsiteX235" fmla="*/ 4311 w 10016"/>
                <a:gd name="connsiteY235" fmla="*/ 173 h 7582"/>
                <a:gd name="connsiteX236" fmla="*/ 4274 w 10016"/>
                <a:gd name="connsiteY236" fmla="*/ 126 h 7582"/>
                <a:gd name="connsiteX237" fmla="*/ 4233 w 10016"/>
                <a:gd name="connsiteY237" fmla="*/ 87 h 7582"/>
                <a:gd name="connsiteX238" fmla="*/ 4196 w 10016"/>
                <a:gd name="connsiteY238" fmla="*/ 55 h 7582"/>
                <a:gd name="connsiteX239" fmla="*/ 4149 w 10016"/>
                <a:gd name="connsiteY239" fmla="*/ 24 h 7582"/>
                <a:gd name="connsiteX240" fmla="*/ 4107 w 10016"/>
                <a:gd name="connsiteY240" fmla="*/ 0 h 7582"/>
                <a:gd name="connsiteX241" fmla="*/ 0 w 10016"/>
                <a:gd name="connsiteY241" fmla="*/ 0 h 7582"/>
                <a:gd name="connsiteX242" fmla="*/ 0 w 10016"/>
                <a:gd name="connsiteY242" fmla="*/ 7582 h 7582"/>
                <a:gd name="connsiteX243" fmla="*/ 10016 w 10016"/>
                <a:gd name="connsiteY243" fmla="*/ 7508 h 7582"/>
                <a:gd name="connsiteX244" fmla="*/ 10000 w 10016"/>
                <a:gd name="connsiteY244" fmla="*/ 0 h 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0016" h="7582">
                  <a:moveTo>
                    <a:pt x="10000" y="0"/>
                  </a:moveTo>
                  <a:lnTo>
                    <a:pt x="8706" y="0"/>
                  </a:lnTo>
                  <a:lnTo>
                    <a:pt x="8706" y="0"/>
                  </a:lnTo>
                  <a:cubicBezTo>
                    <a:pt x="8724" y="45"/>
                    <a:pt x="8741" y="89"/>
                    <a:pt x="8759" y="134"/>
                  </a:cubicBezTo>
                  <a:cubicBezTo>
                    <a:pt x="8773" y="179"/>
                    <a:pt x="8786" y="223"/>
                    <a:pt x="8800" y="268"/>
                  </a:cubicBezTo>
                  <a:cubicBezTo>
                    <a:pt x="8811" y="310"/>
                    <a:pt x="8821" y="352"/>
                    <a:pt x="8832" y="394"/>
                  </a:cubicBezTo>
                  <a:cubicBezTo>
                    <a:pt x="8841" y="431"/>
                    <a:pt x="8849" y="467"/>
                    <a:pt x="8858" y="504"/>
                  </a:cubicBezTo>
                  <a:cubicBezTo>
                    <a:pt x="8863" y="536"/>
                    <a:pt x="8869" y="567"/>
                    <a:pt x="8874" y="599"/>
                  </a:cubicBezTo>
                  <a:cubicBezTo>
                    <a:pt x="8876" y="625"/>
                    <a:pt x="8877" y="652"/>
                    <a:pt x="8879" y="678"/>
                  </a:cubicBezTo>
                  <a:cubicBezTo>
                    <a:pt x="8881" y="702"/>
                    <a:pt x="8882" y="725"/>
                    <a:pt x="8884" y="749"/>
                  </a:cubicBezTo>
                  <a:lnTo>
                    <a:pt x="8884" y="2853"/>
                  </a:lnTo>
                  <a:lnTo>
                    <a:pt x="8884" y="6588"/>
                  </a:lnTo>
                  <a:lnTo>
                    <a:pt x="8884" y="6588"/>
                  </a:lnTo>
                  <a:lnTo>
                    <a:pt x="8884" y="6635"/>
                  </a:lnTo>
                  <a:cubicBezTo>
                    <a:pt x="8881" y="6648"/>
                    <a:pt x="8877" y="6662"/>
                    <a:pt x="8874" y="6675"/>
                  </a:cubicBezTo>
                  <a:cubicBezTo>
                    <a:pt x="8870" y="6685"/>
                    <a:pt x="8867" y="6696"/>
                    <a:pt x="8863" y="6706"/>
                  </a:cubicBezTo>
                  <a:cubicBezTo>
                    <a:pt x="8856" y="6717"/>
                    <a:pt x="8849" y="6727"/>
                    <a:pt x="8842" y="6738"/>
                  </a:cubicBezTo>
                  <a:cubicBezTo>
                    <a:pt x="8835" y="6748"/>
                    <a:pt x="8828" y="6759"/>
                    <a:pt x="8821" y="6769"/>
                  </a:cubicBezTo>
                  <a:cubicBezTo>
                    <a:pt x="8814" y="6774"/>
                    <a:pt x="8807" y="6780"/>
                    <a:pt x="8800" y="6785"/>
                  </a:cubicBezTo>
                  <a:cubicBezTo>
                    <a:pt x="8791" y="6790"/>
                    <a:pt x="8783" y="6796"/>
                    <a:pt x="8774" y="6801"/>
                  </a:cubicBezTo>
                  <a:lnTo>
                    <a:pt x="8743" y="6801"/>
                  </a:lnTo>
                  <a:lnTo>
                    <a:pt x="7302" y="6801"/>
                  </a:lnTo>
                  <a:lnTo>
                    <a:pt x="7302" y="6801"/>
                  </a:lnTo>
                  <a:lnTo>
                    <a:pt x="7271" y="6801"/>
                  </a:lnTo>
                  <a:cubicBezTo>
                    <a:pt x="7262" y="6796"/>
                    <a:pt x="7254" y="6790"/>
                    <a:pt x="7245" y="6785"/>
                  </a:cubicBezTo>
                  <a:cubicBezTo>
                    <a:pt x="7238" y="6780"/>
                    <a:pt x="7231" y="6774"/>
                    <a:pt x="7224" y="6769"/>
                  </a:cubicBezTo>
                  <a:cubicBezTo>
                    <a:pt x="7217" y="6759"/>
                    <a:pt x="7210" y="6748"/>
                    <a:pt x="7203" y="6738"/>
                  </a:cubicBezTo>
                  <a:cubicBezTo>
                    <a:pt x="7198" y="6727"/>
                    <a:pt x="7192" y="6717"/>
                    <a:pt x="7187" y="6706"/>
                  </a:cubicBezTo>
                  <a:cubicBezTo>
                    <a:pt x="7182" y="6696"/>
                    <a:pt x="7176" y="6685"/>
                    <a:pt x="7171" y="6675"/>
                  </a:cubicBezTo>
                  <a:cubicBezTo>
                    <a:pt x="7169" y="6662"/>
                    <a:pt x="7168" y="6648"/>
                    <a:pt x="7166" y="6635"/>
                  </a:cubicBezTo>
                  <a:cubicBezTo>
                    <a:pt x="7164" y="6619"/>
                    <a:pt x="7163" y="6604"/>
                    <a:pt x="7161" y="6588"/>
                  </a:cubicBezTo>
                  <a:lnTo>
                    <a:pt x="7161" y="2853"/>
                  </a:lnTo>
                  <a:lnTo>
                    <a:pt x="7161" y="2853"/>
                  </a:lnTo>
                  <a:cubicBezTo>
                    <a:pt x="7163" y="2821"/>
                    <a:pt x="7164" y="2790"/>
                    <a:pt x="7166" y="2758"/>
                  </a:cubicBezTo>
                  <a:cubicBezTo>
                    <a:pt x="7170" y="2727"/>
                    <a:pt x="7173" y="2695"/>
                    <a:pt x="7177" y="2664"/>
                  </a:cubicBezTo>
                  <a:cubicBezTo>
                    <a:pt x="7182" y="2638"/>
                    <a:pt x="7187" y="2611"/>
                    <a:pt x="7192" y="2585"/>
                  </a:cubicBezTo>
                  <a:cubicBezTo>
                    <a:pt x="7201" y="2556"/>
                    <a:pt x="7209" y="2527"/>
                    <a:pt x="7218" y="2498"/>
                  </a:cubicBezTo>
                  <a:cubicBezTo>
                    <a:pt x="7227" y="2472"/>
                    <a:pt x="7236" y="2445"/>
                    <a:pt x="7245" y="2419"/>
                  </a:cubicBezTo>
                  <a:cubicBezTo>
                    <a:pt x="7257" y="2395"/>
                    <a:pt x="7269" y="2372"/>
                    <a:pt x="7281" y="2348"/>
                  </a:cubicBezTo>
                  <a:cubicBezTo>
                    <a:pt x="7293" y="2324"/>
                    <a:pt x="7306" y="2301"/>
                    <a:pt x="7318" y="2277"/>
                  </a:cubicBezTo>
                  <a:lnTo>
                    <a:pt x="7360" y="2214"/>
                  </a:lnTo>
                  <a:cubicBezTo>
                    <a:pt x="7376" y="2196"/>
                    <a:pt x="7391" y="2177"/>
                    <a:pt x="7407" y="2159"/>
                  </a:cubicBezTo>
                  <a:cubicBezTo>
                    <a:pt x="7423" y="2141"/>
                    <a:pt x="7438" y="2122"/>
                    <a:pt x="7454" y="2104"/>
                  </a:cubicBezTo>
                  <a:cubicBezTo>
                    <a:pt x="7472" y="2086"/>
                    <a:pt x="7489" y="2067"/>
                    <a:pt x="7507" y="2049"/>
                  </a:cubicBezTo>
                  <a:lnTo>
                    <a:pt x="7559" y="2009"/>
                  </a:lnTo>
                  <a:cubicBezTo>
                    <a:pt x="7578" y="1996"/>
                    <a:pt x="7598" y="1983"/>
                    <a:pt x="7617" y="1970"/>
                  </a:cubicBezTo>
                  <a:cubicBezTo>
                    <a:pt x="7634" y="1957"/>
                    <a:pt x="7652" y="1944"/>
                    <a:pt x="7669" y="1931"/>
                  </a:cubicBezTo>
                  <a:cubicBezTo>
                    <a:pt x="7688" y="1920"/>
                    <a:pt x="7708" y="1910"/>
                    <a:pt x="7727" y="1899"/>
                  </a:cubicBezTo>
                  <a:lnTo>
                    <a:pt x="7784" y="1875"/>
                  </a:lnTo>
                  <a:lnTo>
                    <a:pt x="7784" y="1875"/>
                  </a:lnTo>
                  <a:lnTo>
                    <a:pt x="7905" y="1820"/>
                  </a:lnTo>
                  <a:cubicBezTo>
                    <a:pt x="7943" y="1796"/>
                    <a:pt x="7982" y="1773"/>
                    <a:pt x="8020" y="1749"/>
                  </a:cubicBezTo>
                  <a:cubicBezTo>
                    <a:pt x="8039" y="1733"/>
                    <a:pt x="8059" y="1718"/>
                    <a:pt x="8078" y="1702"/>
                  </a:cubicBezTo>
                  <a:cubicBezTo>
                    <a:pt x="8097" y="1686"/>
                    <a:pt x="8116" y="1671"/>
                    <a:pt x="8135" y="1655"/>
                  </a:cubicBezTo>
                  <a:cubicBezTo>
                    <a:pt x="8154" y="1639"/>
                    <a:pt x="8174" y="1624"/>
                    <a:pt x="8193" y="1608"/>
                  </a:cubicBezTo>
                  <a:cubicBezTo>
                    <a:pt x="8210" y="1587"/>
                    <a:pt x="8228" y="1566"/>
                    <a:pt x="8245" y="1545"/>
                  </a:cubicBezTo>
                  <a:cubicBezTo>
                    <a:pt x="8263" y="1524"/>
                    <a:pt x="8280" y="1502"/>
                    <a:pt x="8298" y="1481"/>
                  </a:cubicBezTo>
                  <a:cubicBezTo>
                    <a:pt x="8314" y="1460"/>
                    <a:pt x="8329" y="1439"/>
                    <a:pt x="8345" y="1418"/>
                  </a:cubicBezTo>
                  <a:lnTo>
                    <a:pt x="8387" y="1340"/>
                  </a:lnTo>
                  <a:cubicBezTo>
                    <a:pt x="8399" y="1314"/>
                    <a:pt x="8411" y="1287"/>
                    <a:pt x="8423" y="1261"/>
                  </a:cubicBezTo>
                  <a:cubicBezTo>
                    <a:pt x="8435" y="1232"/>
                    <a:pt x="8448" y="1203"/>
                    <a:pt x="8460" y="1174"/>
                  </a:cubicBezTo>
                  <a:cubicBezTo>
                    <a:pt x="8469" y="1143"/>
                    <a:pt x="8477" y="1111"/>
                    <a:pt x="8486" y="1080"/>
                  </a:cubicBezTo>
                  <a:cubicBezTo>
                    <a:pt x="8495" y="1046"/>
                    <a:pt x="8503" y="1011"/>
                    <a:pt x="8512" y="977"/>
                  </a:cubicBezTo>
                  <a:cubicBezTo>
                    <a:pt x="8517" y="943"/>
                    <a:pt x="8523" y="909"/>
                    <a:pt x="8528" y="875"/>
                  </a:cubicBezTo>
                  <a:lnTo>
                    <a:pt x="8528" y="875"/>
                  </a:lnTo>
                  <a:cubicBezTo>
                    <a:pt x="8530" y="849"/>
                    <a:pt x="8531" y="822"/>
                    <a:pt x="8533" y="796"/>
                  </a:cubicBezTo>
                  <a:lnTo>
                    <a:pt x="8533" y="725"/>
                  </a:lnTo>
                  <a:cubicBezTo>
                    <a:pt x="8531" y="701"/>
                    <a:pt x="8530" y="678"/>
                    <a:pt x="8528" y="654"/>
                  </a:cubicBezTo>
                  <a:cubicBezTo>
                    <a:pt x="8526" y="633"/>
                    <a:pt x="8525" y="612"/>
                    <a:pt x="8523" y="591"/>
                  </a:cubicBezTo>
                  <a:cubicBezTo>
                    <a:pt x="8518" y="567"/>
                    <a:pt x="8512" y="544"/>
                    <a:pt x="8507" y="520"/>
                  </a:cubicBezTo>
                  <a:cubicBezTo>
                    <a:pt x="8502" y="499"/>
                    <a:pt x="8496" y="478"/>
                    <a:pt x="8491" y="457"/>
                  </a:cubicBezTo>
                  <a:lnTo>
                    <a:pt x="8470" y="394"/>
                  </a:lnTo>
                  <a:cubicBezTo>
                    <a:pt x="8461" y="373"/>
                    <a:pt x="8453" y="352"/>
                    <a:pt x="8444" y="331"/>
                  </a:cubicBezTo>
                  <a:cubicBezTo>
                    <a:pt x="8435" y="313"/>
                    <a:pt x="8427" y="294"/>
                    <a:pt x="8418" y="276"/>
                  </a:cubicBezTo>
                  <a:cubicBezTo>
                    <a:pt x="8408" y="258"/>
                    <a:pt x="8397" y="239"/>
                    <a:pt x="8387" y="221"/>
                  </a:cubicBezTo>
                  <a:cubicBezTo>
                    <a:pt x="8375" y="205"/>
                    <a:pt x="8362" y="189"/>
                    <a:pt x="8350" y="173"/>
                  </a:cubicBezTo>
                  <a:cubicBezTo>
                    <a:pt x="8338" y="157"/>
                    <a:pt x="8325" y="142"/>
                    <a:pt x="8313" y="126"/>
                  </a:cubicBezTo>
                  <a:lnTo>
                    <a:pt x="8277" y="87"/>
                  </a:lnTo>
                  <a:cubicBezTo>
                    <a:pt x="8263" y="76"/>
                    <a:pt x="8249" y="66"/>
                    <a:pt x="8235" y="55"/>
                  </a:cubicBezTo>
                  <a:cubicBezTo>
                    <a:pt x="8221" y="45"/>
                    <a:pt x="8207" y="34"/>
                    <a:pt x="8193" y="24"/>
                  </a:cubicBezTo>
                  <a:cubicBezTo>
                    <a:pt x="8177" y="16"/>
                    <a:pt x="8162" y="8"/>
                    <a:pt x="8146" y="0"/>
                  </a:cubicBezTo>
                  <a:lnTo>
                    <a:pt x="6689" y="0"/>
                  </a:lnTo>
                  <a:lnTo>
                    <a:pt x="6689" y="0"/>
                  </a:lnTo>
                  <a:cubicBezTo>
                    <a:pt x="6707" y="45"/>
                    <a:pt x="6724" y="89"/>
                    <a:pt x="6742" y="134"/>
                  </a:cubicBezTo>
                  <a:cubicBezTo>
                    <a:pt x="6756" y="179"/>
                    <a:pt x="6770" y="223"/>
                    <a:pt x="6784" y="268"/>
                  </a:cubicBezTo>
                  <a:cubicBezTo>
                    <a:pt x="6794" y="310"/>
                    <a:pt x="6805" y="352"/>
                    <a:pt x="6815" y="394"/>
                  </a:cubicBezTo>
                  <a:cubicBezTo>
                    <a:pt x="6824" y="431"/>
                    <a:pt x="6832" y="467"/>
                    <a:pt x="6841" y="504"/>
                  </a:cubicBezTo>
                  <a:cubicBezTo>
                    <a:pt x="6846" y="536"/>
                    <a:pt x="6852" y="567"/>
                    <a:pt x="6857" y="599"/>
                  </a:cubicBezTo>
                  <a:cubicBezTo>
                    <a:pt x="6859" y="625"/>
                    <a:pt x="6860" y="652"/>
                    <a:pt x="6862" y="678"/>
                  </a:cubicBezTo>
                  <a:cubicBezTo>
                    <a:pt x="6864" y="702"/>
                    <a:pt x="6865" y="725"/>
                    <a:pt x="6867" y="749"/>
                  </a:cubicBezTo>
                  <a:lnTo>
                    <a:pt x="6867" y="2853"/>
                  </a:lnTo>
                  <a:lnTo>
                    <a:pt x="6867" y="6588"/>
                  </a:lnTo>
                  <a:lnTo>
                    <a:pt x="6867" y="6588"/>
                  </a:lnTo>
                  <a:lnTo>
                    <a:pt x="6867" y="6635"/>
                  </a:lnTo>
                  <a:cubicBezTo>
                    <a:pt x="6864" y="6648"/>
                    <a:pt x="6860" y="6662"/>
                    <a:pt x="6857" y="6675"/>
                  </a:cubicBezTo>
                  <a:cubicBezTo>
                    <a:pt x="6854" y="6685"/>
                    <a:pt x="6850" y="6696"/>
                    <a:pt x="6847" y="6706"/>
                  </a:cubicBezTo>
                  <a:cubicBezTo>
                    <a:pt x="6840" y="6717"/>
                    <a:pt x="6833" y="6727"/>
                    <a:pt x="6826" y="6738"/>
                  </a:cubicBezTo>
                  <a:cubicBezTo>
                    <a:pt x="6819" y="6748"/>
                    <a:pt x="6812" y="6759"/>
                    <a:pt x="6805" y="6769"/>
                  </a:cubicBezTo>
                  <a:cubicBezTo>
                    <a:pt x="6798" y="6774"/>
                    <a:pt x="6791" y="6780"/>
                    <a:pt x="6784" y="6785"/>
                  </a:cubicBezTo>
                  <a:cubicBezTo>
                    <a:pt x="6775" y="6790"/>
                    <a:pt x="6766" y="6796"/>
                    <a:pt x="6757" y="6801"/>
                  </a:cubicBezTo>
                  <a:lnTo>
                    <a:pt x="6726" y="6801"/>
                  </a:lnTo>
                  <a:lnTo>
                    <a:pt x="5285" y="6801"/>
                  </a:lnTo>
                  <a:lnTo>
                    <a:pt x="5285" y="6801"/>
                  </a:lnTo>
                  <a:lnTo>
                    <a:pt x="5259" y="6801"/>
                  </a:lnTo>
                  <a:cubicBezTo>
                    <a:pt x="5249" y="6796"/>
                    <a:pt x="5238" y="6790"/>
                    <a:pt x="5228" y="6785"/>
                  </a:cubicBezTo>
                  <a:cubicBezTo>
                    <a:pt x="5221" y="6780"/>
                    <a:pt x="5214" y="6774"/>
                    <a:pt x="5207" y="6769"/>
                  </a:cubicBezTo>
                  <a:cubicBezTo>
                    <a:pt x="5200" y="6759"/>
                    <a:pt x="5193" y="6748"/>
                    <a:pt x="5186" y="6738"/>
                  </a:cubicBezTo>
                  <a:cubicBezTo>
                    <a:pt x="5181" y="6727"/>
                    <a:pt x="5175" y="6717"/>
                    <a:pt x="5170" y="6706"/>
                  </a:cubicBezTo>
                  <a:cubicBezTo>
                    <a:pt x="5165" y="6696"/>
                    <a:pt x="5160" y="6685"/>
                    <a:pt x="5155" y="6675"/>
                  </a:cubicBezTo>
                  <a:cubicBezTo>
                    <a:pt x="5153" y="6662"/>
                    <a:pt x="5151" y="6648"/>
                    <a:pt x="5149" y="6635"/>
                  </a:cubicBezTo>
                  <a:cubicBezTo>
                    <a:pt x="5147" y="6619"/>
                    <a:pt x="5146" y="6604"/>
                    <a:pt x="5144" y="6588"/>
                  </a:cubicBezTo>
                  <a:lnTo>
                    <a:pt x="5144" y="2853"/>
                  </a:lnTo>
                  <a:lnTo>
                    <a:pt x="5144" y="2853"/>
                  </a:lnTo>
                  <a:cubicBezTo>
                    <a:pt x="5146" y="2821"/>
                    <a:pt x="5147" y="2790"/>
                    <a:pt x="5149" y="2758"/>
                  </a:cubicBezTo>
                  <a:cubicBezTo>
                    <a:pt x="5153" y="2727"/>
                    <a:pt x="5156" y="2695"/>
                    <a:pt x="5160" y="2664"/>
                  </a:cubicBezTo>
                  <a:cubicBezTo>
                    <a:pt x="5165" y="2638"/>
                    <a:pt x="5170" y="2611"/>
                    <a:pt x="5175" y="2585"/>
                  </a:cubicBezTo>
                  <a:lnTo>
                    <a:pt x="5202" y="2498"/>
                  </a:lnTo>
                  <a:cubicBezTo>
                    <a:pt x="5211" y="2472"/>
                    <a:pt x="5219" y="2445"/>
                    <a:pt x="5228" y="2419"/>
                  </a:cubicBezTo>
                  <a:cubicBezTo>
                    <a:pt x="5240" y="2395"/>
                    <a:pt x="5253" y="2372"/>
                    <a:pt x="5265" y="2348"/>
                  </a:cubicBezTo>
                  <a:cubicBezTo>
                    <a:pt x="5277" y="2324"/>
                    <a:pt x="5289" y="2301"/>
                    <a:pt x="5301" y="2277"/>
                  </a:cubicBezTo>
                  <a:lnTo>
                    <a:pt x="5343" y="2214"/>
                  </a:lnTo>
                  <a:cubicBezTo>
                    <a:pt x="5359" y="2196"/>
                    <a:pt x="5374" y="2177"/>
                    <a:pt x="5390" y="2159"/>
                  </a:cubicBezTo>
                  <a:cubicBezTo>
                    <a:pt x="5406" y="2141"/>
                    <a:pt x="5421" y="2122"/>
                    <a:pt x="5437" y="2104"/>
                  </a:cubicBezTo>
                  <a:cubicBezTo>
                    <a:pt x="5455" y="2086"/>
                    <a:pt x="5472" y="2067"/>
                    <a:pt x="5490" y="2049"/>
                  </a:cubicBezTo>
                  <a:lnTo>
                    <a:pt x="5542" y="2009"/>
                  </a:lnTo>
                  <a:cubicBezTo>
                    <a:pt x="5561" y="1996"/>
                    <a:pt x="5581" y="1983"/>
                    <a:pt x="5600" y="1970"/>
                  </a:cubicBezTo>
                  <a:cubicBezTo>
                    <a:pt x="5617" y="1957"/>
                    <a:pt x="5635" y="1944"/>
                    <a:pt x="5652" y="1931"/>
                  </a:cubicBezTo>
                  <a:cubicBezTo>
                    <a:pt x="5671" y="1920"/>
                    <a:pt x="5691" y="1910"/>
                    <a:pt x="5710" y="1899"/>
                  </a:cubicBezTo>
                  <a:lnTo>
                    <a:pt x="5767" y="1875"/>
                  </a:lnTo>
                  <a:lnTo>
                    <a:pt x="5767" y="1875"/>
                  </a:lnTo>
                  <a:lnTo>
                    <a:pt x="5888" y="1820"/>
                  </a:lnTo>
                  <a:cubicBezTo>
                    <a:pt x="5926" y="1796"/>
                    <a:pt x="5965" y="1773"/>
                    <a:pt x="6003" y="1749"/>
                  </a:cubicBezTo>
                  <a:cubicBezTo>
                    <a:pt x="6022" y="1733"/>
                    <a:pt x="6042" y="1718"/>
                    <a:pt x="6061" y="1702"/>
                  </a:cubicBezTo>
                  <a:cubicBezTo>
                    <a:pt x="6080" y="1686"/>
                    <a:pt x="6099" y="1671"/>
                    <a:pt x="6118" y="1655"/>
                  </a:cubicBezTo>
                  <a:cubicBezTo>
                    <a:pt x="6137" y="1639"/>
                    <a:pt x="6157" y="1624"/>
                    <a:pt x="6176" y="1608"/>
                  </a:cubicBezTo>
                  <a:cubicBezTo>
                    <a:pt x="6193" y="1587"/>
                    <a:pt x="6211" y="1566"/>
                    <a:pt x="6228" y="1545"/>
                  </a:cubicBezTo>
                  <a:cubicBezTo>
                    <a:pt x="6246" y="1524"/>
                    <a:pt x="6263" y="1502"/>
                    <a:pt x="6281" y="1481"/>
                  </a:cubicBezTo>
                  <a:cubicBezTo>
                    <a:pt x="6297" y="1460"/>
                    <a:pt x="6312" y="1439"/>
                    <a:pt x="6328" y="1418"/>
                  </a:cubicBezTo>
                  <a:lnTo>
                    <a:pt x="6370" y="1340"/>
                  </a:lnTo>
                  <a:cubicBezTo>
                    <a:pt x="6382" y="1314"/>
                    <a:pt x="6394" y="1287"/>
                    <a:pt x="6406" y="1261"/>
                  </a:cubicBezTo>
                  <a:cubicBezTo>
                    <a:pt x="6418" y="1232"/>
                    <a:pt x="6431" y="1203"/>
                    <a:pt x="6443" y="1174"/>
                  </a:cubicBezTo>
                  <a:cubicBezTo>
                    <a:pt x="6452" y="1143"/>
                    <a:pt x="6460" y="1111"/>
                    <a:pt x="6469" y="1080"/>
                  </a:cubicBezTo>
                  <a:cubicBezTo>
                    <a:pt x="6478" y="1046"/>
                    <a:pt x="6487" y="1011"/>
                    <a:pt x="6496" y="977"/>
                  </a:cubicBezTo>
                  <a:lnTo>
                    <a:pt x="6511" y="875"/>
                  </a:lnTo>
                  <a:lnTo>
                    <a:pt x="6511" y="875"/>
                  </a:lnTo>
                  <a:cubicBezTo>
                    <a:pt x="6513" y="849"/>
                    <a:pt x="6515" y="822"/>
                    <a:pt x="6517" y="796"/>
                  </a:cubicBezTo>
                  <a:lnTo>
                    <a:pt x="6517" y="725"/>
                  </a:lnTo>
                  <a:cubicBezTo>
                    <a:pt x="6515" y="701"/>
                    <a:pt x="6513" y="678"/>
                    <a:pt x="6511" y="654"/>
                  </a:cubicBezTo>
                  <a:cubicBezTo>
                    <a:pt x="6509" y="633"/>
                    <a:pt x="6508" y="612"/>
                    <a:pt x="6506" y="591"/>
                  </a:cubicBezTo>
                  <a:cubicBezTo>
                    <a:pt x="6501" y="567"/>
                    <a:pt x="6495" y="544"/>
                    <a:pt x="6490" y="520"/>
                  </a:cubicBezTo>
                  <a:lnTo>
                    <a:pt x="6475" y="457"/>
                  </a:lnTo>
                  <a:lnTo>
                    <a:pt x="6454" y="394"/>
                  </a:lnTo>
                  <a:lnTo>
                    <a:pt x="6427" y="331"/>
                  </a:lnTo>
                  <a:cubicBezTo>
                    <a:pt x="6418" y="313"/>
                    <a:pt x="6410" y="294"/>
                    <a:pt x="6401" y="276"/>
                  </a:cubicBezTo>
                  <a:cubicBezTo>
                    <a:pt x="6391" y="258"/>
                    <a:pt x="6380" y="239"/>
                    <a:pt x="6370" y="221"/>
                  </a:cubicBezTo>
                  <a:cubicBezTo>
                    <a:pt x="6358" y="205"/>
                    <a:pt x="6345" y="189"/>
                    <a:pt x="6333" y="173"/>
                  </a:cubicBezTo>
                  <a:cubicBezTo>
                    <a:pt x="6321" y="157"/>
                    <a:pt x="6308" y="142"/>
                    <a:pt x="6296" y="126"/>
                  </a:cubicBezTo>
                  <a:lnTo>
                    <a:pt x="6260" y="87"/>
                  </a:lnTo>
                  <a:cubicBezTo>
                    <a:pt x="6246" y="76"/>
                    <a:pt x="6232" y="66"/>
                    <a:pt x="6218" y="55"/>
                  </a:cubicBezTo>
                  <a:cubicBezTo>
                    <a:pt x="6204" y="45"/>
                    <a:pt x="6190" y="34"/>
                    <a:pt x="6176" y="24"/>
                  </a:cubicBezTo>
                  <a:cubicBezTo>
                    <a:pt x="6160" y="16"/>
                    <a:pt x="6145" y="8"/>
                    <a:pt x="6129" y="0"/>
                  </a:cubicBezTo>
                  <a:lnTo>
                    <a:pt x="4667" y="0"/>
                  </a:lnTo>
                  <a:lnTo>
                    <a:pt x="4667" y="0"/>
                  </a:lnTo>
                  <a:cubicBezTo>
                    <a:pt x="4685" y="45"/>
                    <a:pt x="4702" y="89"/>
                    <a:pt x="4720" y="134"/>
                  </a:cubicBezTo>
                  <a:cubicBezTo>
                    <a:pt x="4734" y="179"/>
                    <a:pt x="4748" y="223"/>
                    <a:pt x="4762" y="268"/>
                  </a:cubicBezTo>
                  <a:cubicBezTo>
                    <a:pt x="4772" y="310"/>
                    <a:pt x="4783" y="352"/>
                    <a:pt x="4793" y="394"/>
                  </a:cubicBezTo>
                  <a:cubicBezTo>
                    <a:pt x="4802" y="431"/>
                    <a:pt x="4810" y="467"/>
                    <a:pt x="4819" y="504"/>
                  </a:cubicBezTo>
                  <a:cubicBezTo>
                    <a:pt x="4823" y="536"/>
                    <a:pt x="4826" y="567"/>
                    <a:pt x="4830" y="599"/>
                  </a:cubicBezTo>
                  <a:cubicBezTo>
                    <a:pt x="4833" y="625"/>
                    <a:pt x="4837" y="652"/>
                    <a:pt x="4840" y="678"/>
                  </a:cubicBezTo>
                  <a:cubicBezTo>
                    <a:pt x="4842" y="702"/>
                    <a:pt x="4843" y="725"/>
                    <a:pt x="4845" y="749"/>
                  </a:cubicBezTo>
                  <a:lnTo>
                    <a:pt x="4845" y="2853"/>
                  </a:lnTo>
                  <a:lnTo>
                    <a:pt x="4845" y="6588"/>
                  </a:lnTo>
                  <a:lnTo>
                    <a:pt x="4845" y="6588"/>
                  </a:lnTo>
                  <a:lnTo>
                    <a:pt x="4845" y="6635"/>
                  </a:lnTo>
                  <a:cubicBezTo>
                    <a:pt x="4842" y="6648"/>
                    <a:pt x="4838" y="6662"/>
                    <a:pt x="4835" y="6675"/>
                  </a:cubicBezTo>
                  <a:cubicBezTo>
                    <a:pt x="4832" y="6685"/>
                    <a:pt x="4828" y="6696"/>
                    <a:pt x="4825" y="6706"/>
                  </a:cubicBezTo>
                  <a:cubicBezTo>
                    <a:pt x="4818" y="6717"/>
                    <a:pt x="4811" y="6727"/>
                    <a:pt x="4804" y="6738"/>
                  </a:cubicBezTo>
                  <a:cubicBezTo>
                    <a:pt x="4797" y="6748"/>
                    <a:pt x="4790" y="6759"/>
                    <a:pt x="4783" y="6769"/>
                  </a:cubicBezTo>
                  <a:cubicBezTo>
                    <a:pt x="4776" y="6774"/>
                    <a:pt x="4769" y="6780"/>
                    <a:pt x="4762" y="6785"/>
                  </a:cubicBezTo>
                  <a:cubicBezTo>
                    <a:pt x="4753" y="6790"/>
                    <a:pt x="4744" y="6796"/>
                    <a:pt x="4735" y="6801"/>
                  </a:cubicBezTo>
                  <a:lnTo>
                    <a:pt x="4704" y="6801"/>
                  </a:lnTo>
                  <a:lnTo>
                    <a:pt x="3263" y="6801"/>
                  </a:lnTo>
                  <a:lnTo>
                    <a:pt x="3263" y="6801"/>
                  </a:lnTo>
                  <a:lnTo>
                    <a:pt x="3232" y="6801"/>
                  </a:lnTo>
                  <a:cubicBezTo>
                    <a:pt x="3223" y="6796"/>
                    <a:pt x="3215" y="6790"/>
                    <a:pt x="3206" y="6785"/>
                  </a:cubicBezTo>
                  <a:cubicBezTo>
                    <a:pt x="3199" y="6780"/>
                    <a:pt x="3192" y="6774"/>
                    <a:pt x="3185" y="6769"/>
                  </a:cubicBezTo>
                  <a:cubicBezTo>
                    <a:pt x="3178" y="6759"/>
                    <a:pt x="3171" y="6748"/>
                    <a:pt x="3164" y="6738"/>
                  </a:cubicBezTo>
                  <a:cubicBezTo>
                    <a:pt x="3159" y="6727"/>
                    <a:pt x="3153" y="6717"/>
                    <a:pt x="3148" y="6706"/>
                  </a:cubicBezTo>
                  <a:cubicBezTo>
                    <a:pt x="3143" y="6696"/>
                    <a:pt x="3138" y="6685"/>
                    <a:pt x="3133" y="6675"/>
                  </a:cubicBezTo>
                  <a:cubicBezTo>
                    <a:pt x="3131" y="6662"/>
                    <a:pt x="3129" y="6648"/>
                    <a:pt x="3127" y="6635"/>
                  </a:cubicBezTo>
                  <a:cubicBezTo>
                    <a:pt x="3125" y="6619"/>
                    <a:pt x="3124" y="6604"/>
                    <a:pt x="3122" y="6588"/>
                  </a:cubicBezTo>
                  <a:lnTo>
                    <a:pt x="3122" y="2853"/>
                  </a:lnTo>
                  <a:lnTo>
                    <a:pt x="3122" y="2853"/>
                  </a:lnTo>
                  <a:cubicBezTo>
                    <a:pt x="3124" y="2821"/>
                    <a:pt x="3125" y="2790"/>
                    <a:pt x="3127" y="2758"/>
                  </a:cubicBezTo>
                  <a:cubicBezTo>
                    <a:pt x="3131" y="2727"/>
                    <a:pt x="3134" y="2695"/>
                    <a:pt x="3138" y="2664"/>
                  </a:cubicBezTo>
                  <a:cubicBezTo>
                    <a:pt x="3143" y="2638"/>
                    <a:pt x="3148" y="2611"/>
                    <a:pt x="3153" y="2585"/>
                  </a:cubicBezTo>
                  <a:lnTo>
                    <a:pt x="3180" y="2498"/>
                  </a:lnTo>
                  <a:cubicBezTo>
                    <a:pt x="3189" y="2472"/>
                    <a:pt x="3197" y="2445"/>
                    <a:pt x="3206" y="2419"/>
                  </a:cubicBezTo>
                  <a:cubicBezTo>
                    <a:pt x="3218" y="2395"/>
                    <a:pt x="3231" y="2372"/>
                    <a:pt x="3243" y="2348"/>
                  </a:cubicBezTo>
                  <a:cubicBezTo>
                    <a:pt x="3255" y="2324"/>
                    <a:pt x="3267" y="2301"/>
                    <a:pt x="3279" y="2277"/>
                  </a:cubicBezTo>
                  <a:lnTo>
                    <a:pt x="3321" y="2214"/>
                  </a:lnTo>
                  <a:cubicBezTo>
                    <a:pt x="3337" y="2196"/>
                    <a:pt x="3352" y="2177"/>
                    <a:pt x="3368" y="2159"/>
                  </a:cubicBezTo>
                  <a:cubicBezTo>
                    <a:pt x="3384" y="2141"/>
                    <a:pt x="3399" y="2122"/>
                    <a:pt x="3415" y="2104"/>
                  </a:cubicBezTo>
                  <a:cubicBezTo>
                    <a:pt x="3433" y="2086"/>
                    <a:pt x="3450" y="2067"/>
                    <a:pt x="3468" y="2049"/>
                  </a:cubicBezTo>
                  <a:lnTo>
                    <a:pt x="3520" y="2009"/>
                  </a:lnTo>
                  <a:cubicBezTo>
                    <a:pt x="3539" y="1996"/>
                    <a:pt x="3559" y="1983"/>
                    <a:pt x="3578" y="1970"/>
                  </a:cubicBezTo>
                  <a:cubicBezTo>
                    <a:pt x="3595" y="1957"/>
                    <a:pt x="3613" y="1944"/>
                    <a:pt x="3630" y="1931"/>
                  </a:cubicBezTo>
                  <a:cubicBezTo>
                    <a:pt x="3649" y="1920"/>
                    <a:pt x="3669" y="1910"/>
                    <a:pt x="3688" y="1899"/>
                  </a:cubicBezTo>
                  <a:lnTo>
                    <a:pt x="3745" y="1875"/>
                  </a:lnTo>
                  <a:lnTo>
                    <a:pt x="3745" y="1875"/>
                  </a:lnTo>
                  <a:cubicBezTo>
                    <a:pt x="3784" y="1857"/>
                    <a:pt x="3822" y="1838"/>
                    <a:pt x="3861" y="1820"/>
                  </a:cubicBezTo>
                  <a:lnTo>
                    <a:pt x="3981" y="1749"/>
                  </a:lnTo>
                  <a:cubicBezTo>
                    <a:pt x="4000" y="1733"/>
                    <a:pt x="4020" y="1718"/>
                    <a:pt x="4039" y="1702"/>
                  </a:cubicBezTo>
                  <a:cubicBezTo>
                    <a:pt x="4058" y="1686"/>
                    <a:pt x="4077" y="1671"/>
                    <a:pt x="4096" y="1655"/>
                  </a:cubicBezTo>
                  <a:cubicBezTo>
                    <a:pt x="4115" y="1639"/>
                    <a:pt x="4135" y="1624"/>
                    <a:pt x="4154" y="1608"/>
                  </a:cubicBezTo>
                  <a:cubicBezTo>
                    <a:pt x="4171" y="1587"/>
                    <a:pt x="4189" y="1566"/>
                    <a:pt x="4206" y="1545"/>
                  </a:cubicBezTo>
                  <a:cubicBezTo>
                    <a:pt x="4222" y="1524"/>
                    <a:pt x="4238" y="1502"/>
                    <a:pt x="4254" y="1481"/>
                  </a:cubicBezTo>
                  <a:cubicBezTo>
                    <a:pt x="4270" y="1460"/>
                    <a:pt x="4285" y="1439"/>
                    <a:pt x="4301" y="1418"/>
                  </a:cubicBezTo>
                  <a:cubicBezTo>
                    <a:pt x="4317" y="1392"/>
                    <a:pt x="4332" y="1366"/>
                    <a:pt x="4348" y="1340"/>
                  </a:cubicBezTo>
                  <a:cubicBezTo>
                    <a:pt x="4360" y="1314"/>
                    <a:pt x="4372" y="1287"/>
                    <a:pt x="4384" y="1261"/>
                  </a:cubicBezTo>
                  <a:cubicBezTo>
                    <a:pt x="4396" y="1232"/>
                    <a:pt x="4409" y="1203"/>
                    <a:pt x="4421" y="1174"/>
                  </a:cubicBezTo>
                  <a:cubicBezTo>
                    <a:pt x="4430" y="1143"/>
                    <a:pt x="4438" y="1111"/>
                    <a:pt x="4447" y="1080"/>
                  </a:cubicBezTo>
                  <a:cubicBezTo>
                    <a:pt x="4456" y="1046"/>
                    <a:pt x="4465" y="1011"/>
                    <a:pt x="4474" y="977"/>
                  </a:cubicBezTo>
                  <a:lnTo>
                    <a:pt x="4489" y="875"/>
                  </a:lnTo>
                  <a:lnTo>
                    <a:pt x="4489" y="875"/>
                  </a:lnTo>
                  <a:cubicBezTo>
                    <a:pt x="4491" y="849"/>
                    <a:pt x="4492" y="822"/>
                    <a:pt x="4494" y="796"/>
                  </a:cubicBezTo>
                  <a:lnTo>
                    <a:pt x="4494" y="725"/>
                  </a:lnTo>
                  <a:cubicBezTo>
                    <a:pt x="4492" y="701"/>
                    <a:pt x="4491" y="678"/>
                    <a:pt x="4489" y="654"/>
                  </a:cubicBezTo>
                  <a:cubicBezTo>
                    <a:pt x="4487" y="633"/>
                    <a:pt x="4486" y="612"/>
                    <a:pt x="4484" y="591"/>
                  </a:cubicBezTo>
                  <a:cubicBezTo>
                    <a:pt x="4479" y="567"/>
                    <a:pt x="4473" y="544"/>
                    <a:pt x="4468" y="520"/>
                  </a:cubicBezTo>
                  <a:lnTo>
                    <a:pt x="4453" y="457"/>
                  </a:lnTo>
                  <a:lnTo>
                    <a:pt x="4432" y="394"/>
                  </a:lnTo>
                  <a:lnTo>
                    <a:pt x="4405" y="331"/>
                  </a:lnTo>
                  <a:cubicBezTo>
                    <a:pt x="4395" y="313"/>
                    <a:pt x="4384" y="294"/>
                    <a:pt x="4374" y="276"/>
                  </a:cubicBezTo>
                  <a:cubicBezTo>
                    <a:pt x="4365" y="258"/>
                    <a:pt x="4357" y="239"/>
                    <a:pt x="4348" y="221"/>
                  </a:cubicBezTo>
                  <a:cubicBezTo>
                    <a:pt x="4336" y="205"/>
                    <a:pt x="4323" y="189"/>
                    <a:pt x="4311" y="173"/>
                  </a:cubicBezTo>
                  <a:cubicBezTo>
                    <a:pt x="4299" y="157"/>
                    <a:pt x="4286" y="142"/>
                    <a:pt x="4274" y="126"/>
                  </a:cubicBezTo>
                  <a:cubicBezTo>
                    <a:pt x="4260" y="113"/>
                    <a:pt x="4247" y="100"/>
                    <a:pt x="4233" y="87"/>
                  </a:cubicBezTo>
                  <a:cubicBezTo>
                    <a:pt x="4221" y="76"/>
                    <a:pt x="4208" y="66"/>
                    <a:pt x="4196" y="55"/>
                  </a:cubicBezTo>
                  <a:cubicBezTo>
                    <a:pt x="4180" y="45"/>
                    <a:pt x="4165" y="34"/>
                    <a:pt x="4149" y="24"/>
                  </a:cubicBezTo>
                  <a:lnTo>
                    <a:pt x="4107" y="0"/>
                  </a:lnTo>
                  <a:lnTo>
                    <a:pt x="0" y="0"/>
                  </a:lnTo>
                  <a:lnTo>
                    <a:pt x="0" y="7582"/>
                  </a:lnTo>
                  <a:lnTo>
                    <a:pt x="10016" y="7508"/>
                  </a:lnTo>
                  <a:cubicBezTo>
                    <a:pt x="10011" y="5005"/>
                    <a:pt x="10005" y="2503"/>
                    <a:pt x="10000" y="0"/>
                  </a:cubicBezTo>
                  <a:close/>
                </a:path>
              </a:pathLst>
            </a:custGeom>
            <a:solidFill>
              <a:schemeClr val="accent2">
                <a:lumMod val="10000"/>
                <a:lumOff val="90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699" name="Freeform 10"/>
            <p:cNvSpPr>
              <a:spLocks/>
            </p:cNvSpPr>
            <p:nvPr/>
          </p:nvSpPr>
          <p:spPr bwMode="auto">
            <a:xfrm>
              <a:off x="5699434"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2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2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10 w 658"/>
                <a:gd name="T93" fmla="*/ 168 h 1862"/>
                <a:gd name="T94" fmla="*/ 568 w 658"/>
                <a:gd name="T95" fmla="*/ 108 h 1862"/>
                <a:gd name="T96" fmla="*/ 540 w 658"/>
                <a:gd name="T97" fmla="*/ 82 h 1862"/>
                <a:gd name="T98" fmla="*/ 508 w 658"/>
                <a:gd name="T99" fmla="*/ 56 h 1862"/>
                <a:gd name="T100" fmla="*/ 472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100" y="88"/>
                  </a:lnTo>
                  <a:lnTo>
                    <a:pt x="80" y="108"/>
                  </a:lnTo>
                  <a:lnTo>
                    <a:pt x="62" y="130"/>
                  </a:lnTo>
                  <a:lnTo>
                    <a:pt x="294" y="130"/>
                  </a:lnTo>
                  <a:lnTo>
                    <a:pt x="294" y="130"/>
                  </a:lnTo>
                  <a:lnTo>
                    <a:pt x="322" y="128"/>
                  </a:lnTo>
                  <a:lnTo>
                    <a:pt x="322" y="128"/>
                  </a:lnTo>
                  <a:lnTo>
                    <a:pt x="344" y="130"/>
                  </a:lnTo>
                  <a:lnTo>
                    <a:pt x="366"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2" y="496"/>
                  </a:lnTo>
                  <a:lnTo>
                    <a:pt x="434" y="512"/>
                  </a:lnTo>
                  <a:lnTo>
                    <a:pt x="414" y="528"/>
                  </a:lnTo>
                  <a:lnTo>
                    <a:pt x="394" y="544"/>
                  </a:lnTo>
                  <a:lnTo>
                    <a:pt x="372" y="556"/>
                  </a:lnTo>
                  <a:lnTo>
                    <a:pt x="350" y="568"/>
                  </a:lnTo>
                  <a:lnTo>
                    <a:pt x="328" y="580"/>
                  </a:lnTo>
                  <a:lnTo>
                    <a:pt x="284"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2"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8" y="312"/>
                  </a:lnTo>
                  <a:lnTo>
                    <a:pt x="650" y="276"/>
                  </a:lnTo>
                  <a:lnTo>
                    <a:pt x="644" y="252"/>
                  </a:lnTo>
                  <a:lnTo>
                    <a:pt x="636" y="226"/>
                  </a:lnTo>
                  <a:lnTo>
                    <a:pt x="624" y="198"/>
                  </a:lnTo>
                  <a:lnTo>
                    <a:pt x="610" y="168"/>
                  </a:lnTo>
                  <a:lnTo>
                    <a:pt x="590" y="138"/>
                  </a:lnTo>
                  <a:lnTo>
                    <a:pt x="568" y="108"/>
                  </a:lnTo>
                  <a:lnTo>
                    <a:pt x="554" y="94"/>
                  </a:lnTo>
                  <a:lnTo>
                    <a:pt x="540" y="82"/>
                  </a:lnTo>
                  <a:lnTo>
                    <a:pt x="526" y="68"/>
                  </a:lnTo>
                  <a:lnTo>
                    <a:pt x="508" y="56"/>
                  </a:lnTo>
                  <a:lnTo>
                    <a:pt x="490" y="46"/>
                  </a:lnTo>
                  <a:lnTo>
                    <a:pt x="472" y="34"/>
                  </a:lnTo>
                  <a:lnTo>
                    <a:pt x="450" y="26"/>
                  </a:lnTo>
                  <a:lnTo>
                    <a:pt x="428" y="18"/>
                  </a:lnTo>
                  <a:lnTo>
                    <a:pt x="404" y="12"/>
                  </a:lnTo>
                  <a:lnTo>
                    <a:pt x="378" y="6"/>
                  </a:lnTo>
                  <a:lnTo>
                    <a:pt x="352" y="2"/>
                  </a:lnTo>
                  <a:lnTo>
                    <a:pt x="322" y="0"/>
                  </a:lnTo>
                  <a:close/>
                </a:path>
              </a:pathLst>
            </a:custGeom>
            <a:solidFill>
              <a:schemeClr val="accent2">
                <a:lumMod val="75000"/>
                <a:lumOff val="25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0" name="Freeform 11"/>
            <p:cNvSpPr>
              <a:spLocks/>
            </p:cNvSpPr>
            <p:nvPr/>
          </p:nvSpPr>
          <p:spPr bwMode="auto">
            <a:xfrm>
              <a:off x="5699434"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2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2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10 w 658"/>
                <a:gd name="T93" fmla="*/ 168 h 1862"/>
                <a:gd name="T94" fmla="*/ 568 w 658"/>
                <a:gd name="T95" fmla="*/ 108 h 1862"/>
                <a:gd name="T96" fmla="*/ 540 w 658"/>
                <a:gd name="T97" fmla="*/ 82 h 1862"/>
                <a:gd name="T98" fmla="*/ 508 w 658"/>
                <a:gd name="T99" fmla="*/ 56 h 1862"/>
                <a:gd name="T100" fmla="*/ 472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100" y="88"/>
                  </a:lnTo>
                  <a:lnTo>
                    <a:pt x="80" y="108"/>
                  </a:lnTo>
                  <a:lnTo>
                    <a:pt x="62" y="130"/>
                  </a:lnTo>
                  <a:lnTo>
                    <a:pt x="294" y="130"/>
                  </a:lnTo>
                  <a:lnTo>
                    <a:pt x="294" y="130"/>
                  </a:lnTo>
                  <a:lnTo>
                    <a:pt x="322" y="128"/>
                  </a:lnTo>
                  <a:lnTo>
                    <a:pt x="322" y="128"/>
                  </a:lnTo>
                  <a:lnTo>
                    <a:pt x="344" y="130"/>
                  </a:lnTo>
                  <a:lnTo>
                    <a:pt x="366"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2" y="496"/>
                  </a:lnTo>
                  <a:lnTo>
                    <a:pt x="434" y="512"/>
                  </a:lnTo>
                  <a:lnTo>
                    <a:pt x="414" y="528"/>
                  </a:lnTo>
                  <a:lnTo>
                    <a:pt x="394" y="544"/>
                  </a:lnTo>
                  <a:lnTo>
                    <a:pt x="372" y="556"/>
                  </a:lnTo>
                  <a:lnTo>
                    <a:pt x="350" y="568"/>
                  </a:lnTo>
                  <a:lnTo>
                    <a:pt x="328" y="580"/>
                  </a:lnTo>
                  <a:lnTo>
                    <a:pt x="284"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2"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8" y="312"/>
                  </a:lnTo>
                  <a:lnTo>
                    <a:pt x="650" y="276"/>
                  </a:lnTo>
                  <a:lnTo>
                    <a:pt x="644" y="252"/>
                  </a:lnTo>
                  <a:lnTo>
                    <a:pt x="636" y="226"/>
                  </a:lnTo>
                  <a:lnTo>
                    <a:pt x="624" y="198"/>
                  </a:lnTo>
                  <a:lnTo>
                    <a:pt x="610" y="168"/>
                  </a:lnTo>
                  <a:lnTo>
                    <a:pt x="590" y="138"/>
                  </a:lnTo>
                  <a:lnTo>
                    <a:pt x="568" y="108"/>
                  </a:lnTo>
                  <a:lnTo>
                    <a:pt x="554" y="94"/>
                  </a:lnTo>
                  <a:lnTo>
                    <a:pt x="540" y="82"/>
                  </a:lnTo>
                  <a:lnTo>
                    <a:pt x="526" y="68"/>
                  </a:lnTo>
                  <a:lnTo>
                    <a:pt x="508" y="56"/>
                  </a:lnTo>
                  <a:lnTo>
                    <a:pt x="490" y="46"/>
                  </a:lnTo>
                  <a:lnTo>
                    <a:pt x="472" y="34"/>
                  </a:lnTo>
                  <a:lnTo>
                    <a:pt x="450" y="26"/>
                  </a:lnTo>
                  <a:lnTo>
                    <a:pt x="428" y="18"/>
                  </a:lnTo>
                  <a:lnTo>
                    <a:pt x="404" y="12"/>
                  </a:lnTo>
                  <a:lnTo>
                    <a:pt x="378" y="6"/>
                  </a:lnTo>
                  <a:lnTo>
                    <a:pt x="352" y="2"/>
                  </a:lnTo>
                  <a:lnTo>
                    <a:pt x="3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1" name="Freeform 12"/>
            <p:cNvSpPr>
              <a:spLocks noEditPoints="1"/>
            </p:cNvSpPr>
            <p:nvPr/>
          </p:nvSpPr>
          <p:spPr bwMode="auto">
            <a:xfrm>
              <a:off x="5814536" y="2070180"/>
              <a:ext cx="438132" cy="210035"/>
            </a:xfrm>
            <a:custGeom>
              <a:avLst/>
              <a:gdLst>
                <a:gd name="T0" fmla="*/ 0 w 236"/>
                <a:gd name="T1" fmla="*/ 120 h 120"/>
                <a:gd name="T2" fmla="*/ 0 w 236"/>
                <a:gd name="T3" fmla="*/ 120 h 120"/>
                <a:gd name="T4" fmla="*/ 0 w 236"/>
                <a:gd name="T5" fmla="*/ 120 h 120"/>
                <a:gd name="T6" fmla="*/ 236 w 236"/>
                <a:gd name="T7" fmla="*/ 120 h 120"/>
                <a:gd name="T8" fmla="*/ 232 w 236"/>
                <a:gd name="T9" fmla="*/ 120 h 120"/>
                <a:gd name="T10" fmla="*/ 236 w 236"/>
                <a:gd name="T11" fmla="*/ 120 h 120"/>
                <a:gd name="T12" fmla="*/ 0 w 236"/>
                <a:gd name="T13" fmla="*/ 120 h 120"/>
                <a:gd name="T14" fmla="*/ 0 w 236"/>
                <a:gd name="T15" fmla="*/ 120 h 120"/>
                <a:gd name="T16" fmla="*/ 0 w 236"/>
                <a:gd name="T17" fmla="*/ 118 h 120"/>
                <a:gd name="T18" fmla="*/ 0 w 236"/>
                <a:gd name="T19" fmla="*/ 118 h 120"/>
                <a:gd name="T20" fmla="*/ 0 w 236"/>
                <a:gd name="T21" fmla="*/ 118 h 120"/>
                <a:gd name="T22" fmla="*/ 0 w 236"/>
                <a:gd name="T23" fmla="*/ 118 h 120"/>
                <a:gd name="T24" fmla="*/ 0 w 236"/>
                <a:gd name="T25" fmla="*/ 118 h 120"/>
                <a:gd name="T26" fmla="*/ 0 w 236"/>
                <a:gd name="T27" fmla="*/ 118 h 120"/>
                <a:gd name="T28" fmla="*/ 0 w 236"/>
                <a:gd name="T29" fmla="*/ 118 h 120"/>
                <a:gd name="T30" fmla="*/ 0 w 236"/>
                <a:gd name="T31" fmla="*/ 118 h 120"/>
                <a:gd name="T32" fmla="*/ 2 w 236"/>
                <a:gd name="T33" fmla="*/ 118 h 120"/>
                <a:gd name="T34" fmla="*/ 2 w 236"/>
                <a:gd name="T35" fmla="*/ 118 h 120"/>
                <a:gd name="T36" fmla="*/ 2 w 236"/>
                <a:gd name="T37" fmla="*/ 116 h 120"/>
                <a:gd name="T38" fmla="*/ 2 w 236"/>
                <a:gd name="T39" fmla="*/ 116 h 120"/>
                <a:gd name="T40" fmla="*/ 16 w 236"/>
                <a:gd name="T41" fmla="*/ 98 h 120"/>
                <a:gd name="T42" fmla="*/ 16 w 236"/>
                <a:gd name="T43" fmla="*/ 98 h 120"/>
                <a:gd name="T44" fmla="*/ 16 w 236"/>
                <a:gd name="T45" fmla="*/ 98 h 120"/>
                <a:gd name="T46" fmla="*/ 16 w 236"/>
                <a:gd name="T47" fmla="*/ 98 h 120"/>
                <a:gd name="T48" fmla="*/ 16 w 236"/>
                <a:gd name="T49" fmla="*/ 98 h 120"/>
                <a:gd name="T50" fmla="*/ 16 w 236"/>
                <a:gd name="T51" fmla="*/ 98 h 120"/>
                <a:gd name="T52" fmla="*/ 16 w 236"/>
                <a:gd name="T53" fmla="*/ 98 h 120"/>
                <a:gd name="T54" fmla="*/ 18 w 236"/>
                <a:gd name="T55" fmla="*/ 98 h 120"/>
                <a:gd name="T56" fmla="*/ 18 w 236"/>
                <a:gd name="T57" fmla="*/ 98 h 120"/>
                <a:gd name="T58" fmla="*/ 18 w 236"/>
                <a:gd name="T59" fmla="*/ 98 h 120"/>
                <a:gd name="T60" fmla="*/ 18 w 236"/>
                <a:gd name="T61" fmla="*/ 98 h 120"/>
                <a:gd name="T62" fmla="*/ 18 w 236"/>
                <a:gd name="T63" fmla="*/ 98 h 120"/>
                <a:gd name="T64" fmla="*/ 18 w 236"/>
                <a:gd name="T65" fmla="*/ 96 h 120"/>
                <a:gd name="T66" fmla="*/ 18 w 236"/>
                <a:gd name="T67" fmla="*/ 98 h 120"/>
                <a:gd name="T68" fmla="*/ 18 w 236"/>
                <a:gd name="T69" fmla="*/ 96 h 120"/>
                <a:gd name="T70" fmla="*/ 18 w 236"/>
                <a:gd name="T71" fmla="*/ 96 h 120"/>
                <a:gd name="T72" fmla="*/ 18 w 236"/>
                <a:gd name="T73" fmla="*/ 96 h 120"/>
                <a:gd name="T74" fmla="*/ 18 w 236"/>
                <a:gd name="T75" fmla="*/ 96 h 120"/>
                <a:gd name="T76" fmla="*/ 18 w 236"/>
                <a:gd name="T77" fmla="*/ 96 h 120"/>
                <a:gd name="T78" fmla="*/ 18 w 236"/>
                <a:gd name="T79" fmla="*/ 96 h 120"/>
                <a:gd name="T80" fmla="*/ 20 w 236"/>
                <a:gd name="T81" fmla="*/ 96 h 120"/>
                <a:gd name="T82" fmla="*/ 18 w 236"/>
                <a:gd name="T83" fmla="*/ 96 h 120"/>
                <a:gd name="T84" fmla="*/ 192 w 236"/>
                <a:gd name="T85" fmla="*/ 0 h 120"/>
                <a:gd name="T86" fmla="*/ 172 w 236"/>
                <a:gd name="T87" fmla="*/ 4 h 120"/>
                <a:gd name="T88" fmla="*/ 128 w 236"/>
                <a:gd name="T89" fmla="*/ 20 h 120"/>
                <a:gd name="T90" fmla="*/ 84 w 236"/>
                <a:gd name="T91" fmla="*/ 42 h 120"/>
                <a:gd name="T92" fmla="*/ 40 w 236"/>
                <a:gd name="T93" fmla="*/ 76 h 120"/>
                <a:gd name="T94" fmla="*/ 20 w 236"/>
                <a:gd name="T95" fmla="*/ 96 h 120"/>
                <a:gd name="T96" fmla="*/ 62 w 236"/>
                <a:gd name="T97" fmla="*/ 58 h 120"/>
                <a:gd name="T98" fmla="*/ 106 w 236"/>
                <a:gd name="T99" fmla="*/ 30 h 120"/>
                <a:gd name="T100" fmla="*/ 152 w 236"/>
                <a:gd name="T101" fmla="*/ 12 h 120"/>
                <a:gd name="T102" fmla="*/ 192 w 236"/>
                <a:gd name="T10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6" h="120">
                  <a:moveTo>
                    <a:pt x="0" y="120"/>
                  </a:moveTo>
                  <a:lnTo>
                    <a:pt x="0" y="120"/>
                  </a:lnTo>
                  <a:lnTo>
                    <a:pt x="0" y="120"/>
                  </a:lnTo>
                  <a:lnTo>
                    <a:pt x="0" y="120"/>
                  </a:lnTo>
                  <a:lnTo>
                    <a:pt x="0" y="120"/>
                  </a:lnTo>
                  <a:lnTo>
                    <a:pt x="0" y="120"/>
                  </a:lnTo>
                  <a:close/>
                  <a:moveTo>
                    <a:pt x="236" y="120"/>
                  </a:moveTo>
                  <a:lnTo>
                    <a:pt x="236" y="120"/>
                  </a:lnTo>
                  <a:lnTo>
                    <a:pt x="232" y="120"/>
                  </a:lnTo>
                  <a:lnTo>
                    <a:pt x="232" y="120"/>
                  </a:lnTo>
                  <a:lnTo>
                    <a:pt x="236" y="120"/>
                  </a:lnTo>
                  <a:lnTo>
                    <a:pt x="236" y="120"/>
                  </a:lnTo>
                  <a:close/>
                  <a:moveTo>
                    <a:pt x="0" y="120"/>
                  </a:moveTo>
                  <a:lnTo>
                    <a:pt x="0" y="120"/>
                  </a:lnTo>
                  <a:lnTo>
                    <a:pt x="0" y="120"/>
                  </a:lnTo>
                  <a:lnTo>
                    <a:pt x="0" y="120"/>
                  </a:lnTo>
                  <a:lnTo>
                    <a:pt x="0" y="120"/>
                  </a:lnTo>
                  <a:close/>
                  <a:moveTo>
                    <a:pt x="0" y="118"/>
                  </a:moveTo>
                  <a:lnTo>
                    <a:pt x="0" y="118"/>
                  </a:lnTo>
                  <a:lnTo>
                    <a:pt x="0" y="118"/>
                  </a:lnTo>
                  <a:lnTo>
                    <a:pt x="0" y="118"/>
                  </a:lnTo>
                  <a:lnTo>
                    <a:pt x="0" y="118"/>
                  </a:lnTo>
                  <a:close/>
                  <a:moveTo>
                    <a:pt x="0" y="118"/>
                  </a:moveTo>
                  <a:lnTo>
                    <a:pt x="0" y="118"/>
                  </a:lnTo>
                  <a:lnTo>
                    <a:pt x="0" y="118"/>
                  </a:lnTo>
                  <a:lnTo>
                    <a:pt x="0" y="118"/>
                  </a:lnTo>
                  <a:lnTo>
                    <a:pt x="0" y="118"/>
                  </a:lnTo>
                  <a:close/>
                  <a:moveTo>
                    <a:pt x="0" y="118"/>
                  </a:moveTo>
                  <a:lnTo>
                    <a:pt x="0" y="118"/>
                  </a:lnTo>
                  <a:lnTo>
                    <a:pt x="0" y="118"/>
                  </a:lnTo>
                  <a:lnTo>
                    <a:pt x="0" y="118"/>
                  </a:lnTo>
                  <a:lnTo>
                    <a:pt x="0" y="118"/>
                  </a:lnTo>
                  <a:close/>
                  <a:moveTo>
                    <a:pt x="2" y="118"/>
                  </a:moveTo>
                  <a:lnTo>
                    <a:pt x="2" y="118"/>
                  </a:lnTo>
                  <a:lnTo>
                    <a:pt x="2" y="118"/>
                  </a:lnTo>
                  <a:lnTo>
                    <a:pt x="2" y="118"/>
                  </a:lnTo>
                  <a:lnTo>
                    <a:pt x="2" y="118"/>
                  </a:lnTo>
                  <a:close/>
                  <a:moveTo>
                    <a:pt x="2" y="116"/>
                  </a:moveTo>
                  <a:lnTo>
                    <a:pt x="2" y="116"/>
                  </a:lnTo>
                  <a:lnTo>
                    <a:pt x="2" y="116"/>
                  </a:lnTo>
                  <a:close/>
                  <a:moveTo>
                    <a:pt x="16" y="98"/>
                  </a:moveTo>
                  <a:lnTo>
                    <a:pt x="16" y="98"/>
                  </a:lnTo>
                  <a:lnTo>
                    <a:pt x="16" y="98"/>
                  </a:lnTo>
                  <a:lnTo>
                    <a:pt x="16" y="98"/>
                  </a:lnTo>
                  <a:lnTo>
                    <a:pt x="16" y="98"/>
                  </a:lnTo>
                  <a:close/>
                  <a:moveTo>
                    <a:pt x="16" y="98"/>
                  </a:moveTo>
                  <a:lnTo>
                    <a:pt x="16" y="98"/>
                  </a:lnTo>
                  <a:lnTo>
                    <a:pt x="16" y="98"/>
                  </a:lnTo>
                  <a:lnTo>
                    <a:pt x="16" y="98"/>
                  </a:lnTo>
                  <a:lnTo>
                    <a:pt x="16" y="98"/>
                  </a:lnTo>
                  <a:close/>
                  <a:moveTo>
                    <a:pt x="16" y="98"/>
                  </a:moveTo>
                  <a:lnTo>
                    <a:pt x="16" y="98"/>
                  </a:lnTo>
                  <a:lnTo>
                    <a:pt x="16" y="98"/>
                  </a:lnTo>
                  <a:lnTo>
                    <a:pt x="16" y="98"/>
                  </a:lnTo>
                  <a:lnTo>
                    <a:pt x="16" y="98"/>
                  </a:lnTo>
                  <a:close/>
                  <a:moveTo>
                    <a:pt x="18" y="98"/>
                  </a:moveTo>
                  <a:lnTo>
                    <a:pt x="18" y="98"/>
                  </a:lnTo>
                  <a:lnTo>
                    <a:pt x="18" y="98"/>
                  </a:lnTo>
                  <a:lnTo>
                    <a:pt x="18" y="98"/>
                  </a:lnTo>
                  <a:lnTo>
                    <a:pt x="18" y="98"/>
                  </a:lnTo>
                  <a:close/>
                  <a:moveTo>
                    <a:pt x="18" y="98"/>
                  </a:moveTo>
                  <a:lnTo>
                    <a:pt x="18" y="98"/>
                  </a:lnTo>
                  <a:lnTo>
                    <a:pt x="18" y="98"/>
                  </a:lnTo>
                  <a:lnTo>
                    <a:pt x="18" y="98"/>
                  </a:lnTo>
                  <a:lnTo>
                    <a:pt x="18" y="98"/>
                  </a:lnTo>
                  <a:close/>
                  <a:moveTo>
                    <a:pt x="18" y="96"/>
                  </a:moveTo>
                  <a:lnTo>
                    <a:pt x="18" y="96"/>
                  </a:lnTo>
                  <a:lnTo>
                    <a:pt x="18" y="98"/>
                  </a:lnTo>
                  <a:lnTo>
                    <a:pt x="18" y="98"/>
                  </a:lnTo>
                  <a:lnTo>
                    <a:pt x="18" y="96"/>
                  </a:lnTo>
                  <a:close/>
                  <a:moveTo>
                    <a:pt x="18" y="96"/>
                  </a:moveTo>
                  <a:lnTo>
                    <a:pt x="18" y="96"/>
                  </a:lnTo>
                  <a:lnTo>
                    <a:pt x="18" y="96"/>
                  </a:lnTo>
                  <a:lnTo>
                    <a:pt x="18" y="96"/>
                  </a:lnTo>
                  <a:lnTo>
                    <a:pt x="18" y="96"/>
                  </a:lnTo>
                  <a:close/>
                  <a:moveTo>
                    <a:pt x="18" y="96"/>
                  </a:moveTo>
                  <a:lnTo>
                    <a:pt x="18" y="96"/>
                  </a:lnTo>
                  <a:lnTo>
                    <a:pt x="18" y="96"/>
                  </a:lnTo>
                  <a:lnTo>
                    <a:pt x="18" y="96"/>
                  </a:lnTo>
                  <a:lnTo>
                    <a:pt x="18" y="96"/>
                  </a:lnTo>
                  <a:close/>
                  <a:moveTo>
                    <a:pt x="20" y="96"/>
                  </a:moveTo>
                  <a:lnTo>
                    <a:pt x="20" y="96"/>
                  </a:lnTo>
                  <a:lnTo>
                    <a:pt x="18" y="96"/>
                  </a:lnTo>
                  <a:lnTo>
                    <a:pt x="18" y="96"/>
                  </a:lnTo>
                  <a:lnTo>
                    <a:pt x="20" y="96"/>
                  </a:lnTo>
                  <a:close/>
                  <a:moveTo>
                    <a:pt x="192" y="0"/>
                  </a:moveTo>
                  <a:lnTo>
                    <a:pt x="192" y="0"/>
                  </a:lnTo>
                  <a:lnTo>
                    <a:pt x="172" y="4"/>
                  </a:lnTo>
                  <a:lnTo>
                    <a:pt x="152" y="12"/>
                  </a:lnTo>
                  <a:lnTo>
                    <a:pt x="128" y="20"/>
                  </a:lnTo>
                  <a:lnTo>
                    <a:pt x="106" y="30"/>
                  </a:lnTo>
                  <a:lnTo>
                    <a:pt x="84" y="42"/>
                  </a:lnTo>
                  <a:lnTo>
                    <a:pt x="62" y="58"/>
                  </a:lnTo>
                  <a:lnTo>
                    <a:pt x="40" y="76"/>
                  </a:lnTo>
                  <a:lnTo>
                    <a:pt x="20" y="96"/>
                  </a:lnTo>
                  <a:lnTo>
                    <a:pt x="20" y="96"/>
                  </a:lnTo>
                  <a:lnTo>
                    <a:pt x="40" y="76"/>
                  </a:lnTo>
                  <a:lnTo>
                    <a:pt x="62" y="58"/>
                  </a:lnTo>
                  <a:lnTo>
                    <a:pt x="84" y="42"/>
                  </a:lnTo>
                  <a:lnTo>
                    <a:pt x="106" y="30"/>
                  </a:lnTo>
                  <a:lnTo>
                    <a:pt x="128" y="20"/>
                  </a:lnTo>
                  <a:lnTo>
                    <a:pt x="152" y="12"/>
                  </a:lnTo>
                  <a:lnTo>
                    <a:pt x="172" y="4"/>
                  </a:lnTo>
                  <a:lnTo>
                    <a:pt x="192" y="0"/>
                  </a:lnTo>
                  <a:close/>
                </a:path>
              </a:pathLst>
            </a:custGeom>
            <a:solidFill>
              <a:srgbClr val="FBC7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2" name="Freeform 13"/>
            <p:cNvSpPr>
              <a:spLocks/>
            </p:cNvSpPr>
            <p:nvPr/>
          </p:nvSpPr>
          <p:spPr bwMode="auto">
            <a:xfrm>
              <a:off x="5814536" y="228021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3" name="Freeform 14"/>
            <p:cNvSpPr>
              <a:spLocks/>
            </p:cNvSpPr>
            <p:nvPr/>
          </p:nvSpPr>
          <p:spPr bwMode="auto">
            <a:xfrm>
              <a:off x="6245243" y="2280214"/>
              <a:ext cx="7426" cy="0"/>
            </a:xfrm>
            <a:custGeom>
              <a:avLst/>
              <a:gdLst>
                <a:gd name="T0" fmla="*/ 4 w 4"/>
                <a:gd name="T1" fmla="*/ 4 w 4"/>
                <a:gd name="T2" fmla="*/ 0 w 4"/>
                <a:gd name="T3" fmla="*/ 0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0" y="0"/>
                  </a:lnTo>
                  <a:lnTo>
                    <a:pt x="0" y="0"/>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4" name="Rectangle 15"/>
            <p:cNvSpPr>
              <a:spLocks noChangeArrowheads="1"/>
            </p:cNvSpPr>
            <p:nvPr/>
          </p:nvSpPr>
          <p:spPr bwMode="auto">
            <a:xfrm>
              <a:off x="5814536" y="2280215"/>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5" name="Rectangle 16"/>
            <p:cNvSpPr>
              <a:spLocks noChangeArrowheads="1"/>
            </p:cNvSpPr>
            <p:nvPr/>
          </p:nvSpPr>
          <p:spPr bwMode="auto">
            <a:xfrm>
              <a:off x="5814536"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6" name="Rectangle 17"/>
            <p:cNvSpPr>
              <a:spLocks noChangeArrowheads="1"/>
            </p:cNvSpPr>
            <p:nvPr/>
          </p:nvSpPr>
          <p:spPr bwMode="auto">
            <a:xfrm>
              <a:off x="5814536"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7" name="Rectangle 18"/>
            <p:cNvSpPr>
              <a:spLocks noChangeArrowheads="1"/>
            </p:cNvSpPr>
            <p:nvPr/>
          </p:nvSpPr>
          <p:spPr bwMode="auto">
            <a:xfrm>
              <a:off x="5814536"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8" name="Rectangle 19"/>
            <p:cNvSpPr>
              <a:spLocks noChangeArrowheads="1"/>
            </p:cNvSpPr>
            <p:nvPr/>
          </p:nvSpPr>
          <p:spPr bwMode="auto">
            <a:xfrm>
              <a:off x="5818249"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9" name="Freeform 20"/>
            <p:cNvSpPr>
              <a:spLocks/>
            </p:cNvSpPr>
            <p:nvPr/>
          </p:nvSpPr>
          <p:spPr bwMode="auto">
            <a:xfrm>
              <a:off x="5818249" y="227321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0" name="Rectangle 21"/>
            <p:cNvSpPr>
              <a:spLocks noChangeArrowheads="1"/>
            </p:cNvSpPr>
            <p:nvPr/>
          </p:nvSpPr>
          <p:spPr bwMode="auto">
            <a:xfrm>
              <a:off x="5844240"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1" name="Rectangle 22"/>
            <p:cNvSpPr>
              <a:spLocks noChangeArrowheads="1"/>
            </p:cNvSpPr>
            <p:nvPr/>
          </p:nvSpPr>
          <p:spPr bwMode="auto">
            <a:xfrm>
              <a:off x="5844240"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2" name="Rectangle 23"/>
            <p:cNvSpPr>
              <a:spLocks noChangeArrowheads="1"/>
            </p:cNvSpPr>
            <p:nvPr/>
          </p:nvSpPr>
          <p:spPr bwMode="auto">
            <a:xfrm>
              <a:off x="5844240"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3" name="Rectangle 24"/>
            <p:cNvSpPr>
              <a:spLocks noChangeArrowheads="1"/>
            </p:cNvSpPr>
            <p:nvPr/>
          </p:nvSpPr>
          <p:spPr bwMode="auto">
            <a:xfrm>
              <a:off x="5847953"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4" name="Rectangle 25"/>
            <p:cNvSpPr>
              <a:spLocks noChangeArrowheads="1"/>
            </p:cNvSpPr>
            <p:nvPr/>
          </p:nvSpPr>
          <p:spPr bwMode="auto">
            <a:xfrm>
              <a:off x="5847953"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5" name="Rectangle 26"/>
            <p:cNvSpPr>
              <a:spLocks noChangeArrowheads="1"/>
            </p:cNvSpPr>
            <p:nvPr/>
          </p:nvSpPr>
          <p:spPr bwMode="auto">
            <a:xfrm>
              <a:off x="5847953" y="2238208"/>
              <a:ext cx="1857" cy="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6" name="Rectangle 27"/>
            <p:cNvSpPr>
              <a:spLocks noChangeArrowheads="1"/>
            </p:cNvSpPr>
            <p:nvPr/>
          </p:nvSpPr>
          <p:spPr bwMode="auto">
            <a:xfrm>
              <a:off x="5847953" y="22382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7" name="Rectangle 28"/>
            <p:cNvSpPr>
              <a:spLocks noChangeArrowheads="1"/>
            </p:cNvSpPr>
            <p:nvPr/>
          </p:nvSpPr>
          <p:spPr bwMode="auto">
            <a:xfrm>
              <a:off x="5847953" y="22382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8" name="Rectangle 29"/>
            <p:cNvSpPr>
              <a:spLocks noChangeArrowheads="1"/>
            </p:cNvSpPr>
            <p:nvPr/>
          </p:nvSpPr>
          <p:spPr bwMode="auto">
            <a:xfrm>
              <a:off x="5847955" y="2238208"/>
              <a:ext cx="3713"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9" name="Freeform 30"/>
            <p:cNvSpPr>
              <a:spLocks/>
            </p:cNvSpPr>
            <p:nvPr/>
          </p:nvSpPr>
          <p:spPr bwMode="auto">
            <a:xfrm>
              <a:off x="5851666" y="2070179"/>
              <a:ext cx="319317" cy="168028"/>
            </a:xfrm>
            <a:custGeom>
              <a:avLst/>
              <a:gdLst>
                <a:gd name="T0" fmla="*/ 172 w 172"/>
                <a:gd name="T1" fmla="*/ 0 h 96"/>
                <a:gd name="T2" fmla="*/ 172 w 172"/>
                <a:gd name="T3" fmla="*/ 0 h 96"/>
                <a:gd name="T4" fmla="*/ 152 w 172"/>
                <a:gd name="T5" fmla="*/ 4 h 96"/>
                <a:gd name="T6" fmla="*/ 132 w 172"/>
                <a:gd name="T7" fmla="*/ 12 h 96"/>
                <a:gd name="T8" fmla="*/ 108 w 172"/>
                <a:gd name="T9" fmla="*/ 20 h 96"/>
                <a:gd name="T10" fmla="*/ 86 w 172"/>
                <a:gd name="T11" fmla="*/ 30 h 96"/>
                <a:gd name="T12" fmla="*/ 64 w 172"/>
                <a:gd name="T13" fmla="*/ 42 h 96"/>
                <a:gd name="T14" fmla="*/ 42 w 172"/>
                <a:gd name="T15" fmla="*/ 58 h 96"/>
                <a:gd name="T16" fmla="*/ 20 w 172"/>
                <a:gd name="T17" fmla="*/ 76 h 96"/>
                <a:gd name="T18" fmla="*/ 0 w 172"/>
                <a:gd name="T19" fmla="*/ 96 h 96"/>
                <a:gd name="T20" fmla="*/ 0 w 172"/>
                <a:gd name="T21" fmla="*/ 96 h 96"/>
                <a:gd name="T22" fmla="*/ 20 w 172"/>
                <a:gd name="T23" fmla="*/ 76 h 96"/>
                <a:gd name="T24" fmla="*/ 42 w 172"/>
                <a:gd name="T25" fmla="*/ 58 h 96"/>
                <a:gd name="T26" fmla="*/ 64 w 172"/>
                <a:gd name="T27" fmla="*/ 42 h 96"/>
                <a:gd name="T28" fmla="*/ 86 w 172"/>
                <a:gd name="T29" fmla="*/ 30 h 96"/>
                <a:gd name="T30" fmla="*/ 108 w 172"/>
                <a:gd name="T31" fmla="*/ 20 h 96"/>
                <a:gd name="T32" fmla="*/ 132 w 172"/>
                <a:gd name="T33" fmla="*/ 12 h 96"/>
                <a:gd name="T34" fmla="*/ 152 w 172"/>
                <a:gd name="T35" fmla="*/ 4 h 96"/>
                <a:gd name="T36" fmla="*/ 172 w 172"/>
                <a:gd name="T3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96">
                  <a:moveTo>
                    <a:pt x="172" y="0"/>
                  </a:moveTo>
                  <a:lnTo>
                    <a:pt x="172" y="0"/>
                  </a:lnTo>
                  <a:lnTo>
                    <a:pt x="152" y="4"/>
                  </a:lnTo>
                  <a:lnTo>
                    <a:pt x="132" y="12"/>
                  </a:lnTo>
                  <a:lnTo>
                    <a:pt x="108" y="20"/>
                  </a:lnTo>
                  <a:lnTo>
                    <a:pt x="86" y="30"/>
                  </a:lnTo>
                  <a:lnTo>
                    <a:pt x="64" y="42"/>
                  </a:lnTo>
                  <a:lnTo>
                    <a:pt x="42" y="58"/>
                  </a:lnTo>
                  <a:lnTo>
                    <a:pt x="20" y="76"/>
                  </a:lnTo>
                  <a:lnTo>
                    <a:pt x="0" y="96"/>
                  </a:lnTo>
                  <a:lnTo>
                    <a:pt x="0" y="96"/>
                  </a:lnTo>
                  <a:lnTo>
                    <a:pt x="20" y="76"/>
                  </a:lnTo>
                  <a:lnTo>
                    <a:pt x="42" y="58"/>
                  </a:lnTo>
                  <a:lnTo>
                    <a:pt x="64" y="42"/>
                  </a:lnTo>
                  <a:lnTo>
                    <a:pt x="86" y="30"/>
                  </a:lnTo>
                  <a:lnTo>
                    <a:pt x="108" y="20"/>
                  </a:lnTo>
                  <a:lnTo>
                    <a:pt x="132" y="12"/>
                  </a:lnTo>
                  <a:lnTo>
                    <a:pt x="152" y="4"/>
                  </a:lnTo>
                  <a:lnTo>
                    <a:pt x="1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0" name="Freeform 31"/>
            <p:cNvSpPr>
              <a:spLocks/>
            </p:cNvSpPr>
            <p:nvPr/>
          </p:nvSpPr>
          <p:spPr bwMode="auto">
            <a:xfrm>
              <a:off x="5814536" y="2056176"/>
              <a:ext cx="438132" cy="224037"/>
            </a:xfrm>
            <a:custGeom>
              <a:avLst/>
              <a:gdLst>
                <a:gd name="T0" fmla="*/ 236 w 236"/>
                <a:gd name="T1" fmla="*/ 0 h 128"/>
                <a:gd name="T2" fmla="*/ 192 w 236"/>
                <a:gd name="T3" fmla="*/ 8 h 128"/>
                <a:gd name="T4" fmla="*/ 172 w 236"/>
                <a:gd name="T5" fmla="*/ 12 h 128"/>
                <a:gd name="T6" fmla="*/ 128 w 236"/>
                <a:gd name="T7" fmla="*/ 28 h 128"/>
                <a:gd name="T8" fmla="*/ 84 w 236"/>
                <a:gd name="T9" fmla="*/ 50 h 128"/>
                <a:gd name="T10" fmla="*/ 40 w 236"/>
                <a:gd name="T11" fmla="*/ 84 h 128"/>
                <a:gd name="T12" fmla="*/ 20 w 236"/>
                <a:gd name="T13" fmla="*/ 104 h 128"/>
                <a:gd name="T14" fmla="*/ 20 w 236"/>
                <a:gd name="T15" fmla="*/ 104 h 128"/>
                <a:gd name="T16" fmla="*/ 18 w 236"/>
                <a:gd name="T17" fmla="*/ 104 h 128"/>
                <a:gd name="T18" fmla="*/ 18 w 236"/>
                <a:gd name="T19" fmla="*/ 104 h 128"/>
                <a:gd name="T20" fmla="*/ 18 w 236"/>
                <a:gd name="T21" fmla="*/ 104 h 128"/>
                <a:gd name="T22" fmla="*/ 18 w 236"/>
                <a:gd name="T23" fmla="*/ 104 h 128"/>
                <a:gd name="T24" fmla="*/ 18 w 236"/>
                <a:gd name="T25" fmla="*/ 104 h 128"/>
                <a:gd name="T26" fmla="*/ 18 w 236"/>
                <a:gd name="T27" fmla="*/ 104 h 128"/>
                <a:gd name="T28" fmla="*/ 18 w 236"/>
                <a:gd name="T29" fmla="*/ 106 h 128"/>
                <a:gd name="T30" fmla="*/ 18 w 236"/>
                <a:gd name="T31" fmla="*/ 106 h 128"/>
                <a:gd name="T32" fmla="*/ 18 w 236"/>
                <a:gd name="T33" fmla="*/ 106 h 128"/>
                <a:gd name="T34" fmla="*/ 18 w 236"/>
                <a:gd name="T35" fmla="*/ 106 h 128"/>
                <a:gd name="T36" fmla="*/ 18 w 236"/>
                <a:gd name="T37" fmla="*/ 106 h 128"/>
                <a:gd name="T38" fmla="*/ 16 w 236"/>
                <a:gd name="T39" fmla="*/ 106 h 128"/>
                <a:gd name="T40" fmla="*/ 16 w 236"/>
                <a:gd name="T41" fmla="*/ 106 h 128"/>
                <a:gd name="T42" fmla="*/ 16 w 236"/>
                <a:gd name="T43" fmla="*/ 106 h 128"/>
                <a:gd name="T44" fmla="*/ 16 w 236"/>
                <a:gd name="T45" fmla="*/ 106 h 128"/>
                <a:gd name="T46" fmla="*/ 16 w 236"/>
                <a:gd name="T47" fmla="*/ 106 h 128"/>
                <a:gd name="T48" fmla="*/ 16 w 236"/>
                <a:gd name="T49" fmla="*/ 106 h 128"/>
                <a:gd name="T50" fmla="*/ 2 w 236"/>
                <a:gd name="T51" fmla="*/ 124 h 128"/>
                <a:gd name="T52" fmla="*/ 2 w 236"/>
                <a:gd name="T53" fmla="*/ 126 h 128"/>
                <a:gd name="T54" fmla="*/ 2 w 236"/>
                <a:gd name="T55" fmla="*/ 126 h 128"/>
                <a:gd name="T56" fmla="*/ 0 w 236"/>
                <a:gd name="T57" fmla="*/ 126 h 128"/>
                <a:gd name="T58" fmla="*/ 0 w 236"/>
                <a:gd name="T59" fmla="*/ 126 h 128"/>
                <a:gd name="T60" fmla="*/ 0 w 236"/>
                <a:gd name="T61" fmla="*/ 126 h 128"/>
                <a:gd name="T62" fmla="*/ 0 w 236"/>
                <a:gd name="T63" fmla="*/ 126 h 128"/>
                <a:gd name="T64" fmla="*/ 0 w 236"/>
                <a:gd name="T65" fmla="*/ 126 h 128"/>
                <a:gd name="T66" fmla="*/ 0 w 236"/>
                <a:gd name="T67" fmla="*/ 126 h 128"/>
                <a:gd name="T68" fmla="*/ 0 w 236"/>
                <a:gd name="T69" fmla="*/ 128 h 128"/>
                <a:gd name="T70" fmla="*/ 0 w 236"/>
                <a:gd name="T71" fmla="*/ 128 h 128"/>
                <a:gd name="T72" fmla="*/ 0 w 236"/>
                <a:gd name="T73" fmla="*/ 128 h 128"/>
                <a:gd name="T74" fmla="*/ 0 w 236"/>
                <a:gd name="T75" fmla="*/ 128 h 128"/>
                <a:gd name="T76" fmla="*/ 232 w 236"/>
                <a:gd name="T77" fmla="*/ 128 h 128"/>
                <a:gd name="T78" fmla="*/ 236 w 236"/>
                <a:gd name="T7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128">
                  <a:moveTo>
                    <a:pt x="236" y="0"/>
                  </a:moveTo>
                  <a:lnTo>
                    <a:pt x="236" y="0"/>
                  </a:lnTo>
                  <a:lnTo>
                    <a:pt x="216" y="2"/>
                  </a:lnTo>
                  <a:lnTo>
                    <a:pt x="192" y="8"/>
                  </a:lnTo>
                  <a:lnTo>
                    <a:pt x="192" y="8"/>
                  </a:lnTo>
                  <a:lnTo>
                    <a:pt x="172" y="12"/>
                  </a:lnTo>
                  <a:lnTo>
                    <a:pt x="152" y="20"/>
                  </a:lnTo>
                  <a:lnTo>
                    <a:pt x="128" y="28"/>
                  </a:lnTo>
                  <a:lnTo>
                    <a:pt x="106" y="38"/>
                  </a:lnTo>
                  <a:lnTo>
                    <a:pt x="84" y="50"/>
                  </a:lnTo>
                  <a:lnTo>
                    <a:pt x="62" y="66"/>
                  </a:lnTo>
                  <a:lnTo>
                    <a:pt x="40" y="84"/>
                  </a:lnTo>
                  <a:lnTo>
                    <a:pt x="20" y="104"/>
                  </a:lnTo>
                  <a:lnTo>
                    <a:pt x="20" y="104"/>
                  </a:lnTo>
                  <a:lnTo>
                    <a:pt x="20" y="104"/>
                  </a:lnTo>
                  <a:lnTo>
                    <a:pt x="20" y="104"/>
                  </a:lnTo>
                  <a:lnTo>
                    <a:pt x="18" y="104"/>
                  </a:lnTo>
                  <a:lnTo>
                    <a:pt x="18" y="104"/>
                  </a:lnTo>
                  <a:lnTo>
                    <a:pt x="18" y="104"/>
                  </a:lnTo>
                  <a:lnTo>
                    <a:pt x="18" y="104"/>
                  </a:lnTo>
                  <a:lnTo>
                    <a:pt x="18" y="104"/>
                  </a:lnTo>
                  <a:lnTo>
                    <a:pt x="18" y="104"/>
                  </a:lnTo>
                  <a:lnTo>
                    <a:pt x="18" y="104"/>
                  </a:lnTo>
                  <a:lnTo>
                    <a:pt x="18" y="104"/>
                  </a:lnTo>
                  <a:lnTo>
                    <a:pt x="18" y="104"/>
                  </a:lnTo>
                  <a:lnTo>
                    <a:pt x="18" y="104"/>
                  </a:lnTo>
                  <a:lnTo>
                    <a:pt x="18" y="104"/>
                  </a:lnTo>
                  <a:lnTo>
                    <a:pt x="18" y="104"/>
                  </a:lnTo>
                  <a:lnTo>
                    <a:pt x="18" y="106"/>
                  </a:lnTo>
                  <a:lnTo>
                    <a:pt x="18" y="106"/>
                  </a:lnTo>
                  <a:lnTo>
                    <a:pt x="18" y="106"/>
                  </a:lnTo>
                  <a:lnTo>
                    <a:pt x="18" y="106"/>
                  </a:lnTo>
                  <a:lnTo>
                    <a:pt x="18" y="106"/>
                  </a:lnTo>
                  <a:lnTo>
                    <a:pt x="18" y="106"/>
                  </a:lnTo>
                  <a:lnTo>
                    <a:pt x="18" y="106"/>
                  </a:lnTo>
                  <a:lnTo>
                    <a:pt x="18" y="106"/>
                  </a:lnTo>
                  <a:lnTo>
                    <a:pt x="18" y="106"/>
                  </a:lnTo>
                  <a:lnTo>
                    <a:pt x="18"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2" y="124"/>
                  </a:lnTo>
                  <a:lnTo>
                    <a:pt x="2" y="124"/>
                  </a:lnTo>
                  <a:lnTo>
                    <a:pt x="2" y="124"/>
                  </a:lnTo>
                  <a:lnTo>
                    <a:pt x="2" y="126"/>
                  </a:lnTo>
                  <a:lnTo>
                    <a:pt x="2" y="126"/>
                  </a:lnTo>
                  <a:lnTo>
                    <a:pt x="2" y="126"/>
                  </a:lnTo>
                  <a:lnTo>
                    <a:pt x="2"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close/>
                </a:path>
              </a:pathLst>
            </a:custGeom>
            <a:solidFill>
              <a:schemeClr val="accent2">
                <a:lumMod val="75000"/>
                <a:lumOff val="25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1" name="Freeform 32"/>
            <p:cNvSpPr>
              <a:spLocks/>
            </p:cNvSpPr>
            <p:nvPr/>
          </p:nvSpPr>
          <p:spPr bwMode="auto">
            <a:xfrm>
              <a:off x="5814536" y="2056176"/>
              <a:ext cx="438132" cy="224037"/>
            </a:xfrm>
            <a:custGeom>
              <a:avLst/>
              <a:gdLst>
                <a:gd name="T0" fmla="*/ 236 w 236"/>
                <a:gd name="T1" fmla="*/ 0 h 128"/>
                <a:gd name="T2" fmla="*/ 192 w 236"/>
                <a:gd name="T3" fmla="*/ 8 h 128"/>
                <a:gd name="T4" fmla="*/ 172 w 236"/>
                <a:gd name="T5" fmla="*/ 12 h 128"/>
                <a:gd name="T6" fmla="*/ 128 w 236"/>
                <a:gd name="T7" fmla="*/ 28 h 128"/>
                <a:gd name="T8" fmla="*/ 84 w 236"/>
                <a:gd name="T9" fmla="*/ 50 h 128"/>
                <a:gd name="T10" fmla="*/ 40 w 236"/>
                <a:gd name="T11" fmla="*/ 84 h 128"/>
                <a:gd name="T12" fmla="*/ 20 w 236"/>
                <a:gd name="T13" fmla="*/ 104 h 128"/>
                <a:gd name="T14" fmla="*/ 20 w 236"/>
                <a:gd name="T15" fmla="*/ 104 h 128"/>
                <a:gd name="T16" fmla="*/ 18 w 236"/>
                <a:gd name="T17" fmla="*/ 104 h 128"/>
                <a:gd name="T18" fmla="*/ 18 w 236"/>
                <a:gd name="T19" fmla="*/ 104 h 128"/>
                <a:gd name="T20" fmla="*/ 18 w 236"/>
                <a:gd name="T21" fmla="*/ 104 h 128"/>
                <a:gd name="T22" fmla="*/ 18 w 236"/>
                <a:gd name="T23" fmla="*/ 104 h 128"/>
                <a:gd name="T24" fmla="*/ 18 w 236"/>
                <a:gd name="T25" fmla="*/ 104 h 128"/>
                <a:gd name="T26" fmla="*/ 18 w 236"/>
                <a:gd name="T27" fmla="*/ 104 h 128"/>
                <a:gd name="T28" fmla="*/ 18 w 236"/>
                <a:gd name="T29" fmla="*/ 106 h 128"/>
                <a:gd name="T30" fmla="*/ 18 w 236"/>
                <a:gd name="T31" fmla="*/ 106 h 128"/>
                <a:gd name="T32" fmla="*/ 18 w 236"/>
                <a:gd name="T33" fmla="*/ 106 h 128"/>
                <a:gd name="T34" fmla="*/ 18 w 236"/>
                <a:gd name="T35" fmla="*/ 106 h 128"/>
                <a:gd name="T36" fmla="*/ 18 w 236"/>
                <a:gd name="T37" fmla="*/ 106 h 128"/>
                <a:gd name="T38" fmla="*/ 16 w 236"/>
                <a:gd name="T39" fmla="*/ 106 h 128"/>
                <a:gd name="T40" fmla="*/ 16 w 236"/>
                <a:gd name="T41" fmla="*/ 106 h 128"/>
                <a:gd name="T42" fmla="*/ 16 w 236"/>
                <a:gd name="T43" fmla="*/ 106 h 128"/>
                <a:gd name="T44" fmla="*/ 16 w 236"/>
                <a:gd name="T45" fmla="*/ 106 h 128"/>
                <a:gd name="T46" fmla="*/ 16 w 236"/>
                <a:gd name="T47" fmla="*/ 106 h 128"/>
                <a:gd name="T48" fmla="*/ 16 w 236"/>
                <a:gd name="T49" fmla="*/ 106 h 128"/>
                <a:gd name="T50" fmla="*/ 2 w 236"/>
                <a:gd name="T51" fmla="*/ 124 h 128"/>
                <a:gd name="T52" fmla="*/ 2 w 236"/>
                <a:gd name="T53" fmla="*/ 126 h 128"/>
                <a:gd name="T54" fmla="*/ 2 w 236"/>
                <a:gd name="T55" fmla="*/ 126 h 128"/>
                <a:gd name="T56" fmla="*/ 0 w 236"/>
                <a:gd name="T57" fmla="*/ 126 h 128"/>
                <a:gd name="T58" fmla="*/ 0 w 236"/>
                <a:gd name="T59" fmla="*/ 126 h 128"/>
                <a:gd name="T60" fmla="*/ 0 w 236"/>
                <a:gd name="T61" fmla="*/ 126 h 128"/>
                <a:gd name="T62" fmla="*/ 0 w 236"/>
                <a:gd name="T63" fmla="*/ 126 h 128"/>
                <a:gd name="T64" fmla="*/ 0 w 236"/>
                <a:gd name="T65" fmla="*/ 126 h 128"/>
                <a:gd name="T66" fmla="*/ 0 w 236"/>
                <a:gd name="T67" fmla="*/ 126 h 128"/>
                <a:gd name="T68" fmla="*/ 0 w 236"/>
                <a:gd name="T69" fmla="*/ 128 h 128"/>
                <a:gd name="T70" fmla="*/ 0 w 236"/>
                <a:gd name="T71" fmla="*/ 128 h 128"/>
                <a:gd name="T72" fmla="*/ 0 w 236"/>
                <a:gd name="T73" fmla="*/ 128 h 128"/>
                <a:gd name="T74" fmla="*/ 0 w 236"/>
                <a:gd name="T75" fmla="*/ 128 h 128"/>
                <a:gd name="T76" fmla="*/ 232 w 236"/>
                <a:gd name="T77" fmla="*/ 128 h 128"/>
                <a:gd name="T78" fmla="*/ 236 w 236"/>
                <a:gd name="T7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128">
                  <a:moveTo>
                    <a:pt x="236" y="0"/>
                  </a:moveTo>
                  <a:lnTo>
                    <a:pt x="236" y="0"/>
                  </a:lnTo>
                  <a:lnTo>
                    <a:pt x="216" y="2"/>
                  </a:lnTo>
                  <a:lnTo>
                    <a:pt x="192" y="8"/>
                  </a:lnTo>
                  <a:lnTo>
                    <a:pt x="192" y="8"/>
                  </a:lnTo>
                  <a:lnTo>
                    <a:pt x="172" y="12"/>
                  </a:lnTo>
                  <a:lnTo>
                    <a:pt x="152" y="20"/>
                  </a:lnTo>
                  <a:lnTo>
                    <a:pt x="128" y="28"/>
                  </a:lnTo>
                  <a:lnTo>
                    <a:pt x="106" y="38"/>
                  </a:lnTo>
                  <a:lnTo>
                    <a:pt x="84" y="50"/>
                  </a:lnTo>
                  <a:lnTo>
                    <a:pt x="62" y="66"/>
                  </a:lnTo>
                  <a:lnTo>
                    <a:pt x="40" y="84"/>
                  </a:lnTo>
                  <a:lnTo>
                    <a:pt x="20" y="104"/>
                  </a:lnTo>
                  <a:lnTo>
                    <a:pt x="20" y="104"/>
                  </a:lnTo>
                  <a:lnTo>
                    <a:pt x="20" y="104"/>
                  </a:lnTo>
                  <a:lnTo>
                    <a:pt x="20" y="104"/>
                  </a:lnTo>
                  <a:lnTo>
                    <a:pt x="18" y="104"/>
                  </a:lnTo>
                  <a:lnTo>
                    <a:pt x="18" y="104"/>
                  </a:lnTo>
                  <a:lnTo>
                    <a:pt x="18" y="104"/>
                  </a:lnTo>
                  <a:lnTo>
                    <a:pt x="18" y="104"/>
                  </a:lnTo>
                  <a:lnTo>
                    <a:pt x="18" y="104"/>
                  </a:lnTo>
                  <a:lnTo>
                    <a:pt x="18" y="104"/>
                  </a:lnTo>
                  <a:lnTo>
                    <a:pt x="18" y="104"/>
                  </a:lnTo>
                  <a:lnTo>
                    <a:pt x="18" y="104"/>
                  </a:lnTo>
                  <a:lnTo>
                    <a:pt x="18" y="104"/>
                  </a:lnTo>
                  <a:lnTo>
                    <a:pt x="18" y="104"/>
                  </a:lnTo>
                  <a:lnTo>
                    <a:pt x="18" y="104"/>
                  </a:lnTo>
                  <a:lnTo>
                    <a:pt x="18" y="104"/>
                  </a:lnTo>
                  <a:lnTo>
                    <a:pt x="18" y="106"/>
                  </a:lnTo>
                  <a:lnTo>
                    <a:pt x="18" y="106"/>
                  </a:lnTo>
                  <a:lnTo>
                    <a:pt x="18" y="106"/>
                  </a:lnTo>
                  <a:lnTo>
                    <a:pt x="18" y="106"/>
                  </a:lnTo>
                  <a:lnTo>
                    <a:pt x="18" y="106"/>
                  </a:lnTo>
                  <a:lnTo>
                    <a:pt x="18" y="106"/>
                  </a:lnTo>
                  <a:lnTo>
                    <a:pt x="18" y="106"/>
                  </a:lnTo>
                  <a:lnTo>
                    <a:pt x="18" y="106"/>
                  </a:lnTo>
                  <a:lnTo>
                    <a:pt x="18" y="106"/>
                  </a:lnTo>
                  <a:lnTo>
                    <a:pt x="18"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2" y="124"/>
                  </a:lnTo>
                  <a:lnTo>
                    <a:pt x="2" y="124"/>
                  </a:lnTo>
                  <a:lnTo>
                    <a:pt x="2" y="124"/>
                  </a:lnTo>
                  <a:lnTo>
                    <a:pt x="2" y="126"/>
                  </a:lnTo>
                  <a:lnTo>
                    <a:pt x="2" y="126"/>
                  </a:lnTo>
                  <a:lnTo>
                    <a:pt x="2" y="126"/>
                  </a:lnTo>
                  <a:lnTo>
                    <a:pt x="2"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2" name="Freeform 35"/>
            <p:cNvSpPr>
              <a:spLocks/>
            </p:cNvSpPr>
            <p:nvPr/>
          </p:nvSpPr>
          <p:spPr bwMode="auto">
            <a:xfrm>
              <a:off x="4269936"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2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4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10 w 658"/>
                <a:gd name="T93" fmla="*/ 168 h 1862"/>
                <a:gd name="T94" fmla="*/ 568 w 658"/>
                <a:gd name="T95" fmla="*/ 108 h 1862"/>
                <a:gd name="T96" fmla="*/ 540 w 658"/>
                <a:gd name="T97" fmla="*/ 82 h 1862"/>
                <a:gd name="T98" fmla="*/ 508 w 658"/>
                <a:gd name="T99" fmla="*/ 56 h 1862"/>
                <a:gd name="T100" fmla="*/ 472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100" y="88"/>
                  </a:lnTo>
                  <a:lnTo>
                    <a:pt x="80" y="108"/>
                  </a:lnTo>
                  <a:lnTo>
                    <a:pt x="62" y="130"/>
                  </a:lnTo>
                  <a:lnTo>
                    <a:pt x="294" y="130"/>
                  </a:lnTo>
                  <a:lnTo>
                    <a:pt x="294" y="130"/>
                  </a:lnTo>
                  <a:lnTo>
                    <a:pt x="322" y="128"/>
                  </a:lnTo>
                  <a:lnTo>
                    <a:pt x="322" y="128"/>
                  </a:lnTo>
                  <a:lnTo>
                    <a:pt x="344" y="130"/>
                  </a:lnTo>
                  <a:lnTo>
                    <a:pt x="366"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2" y="496"/>
                  </a:lnTo>
                  <a:lnTo>
                    <a:pt x="434" y="512"/>
                  </a:lnTo>
                  <a:lnTo>
                    <a:pt x="414" y="528"/>
                  </a:lnTo>
                  <a:lnTo>
                    <a:pt x="394" y="544"/>
                  </a:lnTo>
                  <a:lnTo>
                    <a:pt x="372" y="556"/>
                  </a:lnTo>
                  <a:lnTo>
                    <a:pt x="350" y="568"/>
                  </a:lnTo>
                  <a:lnTo>
                    <a:pt x="328" y="580"/>
                  </a:lnTo>
                  <a:lnTo>
                    <a:pt x="284"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4"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8" y="312"/>
                  </a:lnTo>
                  <a:lnTo>
                    <a:pt x="650" y="276"/>
                  </a:lnTo>
                  <a:lnTo>
                    <a:pt x="644" y="252"/>
                  </a:lnTo>
                  <a:lnTo>
                    <a:pt x="636" y="226"/>
                  </a:lnTo>
                  <a:lnTo>
                    <a:pt x="624" y="198"/>
                  </a:lnTo>
                  <a:lnTo>
                    <a:pt x="610" y="168"/>
                  </a:lnTo>
                  <a:lnTo>
                    <a:pt x="590" y="138"/>
                  </a:lnTo>
                  <a:lnTo>
                    <a:pt x="568" y="108"/>
                  </a:lnTo>
                  <a:lnTo>
                    <a:pt x="554" y="94"/>
                  </a:lnTo>
                  <a:lnTo>
                    <a:pt x="540" y="82"/>
                  </a:lnTo>
                  <a:lnTo>
                    <a:pt x="526" y="68"/>
                  </a:lnTo>
                  <a:lnTo>
                    <a:pt x="508" y="56"/>
                  </a:lnTo>
                  <a:lnTo>
                    <a:pt x="490" y="46"/>
                  </a:lnTo>
                  <a:lnTo>
                    <a:pt x="472" y="34"/>
                  </a:lnTo>
                  <a:lnTo>
                    <a:pt x="450" y="26"/>
                  </a:lnTo>
                  <a:lnTo>
                    <a:pt x="428" y="18"/>
                  </a:lnTo>
                  <a:lnTo>
                    <a:pt x="404" y="12"/>
                  </a:lnTo>
                  <a:lnTo>
                    <a:pt x="378" y="6"/>
                  </a:lnTo>
                  <a:lnTo>
                    <a:pt x="352" y="2"/>
                  </a:lnTo>
                  <a:lnTo>
                    <a:pt x="322" y="0"/>
                  </a:lnTo>
                  <a:close/>
                </a:path>
              </a:pathLst>
            </a:custGeom>
            <a:solidFill>
              <a:schemeClr val="bg2">
                <a:lumMod val="75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3" name="Freeform 36"/>
            <p:cNvSpPr>
              <a:spLocks/>
            </p:cNvSpPr>
            <p:nvPr/>
          </p:nvSpPr>
          <p:spPr bwMode="auto">
            <a:xfrm>
              <a:off x="4269936"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2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4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10 w 658"/>
                <a:gd name="T93" fmla="*/ 168 h 1862"/>
                <a:gd name="T94" fmla="*/ 568 w 658"/>
                <a:gd name="T95" fmla="*/ 108 h 1862"/>
                <a:gd name="T96" fmla="*/ 540 w 658"/>
                <a:gd name="T97" fmla="*/ 82 h 1862"/>
                <a:gd name="T98" fmla="*/ 508 w 658"/>
                <a:gd name="T99" fmla="*/ 56 h 1862"/>
                <a:gd name="T100" fmla="*/ 472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100" y="88"/>
                  </a:lnTo>
                  <a:lnTo>
                    <a:pt x="80" y="108"/>
                  </a:lnTo>
                  <a:lnTo>
                    <a:pt x="62" y="130"/>
                  </a:lnTo>
                  <a:lnTo>
                    <a:pt x="294" y="130"/>
                  </a:lnTo>
                  <a:lnTo>
                    <a:pt x="294" y="130"/>
                  </a:lnTo>
                  <a:lnTo>
                    <a:pt x="322" y="128"/>
                  </a:lnTo>
                  <a:lnTo>
                    <a:pt x="322" y="128"/>
                  </a:lnTo>
                  <a:lnTo>
                    <a:pt x="344" y="130"/>
                  </a:lnTo>
                  <a:lnTo>
                    <a:pt x="366"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2" y="496"/>
                  </a:lnTo>
                  <a:lnTo>
                    <a:pt x="434" y="512"/>
                  </a:lnTo>
                  <a:lnTo>
                    <a:pt x="414" y="528"/>
                  </a:lnTo>
                  <a:lnTo>
                    <a:pt x="394" y="544"/>
                  </a:lnTo>
                  <a:lnTo>
                    <a:pt x="372" y="556"/>
                  </a:lnTo>
                  <a:lnTo>
                    <a:pt x="350" y="568"/>
                  </a:lnTo>
                  <a:lnTo>
                    <a:pt x="328" y="580"/>
                  </a:lnTo>
                  <a:lnTo>
                    <a:pt x="284"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4"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8" y="312"/>
                  </a:lnTo>
                  <a:lnTo>
                    <a:pt x="650" y="276"/>
                  </a:lnTo>
                  <a:lnTo>
                    <a:pt x="644" y="252"/>
                  </a:lnTo>
                  <a:lnTo>
                    <a:pt x="636" y="226"/>
                  </a:lnTo>
                  <a:lnTo>
                    <a:pt x="624" y="198"/>
                  </a:lnTo>
                  <a:lnTo>
                    <a:pt x="610" y="168"/>
                  </a:lnTo>
                  <a:lnTo>
                    <a:pt x="590" y="138"/>
                  </a:lnTo>
                  <a:lnTo>
                    <a:pt x="568" y="108"/>
                  </a:lnTo>
                  <a:lnTo>
                    <a:pt x="554" y="94"/>
                  </a:lnTo>
                  <a:lnTo>
                    <a:pt x="540" y="82"/>
                  </a:lnTo>
                  <a:lnTo>
                    <a:pt x="526" y="68"/>
                  </a:lnTo>
                  <a:lnTo>
                    <a:pt x="508" y="56"/>
                  </a:lnTo>
                  <a:lnTo>
                    <a:pt x="490" y="46"/>
                  </a:lnTo>
                  <a:lnTo>
                    <a:pt x="472" y="34"/>
                  </a:lnTo>
                  <a:lnTo>
                    <a:pt x="450" y="26"/>
                  </a:lnTo>
                  <a:lnTo>
                    <a:pt x="428" y="18"/>
                  </a:lnTo>
                  <a:lnTo>
                    <a:pt x="404" y="12"/>
                  </a:lnTo>
                  <a:lnTo>
                    <a:pt x="378" y="6"/>
                  </a:lnTo>
                  <a:lnTo>
                    <a:pt x="352" y="2"/>
                  </a:lnTo>
                  <a:lnTo>
                    <a:pt x="3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4" name="Freeform 37"/>
            <p:cNvSpPr>
              <a:spLocks noEditPoints="1"/>
            </p:cNvSpPr>
            <p:nvPr/>
          </p:nvSpPr>
          <p:spPr bwMode="auto">
            <a:xfrm>
              <a:off x="4385037" y="2073681"/>
              <a:ext cx="438132" cy="206534"/>
            </a:xfrm>
            <a:custGeom>
              <a:avLst/>
              <a:gdLst>
                <a:gd name="T0" fmla="*/ 0 w 236"/>
                <a:gd name="T1" fmla="*/ 118 h 118"/>
                <a:gd name="T2" fmla="*/ 0 w 236"/>
                <a:gd name="T3" fmla="*/ 118 h 118"/>
                <a:gd name="T4" fmla="*/ 232 w 236"/>
                <a:gd name="T5" fmla="*/ 118 h 118"/>
                <a:gd name="T6" fmla="*/ 236 w 236"/>
                <a:gd name="T7" fmla="*/ 118 h 118"/>
                <a:gd name="T8" fmla="*/ 0 w 236"/>
                <a:gd name="T9" fmla="*/ 118 h 118"/>
                <a:gd name="T10" fmla="*/ 0 w 236"/>
                <a:gd name="T11" fmla="*/ 116 h 118"/>
                <a:gd name="T12" fmla="*/ 0 w 236"/>
                <a:gd name="T13" fmla="*/ 116 h 118"/>
                <a:gd name="T14" fmla="*/ 0 w 236"/>
                <a:gd name="T15" fmla="*/ 116 h 118"/>
                <a:gd name="T16" fmla="*/ 0 w 236"/>
                <a:gd name="T17" fmla="*/ 116 h 118"/>
                <a:gd name="T18" fmla="*/ 0 w 236"/>
                <a:gd name="T19" fmla="*/ 116 h 118"/>
                <a:gd name="T20" fmla="*/ 2 w 236"/>
                <a:gd name="T21" fmla="*/ 116 h 118"/>
                <a:gd name="T22" fmla="*/ 2 w 236"/>
                <a:gd name="T23" fmla="*/ 116 h 118"/>
                <a:gd name="T24" fmla="*/ 2 w 236"/>
                <a:gd name="T25" fmla="*/ 116 h 118"/>
                <a:gd name="T26" fmla="*/ 2 w 236"/>
                <a:gd name="T27" fmla="*/ 116 h 118"/>
                <a:gd name="T28" fmla="*/ 2 w 236"/>
                <a:gd name="T29" fmla="*/ 114 h 118"/>
                <a:gd name="T30" fmla="*/ 2 w 236"/>
                <a:gd name="T31" fmla="*/ 114 h 118"/>
                <a:gd name="T32" fmla="*/ 2 w 236"/>
                <a:gd name="T33" fmla="*/ 114 h 118"/>
                <a:gd name="T34" fmla="*/ 2 w 236"/>
                <a:gd name="T35" fmla="*/ 114 h 118"/>
                <a:gd name="T36" fmla="*/ 2 w 236"/>
                <a:gd name="T37" fmla="*/ 114 h 118"/>
                <a:gd name="T38" fmla="*/ 2 w 236"/>
                <a:gd name="T39" fmla="*/ 114 h 118"/>
                <a:gd name="T40" fmla="*/ 8 w 236"/>
                <a:gd name="T41" fmla="*/ 106 h 118"/>
                <a:gd name="T42" fmla="*/ 10 w 236"/>
                <a:gd name="T43" fmla="*/ 104 h 118"/>
                <a:gd name="T44" fmla="*/ 10 w 236"/>
                <a:gd name="T45" fmla="*/ 104 h 118"/>
                <a:gd name="T46" fmla="*/ 10 w 236"/>
                <a:gd name="T47" fmla="*/ 104 h 118"/>
                <a:gd name="T48" fmla="*/ 12 w 236"/>
                <a:gd name="T49" fmla="*/ 102 h 118"/>
                <a:gd name="T50" fmla="*/ 12 w 236"/>
                <a:gd name="T51" fmla="*/ 102 h 118"/>
                <a:gd name="T52" fmla="*/ 12 w 236"/>
                <a:gd name="T53" fmla="*/ 102 h 118"/>
                <a:gd name="T54" fmla="*/ 12 w 236"/>
                <a:gd name="T55" fmla="*/ 102 h 118"/>
                <a:gd name="T56" fmla="*/ 12 w 236"/>
                <a:gd name="T57" fmla="*/ 102 h 118"/>
                <a:gd name="T58" fmla="*/ 12 w 236"/>
                <a:gd name="T59" fmla="*/ 102 h 118"/>
                <a:gd name="T60" fmla="*/ 12 w 236"/>
                <a:gd name="T61" fmla="*/ 102 h 118"/>
                <a:gd name="T62" fmla="*/ 12 w 236"/>
                <a:gd name="T63" fmla="*/ 102 h 118"/>
                <a:gd name="T64" fmla="*/ 12 w 236"/>
                <a:gd name="T65" fmla="*/ 102 h 118"/>
                <a:gd name="T66" fmla="*/ 12 w 236"/>
                <a:gd name="T67" fmla="*/ 102 h 118"/>
                <a:gd name="T68" fmla="*/ 12 w 236"/>
                <a:gd name="T69" fmla="*/ 100 h 118"/>
                <a:gd name="T70" fmla="*/ 12 w 236"/>
                <a:gd name="T71" fmla="*/ 100 h 118"/>
                <a:gd name="T72" fmla="*/ 14 w 236"/>
                <a:gd name="T73" fmla="*/ 100 h 118"/>
                <a:gd name="T74" fmla="*/ 14 w 236"/>
                <a:gd name="T75" fmla="*/ 100 h 118"/>
                <a:gd name="T76" fmla="*/ 14 w 236"/>
                <a:gd name="T77" fmla="*/ 100 h 118"/>
                <a:gd name="T78" fmla="*/ 14 w 236"/>
                <a:gd name="T79" fmla="*/ 100 h 118"/>
                <a:gd name="T80" fmla="*/ 14 w 236"/>
                <a:gd name="T81" fmla="*/ 100 h 118"/>
                <a:gd name="T82" fmla="*/ 14 w 236"/>
                <a:gd name="T83" fmla="*/ 100 h 118"/>
                <a:gd name="T84" fmla="*/ 182 w 236"/>
                <a:gd name="T85" fmla="*/ 0 h 118"/>
                <a:gd name="T86" fmla="*/ 140 w 236"/>
                <a:gd name="T87" fmla="*/ 14 h 118"/>
                <a:gd name="T88" fmla="*/ 76 w 236"/>
                <a:gd name="T89" fmla="*/ 46 h 118"/>
                <a:gd name="T90" fmla="*/ 14 w 236"/>
                <a:gd name="T91" fmla="*/ 98 h 118"/>
                <a:gd name="T92" fmla="*/ 54 w 236"/>
                <a:gd name="T93" fmla="*/ 62 h 118"/>
                <a:gd name="T94" fmla="*/ 118 w 236"/>
                <a:gd name="T95" fmla="*/ 22 h 118"/>
                <a:gd name="T96" fmla="*/ 182 w 236"/>
                <a:gd name="T97" fmla="*/ 0 h 118"/>
                <a:gd name="T98" fmla="*/ 182 w 236"/>
                <a:gd name="T9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6" h="118">
                  <a:moveTo>
                    <a:pt x="0" y="118"/>
                  </a:moveTo>
                  <a:lnTo>
                    <a:pt x="0" y="118"/>
                  </a:lnTo>
                  <a:lnTo>
                    <a:pt x="0" y="118"/>
                  </a:lnTo>
                  <a:lnTo>
                    <a:pt x="0" y="118"/>
                  </a:lnTo>
                  <a:lnTo>
                    <a:pt x="0" y="118"/>
                  </a:lnTo>
                  <a:lnTo>
                    <a:pt x="0" y="118"/>
                  </a:lnTo>
                  <a:close/>
                  <a:moveTo>
                    <a:pt x="236" y="118"/>
                  </a:moveTo>
                  <a:lnTo>
                    <a:pt x="236" y="118"/>
                  </a:lnTo>
                  <a:lnTo>
                    <a:pt x="232" y="118"/>
                  </a:lnTo>
                  <a:lnTo>
                    <a:pt x="232" y="118"/>
                  </a:lnTo>
                  <a:lnTo>
                    <a:pt x="236" y="118"/>
                  </a:lnTo>
                  <a:lnTo>
                    <a:pt x="236" y="118"/>
                  </a:lnTo>
                  <a:close/>
                  <a:moveTo>
                    <a:pt x="0" y="118"/>
                  </a:moveTo>
                  <a:lnTo>
                    <a:pt x="0" y="118"/>
                  </a:lnTo>
                  <a:lnTo>
                    <a:pt x="0" y="118"/>
                  </a:lnTo>
                  <a:lnTo>
                    <a:pt x="0" y="118"/>
                  </a:lnTo>
                  <a:lnTo>
                    <a:pt x="0" y="118"/>
                  </a:lnTo>
                  <a:close/>
                  <a:moveTo>
                    <a:pt x="0" y="116"/>
                  </a:moveTo>
                  <a:lnTo>
                    <a:pt x="0" y="116"/>
                  </a:lnTo>
                  <a:lnTo>
                    <a:pt x="0" y="116"/>
                  </a:lnTo>
                  <a:lnTo>
                    <a:pt x="0" y="116"/>
                  </a:lnTo>
                  <a:lnTo>
                    <a:pt x="0" y="116"/>
                  </a:lnTo>
                  <a:close/>
                  <a:moveTo>
                    <a:pt x="0" y="116"/>
                  </a:moveTo>
                  <a:lnTo>
                    <a:pt x="0" y="116"/>
                  </a:lnTo>
                  <a:lnTo>
                    <a:pt x="0" y="116"/>
                  </a:lnTo>
                  <a:lnTo>
                    <a:pt x="0" y="116"/>
                  </a:lnTo>
                  <a:lnTo>
                    <a:pt x="0" y="116"/>
                  </a:lnTo>
                  <a:close/>
                  <a:moveTo>
                    <a:pt x="2" y="116"/>
                  </a:moveTo>
                  <a:lnTo>
                    <a:pt x="2" y="116"/>
                  </a:lnTo>
                  <a:lnTo>
                    <a:pt x="0" y="116"/>
                  </a:lnTo>
                  <a:lnTo>
                    <a:pt x="0" y="116"/>
                  </a:lnTo>
                  <a:lnTo>
                    <a:pt x="2" y="116"/>
                  </a:lnTo>
                  <a:close/>
                  <a:moveTo>
                    <a:pt x="2" y="116"/>
                  </a:moveTo>
                  <a:lnTo>
                    <a:pt x="2" y="116"/>
                  </a:lnTo>
                  <a:lnTo>
                    <a:pt x="2" y="116"/>
                  </a:lnTo>
                  <a:lnTo>
                    <a:pt x="2" y="116"/>
                  </a:lnTo>
                  <a:lnTo>
                    <a:pt x="2" y="116"/>
                  </a:lnTo>
                  <a:close/>
                  <a:moveTo>
                    <a:pt x="2" y="116"/>
                  </a:moveTo>
                  <a:lnTo>
                    <a:pt x="2" y="116"/>
                  </a:lnTo>
                  <a:lnTo>
                    <a:pt x="2" y="116"/>
                  </a:lnTo>
                  <a:lnTo>
                    <a:pt x="2" y="116"/>
                  </a:lnTo>
                  <a:lnTo>
                    <a:pt x="2" y="116"/>
                  </a:lnTo>
                  <a:close/>
                  <a:moveTo>
                    <a:pt x="2" y="114"/>
                  </a:moveTo>
                  <a:lnTo>
                    <a:pt x="2" y="114"/>
                  </a:lnTo>
                  <a:lnTo>
                    <a:pt x="2" y="114"/>
                  </a:lnTo>
                  <a:lnTo>
                    <a:pt x="2" y="114"/>
                  </a:lnTo>
                  <a:lnTo>
                    <a:pt x="2" y="114"/>
                  </a:lnTo>
                  <a:close/>
                  <a:moveTo>
                    <a:pt x="2" y="114"/>
                  </a:moveTo>
                  <a:lnTo>
                    <a:pt x="2" y="114"/>
                  </a:lnTo>
                  <a:lnTo>
                    <a:pt x="2" y="114"/>
                  </a:lnTo>
                  <a:lnTo>
                    <a:pt x="2" y="114"/>
                  </a:lnTo>
                  <a:lnTo>
                    <a:pt x="2" y="114"/>
                  </a:lnTo>
                  <a:close/>
                  <a:moveTo>
                    <a:pt x="2" y="114"/>
                  </a:moveTo>
                  <a:lnTo>
                    <a:pt x="2" y="114"/>
                  </a:lnTo>
                  <a:lnTo>
                    <a:pt x="2" y="114"/>
                  </a:lnTo>
                  <a:close/>
                  <a:moveTo>
                    <a:pt x="2" y="114"/>
                  </a:moveTo>
                  <a:lnTo>
                    <a:pt x="2" y="114"/>
                  </a:lnTo>
                  <a:lnTo>
                    <a:pt x="2" y="114"/>
                  </a:lnTo>
                  <a:lnTo>
                    <a:pt x="2" y="114"/>
                  </a:lnTo>
                  <a:lnTo>
                    <a:pt x="2" y="114"/>
                  </a:lnTo>
                  <a:close/>
                  <a:moveTo>
                    <a:pt x="8" y="106"/>
                  </a:moveTo>
                  <a:lnTo>
                    <a:pt x="8" y="106"/>
                  </a:lnTo>
                  <a:lnTo>
                    <a:pt x="8" y="106"/>
                  </a:lnTo>
                  <a:close/>
                  <a:moveTo>
                    <a:pt x="10" y="104"/>
                  </a:moveTo>
                  <a:lnTo>
                    <a:pt x="10" y="104"/>
                  </a:lnTo>
                  <a:lnTo>
                    <a:pt x="10" y="104"/>
                  </a:lnTo>
                  <a:lnTo>
                    <a:pt x="10" y="104"/>
                  </a:lnTo>
                  <a:lnTo>
                    <a:pt x="10" y="104"/>
                  </a:lnTo>
                  <a:close/>
                  <a:moveTo>
                    <a:pt x="10" y="104"/>
                  </a:moveTo>
                  <a:lnTo>
                    <a:pt x="10" y="104"/>
                  </a:lnTo>
                  <a:lnTo>
                    <a:pt x="10" y="104"/>
                  </a:lnTo>
                  <a:lnTo>
                    <a:pt x="10" y="104"/>
                  </a:lnTo>
                  <a:lnTo>
                    <a:pt x="10" y="104"/>
                  </a:lnTo>
                  <a:close/>
                  <a:moveTo>
                    <a:pt x="12" y="102"/>
                  </a:moveTo>
                  <a:lnTo>
                    <a:pt x="12" y="102"/>
                  </a:lnTo>
                  <a:lnTo>
                    <a:pt x="12" y="102"/>
                  </a:lnTo>
                  <a:lnTo>
                    <a:pt x="12" y="102"/>
                  </a:lnTo>
                  <a:lnTo>
                    <a:pt x="12" y="102"/>
                  </a:lnTo>
                  <a:close/>
                  <a:moveTo>
                    <a:pt x="12" y="102"/>
                  </a:moveTo>
                  <a:lnTo>
                    <a:pt x="12" y="102"/>
                  </a:lnTo>
                  <a:lnTo>
                    <a:pt x="12" y="102"/>
                  </a:lnTo>
                  <a:lnTo>
                    <a:pt x="12" y="102"/>
                  </a:lnTo>
                  <a:lnTo>
                    <a:pt x="12" y="102"/>
                  </a:lnTo>
                  <a:close/>
                  <a:moveTo>
                    <a:pt x="12" y="102"/>
                  </a:moveTo>
                  <a:lnTo>
                    <a:pt x="12" y="102"/>
                  </a:lnTo>
                  <a:lnTo>
                    <a:pt x="12" y="102"/>
                  </a:lnTo>
                  <a:lnTo>
                    <a:pt x="12" y="102"/>
                  </a:lnTo>
                  <a:lnTo>
                    <a:pt x="12" y="102"/>
                  </a:lnTo>
                  <a:close/>
                  <a:moveTo>
                    <a:pt x="12" y="102"/>
                  </a:moveTo>
                  <a:lnTo>
                    <a:pt x="12" y="102"/>
                  </a:lnTo>
                  <a:lnTo>
                    <a:pt x="12" y="102"/>
                  </a:lnTo>
                  <a:lnTo>
                    <a:pt x="12" y="102"/>
                  </a:lnTo>
                  <a:lnTo>
                    <a:pt x="12" y="102"/>
                  </a:lnTo>
                  <a:close/>
                  <a:moveTo>
                    <a:pt x="12" y="102"/>
                  </a:moveTo>
                  <a:lnTo>
                    <a:pt x="12" y="102"/>
                  </a:lnTo>
                  <a:lnTo>
                    <a:pt x="12" y="102"/>
                  </a:lnTo>
                  <a:lnTo>
                    <a:pt x="12" y="102"/>
                  </a:lnTo>
                  <a:lnTo>
                    <a:pt x="12" y="102"/>
                  </a:lnTo>
                  <a:close/>
                  <a:moveTo>
                    <a:pt x="12" y="102"/>
                  </a:moveTo>
                  <a:lnTo>
                    <a:pt x="12" y="102"/>
                  </a:lnTo>
                  <a:lnTo>
                    <a:pt x="12" y="102"/>
                  </a:lnTo>
                  <a:lnTo>
                    <a:pt x="12" y="102"/>
                  </a:lnTo>
                  <a:lnTo>
                    <a:pt x="12" y="102"/>
                  </a:lnTo>
                  <a:close/>
                  <a:moveTo>
                    <a:pt x="12" y="100"/>
                  </a:moveTo>
                  <a:lnTo>
                    <a:pt x="12" y="100"/>
                  </a:lnTo>
                  <a:lnTo>
                    <a:pt x="12" y="100"/>
                  </a:lnTo>
                  <a:lnTo>
                    <a:pt x="12" y="100"/>
                  </a:lnTo>
                  <a:lnTo>
                    <a:pt x="12" y="100"/>
                  </a:lnTo>
                  <a:close/>
                  <a:moveTo>
                    <a:pt x="14" y="100"/>
                  </a:moveTo>
                  <a:lnTo>
                    <a:pt x="14" y="100"/>
                  </a:lnTo>
                  <a:lnTo>
                    <a:pt x="14" y="100"/>
                  </a:lnTo>
                  <a:lnTo>
                    <a:pt x="14" y="100"/>
                  </a:lnTo>
                  <a:lnTo>
                    <a:pt x="14" y="100"/>
                  </a:lnTo>
                  <a:close/>
                  <a:moveTo>
                    <a:pt x="14" y="100"/>
                  </a:moveTo>
                  <a:lnTo>
                    <a:pt x="14" y="100"/>
                  </a:lnTo>
                  <a:lnTo>
                    <a:pt x="14" y="100"/>
                  </a:lnTo>
                  <a:lnTo>
                    <a:pt x="14" y="100"/>
                  </a:lnTo>
                  <a:lnTo>
                    <a:pt x="14" y="100"/>
                  </a:lnTo>
                  <a:close/>
                  <a:moveTo>
                    <a:pt x="14" y="100"/>
                  </a:moveTo>
                  <a:lnTo>
                    <a:pt x="14" y="100"/>
                  </a:lnTo>
                  <a:lnTo>
                    <a:pt x="14" y="100"/>
                  </a:lnTo>
                  <a:lnTo>
                    <a:pt x="14" y="100"/>
                  </a:lnTo>
                  <a:lnTo>
                    <a:pt x="14" y="100"/>
                  </a:lnTo>
                  <a:close/>
                  <a:moveTo>
                    <a:pt x="14" y="98"/>
                  </a:moveTo>
                  <a:lnTo>
                    <a:pt x="14" y="98"/>
                  </a:lnTo>
                  <a:lnTo>
                    <a:pt x="14" y="100"/>
                  </a:lnTo>
                  <a:lnTo>
                    <a:pt x="14" y="100"/>
                  </a:lnTo>
                  <a:lnTo>
                    <a:pt x="14" y="98"/>
                  </a:lnTo>
                  <a:close/>
                  <a:moveTo>
                    <a:pt x="182" y="0"/>
                  </a:moveTo>
                  <a:lnTo>
                    <a:pt x="182" y="0"/>
                  </a:lnTo>
                  <a:lnTo>
                    <a:pt x="162" y="6"/>
                  </a:lnTo>
                  <a:lnTo>
                    <a:pt x="140" y="14"/>
                  </a:lnTo>
                  <a:lnTo>
                    <a:pt x="118" y="22"/>
                  </a:lnTo>
                  <a:lnTo>
                    <a:pt x="98" y="34"/>
                  </a:lnTo>
                  <a:lnTo>
                    <a:pt x="76" y="46"/>
                  </a:lnTo>
                  <a:lnTo>
                    <a:pt x="54" y="62"/>
                  </a:lnTo>
                  <a:lnTo>
                    <a:pt x="34" y="78"/>
                  </a:lnTo>
                  <a:lnTo>
                    <a:pt x="14" y="98"/>
                  </a:lnTo>
                  <a:lnTo>
                    <a:pt x="14" y="98"/>
                  </a:lnTo>
                  <a:lnTo>
                    <a:pt x="34" y="78"/>
                  </a:lnTo>
                  <a:lnTo>
                    <a:pt x="54" y="62"/>
                  </a:lnTo>
                  <a:lnTo>
                    <a:pt x="76" y="46"/>
                  </a:lnTo>
                  <a:lnTo>
                    <a:pt x="98" y="34"/>
                  </a:lnTo>
                  <a:lnTo>
                    <a:pt x="118" y="22"/>
                  </a:lnTo>
                  <a:lnTo>
                    <a:pt x="140" y="14"/>
                  </a:lnTo>
                  <a:lnTo>
                    <a:pt x="162" y="6"/>
                  </a:lnTo>
                  <a:lnTo>
                    <a:pt x="182" y="0"/>
                  </a:lnTo>
                  <a:close/>
                  <a:moveTo>
                    <a:pt x="182" y="0"/>
                  </a:moveTo>
                  <a:lnTo>
                    <a:pt x="182" y="0"/>
                  </a:lnTo>
                  <a:lnTo>
                    <a:pt x="182" y="0"/>
                  </a:lnTo>
                  <a:lnTo>
                    <a:pt x="182" y="0"/>
                  </a:lnTo>
                  <a:lnTo>
                    <a:pt x="182" y="0"/>
                  </a:lnTo>
                  <a:close/>
                </a:path>
              </a:pathLst>
            </a:custGeom>
            <a:solidFill>
              <a:srgbClr val="F9B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5" name="Freeform 38"/>
            <p:cNvSpPr>
              <a:spLocks/>
            </p:cNvSpPr>
            <p:nvPr/>
          </p:nvSpPr>
          <p:spPr bwMode="auto">
            <a:xfrm>
              <a:off x="4385037" y="228021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6" name="Freeform 39"/>
            <p:cNvSpPr>
              <a:spLocks/>
            </p:cNvSpPr>
            <p:nvPr/>
          </p:nvSpPr>
          <p:spPr bwMode="auto">
            <a:xfrm>
              <a:off x="4815743" y="2280214"/>
              <a:ext cx="7426" cy="0"/>
            </a:xfrm>
            <a:custGeom>
              <a:avLst/>
              <a:gdLst>
                <a:gd name="T0" fmla="*/ 4 w 4"/>
                <a:gd name="T1" fmla="*/ 4 w 4"/>
                <a:gd name="T2" fmla="*/ 0 w 4"/>
                <a:gd name="T3" fmla="*/ 0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0" y="0"/>
                  </a:lnTo>
                  <a:lnTo>
                    <a:pt x="0" y="0"/>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7" name="Rectangle 40"/>
            <p:cNvSpPr>
              <a:spLocks noChangeArrowheads="1"/>
            </p:cNvSpPr>
            <p:nvPr/>
          </p:nvSpPr>
          <p:spPr bwMode="auto">
            <a:xfrm>
              <a:off x="4385038" y="2280215"/>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8" name="Rectangle 41"/>
            <p:cNvSpPr>
              <a:spLocks noChangeArrowheads="1"/>
            </p:cNvSpPr>
            <p:nvPr/>
          </p:nvSpPr>
          <p:spPr bwMode="auto">
            <a:xfrm>
              <a:off x="4385038"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9" name="Rectangle 42"/>
            <p:cNvSpPr>
              <a:spLocks noChangeArrowheads="1"/>
            </p:cNvSpPr>
            <p:nvPr/>
          </p:nvSpPr>
          <p:spPr bwMode="auto">
            <a:xfrm>
              <a:off x="4385038"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0" name="Rectangle 43"/>
            <p:cNvSpPr>
              <a:spLocks noChangeArrowheads="1"/>
            </p:cNvSpPr>
            <p:nvPr/>
          </p:nvSpPr>
          <p:spPr bwMode="auto">
            <a:xfrm>
              <a:off x="4385038" y="2276714"/>
              <a:ext cx="3713"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1" name="Rectangle 44"/>
            <p:cNvSpPr>
              <a:spLocks noChangeArrowheads="1"/>
            </p:cNvSpPr>
            <p:nvPr/>
          </p:nvSpPr>
          <p:spPr bwMode="auto">
            <a:xfrm>
              <a:off x="4388751"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2" name="Rectangle 45"/>
            <p:cNvSpPr>
              <a:spLocks noChangeArrowheads="1"/>
            </p:cNvSpPr>
            <p:nvPr/>
          </p:nvSpPr>
          <p:spPr bwMode="auto">
            <a:xfrm>
              <a:off x="4388751"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3" name="Rectangle 46"/>
            <p:cNvSpPr>
              <a:spLocks noChangeArrowheads="1"/>
            </p:cNvSpPr>
            <p:nvPr/>
          </p:nvSpPr>
          <p:spPr bwMode="auto">
            <a:xfrm>
              <a:off x="4388751" y="2273212"/>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4" name="Rectangle 47"/>
            <p:cNvSpPr>
              <a:spLocks noChangeArrowheads="1"/>
            </p:cNvSpPr>
            <p:nvPr/>
          </p:nvSpPr>
          <p:spPr bwMode="auto">
            <a:xfrm>
              <a:off x="4388751" y="2273212"/>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5" name="Freeform 48"/>
            <p:cNvSpPr>
              <a:spLocks/>
            </p:cNvSpPr>
            <p:nvPr/>
          </p:nvSpPr>
          <p:spPr bwMode="auto">
            <a:xfrm>
              <a:off x="4388750" y="227321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6" name="Rectangle 49"/>
            <p:cNvSpPr>
              <a:spLocks noChangeArrowheads="1"/>
            </p:cNvSpPr>
            <p:nvPr/>
          </p:nvSpPr>
          <p:spPr bwMode="auto">
            <a:xfrm>
              <a:off x="4388751" y="2273212"/>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7" name="Freeform 50"/>
            <p:cNvSpPr>
              <a:spLocks/>
            </p:cNvSpPr>
            <p:nvPr/>
          </p:nvSpPr>
          <p:spPr bwMode="auto">
            <a:xfrm>
              <a:off x="4399889" y="225921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8" name="Rectangle 51"/>
            <p:cNvSpPr>
              <a:spLocks noChangeArrowheads="1"/>
            </p:cNvSpPr>
            <p:nvPr/>
          </p:nvSpPr>
          <p:spPr bwMode="auto">
            <a:xfrm>
              <a:off x="4403603" y="22557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9" name="Rectangle 52"/>
            <p:cNvSpPr>
              <a:spLocks noChangeArrowheads="1"/>
            </p:cNvSpPr>
            <p:nvPr/>
          </p:nvSpPr>
          <p:spPr bwMode="auto">
            <a:xfrm>
              <a:off x="4403603" y="22557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0" name="Rectangle 53"/>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1" name="Rectangle 54"/>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2" name="Rectangle 55"/>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3" name="Rectangle 56"/>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4" name="Rectangle 57"/>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5" name="Rectangle 58"/>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6" name="Rectangle 59"/>
            <p:cNvSpPr>
              <a:spLocks noChangeArrowheads="1"/>
            </p:cNvSpPr>
            <p:nvPr/>
          </p:nvSpPr>
          <p:spPr bwMode="auto">
            <a:xfrm>
              <a:off x="4407316" y="22487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7" name="Rectangle 60"/>
            <p:cNvSpPr>
              <a:spLocks noChangeArrowheads="1"/>
            </p:cNvSpPr>
            <p:nvPr/>
          </p:nvSpPr>
          <p:spPr bwMode="auto">
            <a:xfrm>
              <a:off x="4411029" y="22487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8" name="Rectangle 61"/>
            <p:cNvSpPr>
              <a:spLocks noChangeArrowheads="1"/>
            </p:cNvSpPr>
            <p:nvPr/>
          </p:nvSpPr>
          <p:spPr bwMode="auto">
            <a:xfrm>
              <a:off x="4411029" y="22487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9" name="Rectangle 62"/>
            <p:cNvSpPr>
              <a:spLocks noChangeArrowheads="1"/>
            </p:cNvSpPr>
            <p:nvPr/>
          </p:nvSpPr>
          <p:spPr bwMode="auto">
            <a:xfrm>
              <a:off x="4411029" y="22487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0" name="Rectangle 63"/>
            <p:cNvSpPr>
              <a:spLocks noChangeArrowheads="1"/>
            </p:cNvSpPr>
            <p:nvPr/>
          </p:nvSpPr>
          <p:spPr bwMode="auto">
            <a:xfrm>
              <a:off x="4411029" y="2245209"/>
              <a:ext cx="1857" cy="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1" name="Freeform 64"/>
            <p:cNvSpPr>
              <a:spLocks/>
            </p:cNvSpPr>
            <p:nvPr/>
          </p:nvSpPr>
          <p:spPr bwMode="auto">
            <a:xfrm>
              <a:off x="4411027" y="2073681"/>
              <a:ext cx="311891" cy="171529"/>
            </a:xfrm>
            <a:custGeom>
              <a:avLst/>
              <a:gdLst>
                <a:gd name="T0" fmla="*/ 168 w 168"/>
                <a:gd name="T1" fmla="*/ 0 h 98"/>
                <a:gd name="T2" fmla="*/ 168 w 168"/>
                <a:gd name="T3" fmla="*/ 0 h 98"/>
                <a:gd name="T4" fmla="*/ 148 w 168"/>
                <a:gd name="T5" fmla="*/ 6 h 98"/>
                <a:gd name="T6" fmla="*/ 126 w 168"/>
                <a:gd name="T7" fmla="*/ 14 h 98"/>
                <a:gd name="T8" fmla="*/ 104 w 168"/>
                <a:gd name="T9" fmla="*/ 22 h 98"/>
                <a:gd name="T10" fmla="*/ 84 w 168"/>
                <a:gd name="T11" fmla="*/ 34 h 98"/>
                <a:gd name="T12" fmla="*/ 62 w 168"/>
                <a:gd name="T13" fmla="*/ 46 h 98"/>
                <a:gd name="T14" fmla="*/ 40 w 168"/>
                <a:gd name="T15" fmla="*/ 62 h 98"/>
                <a:gd name="T16" fmla="*/ 20 w 168"/>
                <a:gd name="T17" fmla="*/ 78 h 98"/>
                <a:gd name="T18" fmla="*/ 0 w 168"/>
                <a:gd name="T19" fmla="*/ 98 h 98"/>
                <a:gd name="T20" fmla="*/ 0 w 168"/>
                <a:gd name="T21" fmla="*/ 98 h 98"/>
                <a:gd name="T22" fmla="*/ 20 w 168"/>
                <a:gd name="T23" fmla="*/ 78 h 98"/>
                <a:gd name="T24" fmla="*/ 40 w 168"/>
                <a:gd name="T25" fmla="*/ 62 h 98"/>
                <a:gd name="T26" fmla="*/ 62 w 168"/>
                <a:gd name="T27" fmla="*/ 46 h 98"/>
                <a:gd name="T28" fmla="*/ 84 w 168"/>
                <a:gd name="T29" fmla="*/ 34 h 98"/>
                <a:gd name="T30" fmla="*/ 104 w 168"/>
                <a:gd name="T31" fmla="*/ 22 h 98"/>
                <a:gd name="T32" fmla="*/ 126 w 168"/>
                <a:gd name="T33" fmla="*/ 14 h 98"/>
                <a:gd name="T34" fmla="*/ 148 w 168"/>
                <a:gd name="T35" fmla="*/ 6 h 98"/>
                <a:gd name="T36" fmla="*/ 168 w 168"/>
                <a:gd name="T3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98">
                  <a:moveTo>
                    <a:pt x="168" y="0"/>
                  </a:moveTo>
                  <a:lnTo>
                    <a:pt x="168" y="0"/>
                  </a:lnTo>
                  <a:lnTo>
                    <a:pt x="148" y="6"/>
                  </a:lnTo>
                  <a:lnTo>
                    <a:pt x="126" y="14"/>
                  </a:lnTo>
                  <a:lnTo>
                    <a:pt x="104" y="22"/>
                  </a:lnTo>
                  <a:lnTo>
                    <a:pt x="84" y="34"/>
                  </a:lnTo>
                  <a:lnTo>
                    <a:pt x="62" y="46"/>
                  </a:lnTo>
                  <a:lnTo>
                    <a:pt x="40" y="62"/>
                  </a:lnTo>
                  <a:lnTo>
                    <a:pt x="20" y="78"/>
                  </a:lnTo>
                  <a:lnTo>
                    <a:pt x="0" y="98"/>
                  </a:lnTo>
                  <a:lnTo>
                    <a:pt x="0" y="98"/>
                  </a:lnTo>
                  <a:lnTo>
                    <a:pt x="20" y="78"/>
                  </a:lnTo>
                  <a:lnTo>
                    <a:pt x="40" y="62"/>
                  </a:lnTo>
                  <a:lnTo>
                    <a:pt x="62" y="46"/>
                  </a:lnTo>
                  <a:lnTo>
                    <a:pt x="84" y="34"/>
                  </a:lnTo>
                  <a:lnTo>
                    <a:pt x="104" y="22"/>
                  </a:lnTo>
                  <a:lnTo>
                    <a:pt x="126" y="14"/>
                  </a:lnTo>
                  <a:lnTo>
                    <a:pt x="148" y="6"/>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2" name="Rectangle 65"/>
            <p:cNvSpPr>
              <a:spLocks noChangeArrowheads="1"/>
            </p:cNvSpPr>
            <p:nvPr/>
          </p:nvSpPr>
          <p:spPr bwMode="auto">
            <a:xfrm>
              <a:off x="4722918" y="207367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3" name="Freeform 66"/>
            <p:cNvSpPr>
              <a:spLocks/>
            </p:cNvSpPr>
            <p:nvPr/>
          </p:nvSpPr>
          <p:spPr bwMode="auto">
            <a:xfrm>
              <a:off x="4385037" y="2056176"/>
              <a:ext cx="438132" cy="224037"/>
            </a:xfrm>
            <a:custGeom>
              <a:avLst/>
              <a:gdLst>
                <a:gd name="T0" fmla="*/ 236 w 236"/>
                <a:gd name="T1" fmla="*/ 0 h 128"/>
                <a:gd name="T2" fmla="*/ 182 w 236"/>
                <a:gd name="T3" fmla="*/ 10 h 128"/>
                <a:gd name="T4" fmla="*/ 182 w 236"/>
                <a:gd name="T5" fmla="*/ 10 h 128"/>
                <a:gd name="T6" fmla="*/ 182 w 236"/>
                <a:gd name="T7" fmla="*/ 10 h 128"/>
                <a:gd name="T8" fmla="*/ 162 w 236"/>
                <a:gd name="T9" fmla="*/ 16 h 128"/>
                <a:gd name="T10" fmla="*/ 118 w 236"/>
                <a:gd name="T11" fmla="*/ 32 h 128"/>
                <a:gd name="T12" fmla="*/ 76 w 236"/>
                <a:gd name="T13" fmla="*/ 56 h 128"/>
                <a:gd name="T14" fmla="*/ 34 w 236"/>
                <a:gd name="T15" fmla="*/ 88 h 128"/>
                <a:gd name="T16" fmla="*/ 14 w 236"/>
                <a:gd name="T17" fmla="*/ 108 h 128"/>
                <a:gd name="T18" fmla="*/ 14 w 236"/>
                <a:gd name="T19" fmla="*/ 108 h 128"/>
                <a:gd name="T20" fmla="*/ 14 w 236"/>
                <a:gd name="T21" fmla="*/ 110 h 128"/>
                <a:gd name="T22" fmla="*/ 14 w 236"/>
                <a:gd name="T23" fmla="*/ 110 h 128"/>
                <a:gd name="T24" fmla="*/ 14 w 236"/>
                <a:gd name="T25" fmla="*/ 110 h 128"/>
                <a:gd name="T26" fmla="*/ 14 w 236"/>
                <a:gd name="T27" fmla="*/ 110 h 128"/>
                <a:gd name="T28" fmla="*/ 14 w 236"/>
                <a:gd name="T29" fmla="*/ 110 h 128"/>
                <a:gd name="T30" fmla="*/ 14 w 236"/>
                <a:gd name="T31" fmla="*/ 110 h 128"/>
                <a:gd name="T32" fmla="*/ 14 w 236"/>
                <a:gd name="T33" fmla="*/ 110 h 128"/>
                <a:gd name="T34" fmla="*/ 12 w 236"/>
                <a:gd name="T35" fmla="*/ 110 h 128"/>
                <a:gd name="T36" fmla="*/ 12 w 236"/>
                <a:gd name="T37" fmla="*/ 110 h 128"/>
                <a:gd name="T38" fmla="*/ 12 w 236"/>
                <a:gd name="T39" fmla="*/ 112 h 128"/>
                <a:gd name="T40" fmla="*/ 12 w 236"/>
                <a:gd name="T41" fmla="*/ 112 h 128"/>
                <a:gd name="T42" fmla="*/ 12 w 236"/>
                <a:gd name="T43" fmla="*/ 112 h 128"/>
                <a:gd name="T44" fmla="*/ 12 w 236"/>
                <a:gd name="T45" fmla="*/ 112 h 128"/>
                <a:gd name="T46" fmla="*/ 12 w 236"/>
                <a:gd name="T47" fmla="*/ 112 h 128"/>
                <a:gd name="T48" fmla="*/ 12 w 236"/>
                <a:gd name="T49" fmla="*/ 112 h 128"/>
                <a:gd name="T50" fmla="*/ 12 w 236"/>
                <a:gd name="T51" fmla="*/ 112 h 128"/>
                <a:gd name="T52" fmla="*/ 12 w 236"/>
                <a:gd name="T53" fmla="*/ 112 h 128"/>
                <a:gd name="T54" fmla="*/ 12 w 236"/>
                <a:gd name="T55" fmla="*/ 112 h 128"/>
                <a:gd name="T56" fmla="*/ 12 w 236"/>
                <a:gd name="T57" fmla="*/ 112 h 128"/>
                <a:gd name="T58" fmla="*/ 12 w 236"/>
                <a:gd name="T59" fmla="*/ 112 h 128"/>
                <a:gd name="T60" fmla="*/ 12 w 236"/>
                <a:gd name="T61" fmla="*/ 112 h 128"/>
                <a:gd name="T62" fmla="*/ 10 w 236"/>
                <a:gd name="T63" fmla="*/ 114 h 128"/>
                <a:gd name="T64" fmla="*/ 10 w 236"/>
                <a:gd name="T65" fmla="*/ 114 h 128"/>
                <a:gd name="T66" fmla="*/ 10 w 236"/>
                <a:gd name="T67" fmla="*/ 114 h 128"/>
                <a:gd name="T68" fmla="*/ 10 w 236"/>
                <a:gd name="T69" fmla="*/ 114 h 128"/>
                <a:gd name="T70" fmla="*/ 8 w 236"/>
                <a:gd name="T71" fmla="*/ 116 h 128"/>
                <a:gd name="T72" fmla="*/ 2 w 236"/>
                <a:gd name="T73" fmla="*/ 124 h 128"/>
                <a:gd name="T74" fmla="*/ 2 w 236"/>
                <a:gd name="T75" fmla="*/ 124 h 128"/>
                <a:gd name="T76" fmla="*/ 2 w 236"/>
                <a:gd name="T77" fmla="*/ 124 h 128"/>
                <a:gd name="T78" fmla="*/ 2 w 236"/>
                <a:gd name="T79" fmla="*/ 124 h 128"/>
                <a:gd name="T80" fmla="*/ 2 w 236"/>
                <a:gd name="T81" fmla="*/ 124 h 128"/>
                <a:gd name="T82" fmla="*/ 2 w 236"/>
                <a:gd name="T83" fmla="*/ 124 h 128"/>
                <a:gd name="T84" fmla="*/ 2 w 236"/>
                <a:gd name="T85" fmla="*/ 124 h 128"/>
                <a:gd name="T86" fmla="*/ 2 w 236"/>
                <a:gd name="T87" fmla="*/ 124 h 128"/>
                <a:gd name="T88" fmla="*/ 2 w 236"/>
                <a:gd name="T89" fmla="*/ 126 h 128"/>
                <a:gd name="T90" fmla="*/ 2 w 236"/>
                <a:gd name="T91" fmla="*/ 126 h 128"/>
                <a:gd name="T92" fmla="*/ 2 w 236"/>
                <a:gd name="T93" fmla="*/ 126 h 128"/>
                <a:gd name="T94" fmla="*/ 2 w 236"/>
                <a:gd name="T95" fmla="*/ 126 h 128"/>
                <a:gd name="T96" fmla="*/ 2 w 236"/>
                <a:gd name="T97" fmla="*/ 126 h 128"/>
                <a:gd name="T98" fmla="*/ 0 w 236"/>
                <a:gd name="T99" fmla="*/ 126 h 128"/>
                <a:gd name="T100" fmla="*/ 0 w 236"/>
                <a:gd name="T101" fmla="*/ 126 h 128"/>
                <a:gd name="T102" fmla="*/ 0 w 236"/>
                <a:gd name="T103" fmla="*/ 126 h 128"/>
                <a:gd name="T104" fmla="*/ 0 w 236"/>
                <a:gd name="T105" fmla="*/ 126 h 128"/>
                <a:gd name="T106" fmla="*/ 0 w 236"/>
                <a:gd name="T107" fmla="*/ 126 h 128"/>
                <a:gd name="T108" fmla="*/ 0 w 236"/>
                <a:gd name="T109" fmla="*/ 128 h 128"/>
                <a:gd name="T110" fmla="*/ 0 w 236"/>
                <a:gd name="T111" fmla="*/ 128 h 128"/>
                <a:gd name="T112" fmla="*/ 0 w 236"/>
                <a:gd name="T113" fmla="*/ 128 h 128"/>
                <a:gd name="T114" fmla="*/ 232 w 236"/>
                <a:gd name="T115" fmla="*/ 128 h 128"/>
                <a:gd name="T116" fmla="*/ 232 w 236"/>
                <a:gd name="T117" fmla="*/ 128 h 128"/>
                <a:gd name="T118" fmla="*/ 236 w 236"/>
                <a:gd name="T1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 h="128">
                  <a:moveTo>
                    <a:pt x="236" y="0"/>
                  </a:moveTo>
                  <a:lnTo>
                    <a:pt x="236" y="0"/>
                  </a:lnTo>
                  <a:lnTo>
                    <a:pt x="212" y="4"/>
                  </a:lnTo>
                  <a:lnTo>
                    <a:pt x="182" y="10"/>
                  </a:lnTo>
                  <a:lnTo>
                    <a:pt x="182" y="10"/>
                  </a:lnTo>
                  <a:lnTo>
                    <a:pt x="182" y="10"/>
                  </a:lnTo>
                  <a:lnTo>
                    <a:pt x="182" y="10"/>
                  </a:lnTo>
                  <a:lnTo>
                    <a:pt x="182" y="10"/>
                  </a:lnTo>
                  <a:lnTo>
                    <a:pt x="182" y="10"/>
                  </a:lnTo>
                  <a:lnTo>
                    <a:pt x="162" y="16"/>
                  </a:lnTo>
                  <a:lnTo>
                    <a:pt x="140" y="24"/>
                  </a:lnTo>
                  <a:lnTo>
                    <a:pt x="118" y="32"/>
                  </a:lnTo>
                  <a:lnTo>
                    <a:pt x="98" y="44"/>
                  </a:lnTo>
                  <a:lnTo>
                    <a:pt x="76" y="56"/>
                  </a:lnTo>
                  <a:lnTo>
                    <a:pt x="54" y="72"/>
                  </a:lnTo>
                  <a:lnTo>
                    <a:pt x="34" y="88"/>
                  </a:lnTo>
                  <a:lnTo>
                    <a:pt x="14" y="108"/>
                  </a:lnTo>
                  <a:lnTo>
                    <a:pt x="14" y="108"/>
                  </a:lnTo>
                  <a:lnTo>
                    <a:pt x="14" y="108"/>
                  </a:lnTo>
                  <a:lnTo>
                    <a:pt x="14" y="108"/>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2" y="110"/>
                  </a:lnTo>
                  <a:lnTo>
                    <a:pt x="12" y="110"/>
                  </a:lnTo>
                  <a:lnTo>
                    <a:pt x="12" y="110"/>
                  </a:lnTo>
                  <a:lnTo>
                    <a:pt x="12" y="110"/>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0" y="114"/>
                  </a:lnTo>
                  <a:lnTo>
                    <a:pt x="10" y="114"/>
                  </a:lnTo>
                  <a:lnTo>
                    <a:pt x="10" y="114"/>
                  </a:lnTo>
                  <a:lnTo>
                    <a:pt x="10" y="114"/>
                  </a:lnTo>
                  <a:lnTo>
                    <a:pt x="10" y="114"/>
                  </a:lnTo>
                  <a:lnTo>
                    <a:pt x="10" y="114"/>
                  </a:lnTo>
                  <a:lnTo>
                    <a:pt x="10" y="114"/>
                  </a:lnTo>
                  <a:lnTo>
                    <a:pt x="10" y="114"/>
                  </a:lnTo>
                  <a:lnTo>
                    <a:pt x="8" y="116"/>
                  </a:lnTo>
                  <a:lnTo>
                    <a:pt x="8" y="116"/>
                  </a:lnTo>
                  <a:lnTo>
                    <a:pt x="8" y="116"/>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6"/>
                  </a:lnTo>
                  <a:lnTo>
                    <a:pt x="2" y="126"/>
                  </a:lnTo>
                  <a:lnTo>
                    <a:pt x="2" y="126"/>
                  </a:lnTo>
                  <a:lnTo>
                    <a:pt x="2" y="126"/>
                  </a:lnTo>
                  <a:lnTo>
                    <a:pt x="2" y="126"/>
                  </a:lnTo>
                  <a:lnTo>
                    <a:pt x="2" y="126"/>
                  </a:lnTo>
                  <a:lnTo>
                    <a:pt x="2" y="126"/>
                  </a:lnTo>
                  <a:lnTo>
                    <a:pt x="2" y="126"/>
                  </a:lnTo>
                  <a:lnTo>
                    <a:pt x="2" y="126"/>
                  </a:lnTo>
                  <a:lnTo>
                    <a:pt x="2"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close/>
                </a:path>
              </a:pathLst>
            </a:custGeom>
            <a:solidFill>
              <a:schemeClr val="bg2">
                <a:lumMod val="75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4" name="Freeform 67"/>
            <p:cNvSpPr>
              <a:spLocks/>
            </p:cNvSpPr>
            <p:nvPr/>
          </p:nvSpPr>
          <p:spPr bwMode="auto">
            <a:xfrm>
              <a:off x="4385037" y="2056176"/>
              <a:ext cx="438132" cy="224037"/>
            </a:xfrm>
            <a:custGeom>
              <a:avLst/>
              <a:gdLst>
                <a:gd name="T0" fmla="*/ 236 w 236"/>
                <a:gd name="T1" fmla="*/ 0 h 128"/>
                <a:gd name="T2" fmla="*/ 182 w 236"/>
                <a:gd name="T3" fmla="*/ 10 h 128"/>
                <a:gd name="T4" fmla="*/ 182 w 236"/>
                <a:gd name="T5" fmla="*/ 10 h 128"/>
                <a:gd name="T6" fmla="*/ 182 w 236"/>
                <a:gd name="T7" fmla="*/ 10 h 128"/>
                <a:gd name="T8" fmla="*/ 162 w 236"/>
                <a:gd name="T9" fmla="*/ 16 h 128"/>
                <a:gd name="T10" fmla="*/ 118 w 236"/>
                <a:gd name="T11" fmla="*/ 32 h 128"/>
                <a:gd name="T12" fmla="*/ 76 w 236"/>
                <a:gd name="T13" fmla="*/ 56 h 128"/>
                <a:gd name="T14" fmla="*/ 34 w 236"/>
                <a:gd name="T15" fmla="*/ 88 h 128"/>
                <a:gd name="T16" fmla="*/ 14 w 236"/>
                <a:gd name="T17" fmla="*/ 108 h 128"/>
                <a:gd name="T18" fmla="*/ 14 w 236"/>
                <a:gd name="T19" fmla="*/ 108 h 128"/>
                <a:gd name="T20" fmla="*/ 14 w 236"/>
                <a:gd name="T21" fmla="*/ 110 h 128"/>
                <a:gd name="T22" fmla="*/ 14 w 236"/>
                <a:gd name="T23" fmla="*/ 110 h 128"/>
                <a:gd name="T24" fmla="*/ 14 w 236"/>
                <a:gd name="T25" fmla="*/ 110 h 128"/>
                <a:gd name="T26" fmla="*/ 14 w 236"/>
                <a:gd name="T27" fmla="*/ 110 h 128"/>
                <a:gd name="T28" fmla="*/ 14 w 236"/>
                <a:gd name="T29" fmla="*/ 110 h 128"/>
                <a:gd name="T30" fmla="*/ 14 w 236"/>
                <a:gd name="T31" fmla="*/ 110 h 128"/>
                <a:gd name="T32" fmla="*/ 14 w 236"/>
                <a:gd name="T33" fmla="*/ 110 h 128"/>
                <a:gd name="T34" fmla="*/ 12 w 236"/>
                <a:gd name="T35" fmla="*/ 110 h 128"/>
                <a:gd name="T36" fmla="*/ 12 w 236"/>
                <a:gd name="T37" fmla="*/ 110 h 128"/>
                <a:gd name="T38" fmla="*/ 12 w 236"/>
                <a:gd name="T39" fmla="*/ 112 h 128"/>
                <a:gd name="T40" fmla="*/ 12 w 236"/>
                <a:gd name="T41" fmla="*/ 112 h 128"/>
                <a:gd name="T42" fmla="*/ 12 w 236"/>
                <a:gd name="T43" fmla="*/ 112 h 128"/>
                <a:gd name="T44" fmla="*/ 12 w 236"/>
                <a:gd name="T45" fmla="*/ 112 h 128"/>
                <a:gd name="T46" fmla="*/ 12 w 236"/>
                <a:gd name="T47" fmla="*/ 112 h 128"/>
                <a:gd name="T48" fmla="*/ 12 w 236"/>
                <a:gd name="T49" fmla="*/ 112 h 128"/>
                <a:gd name="T50" fmla="*/ 12 w 236"/>
                <a:gd name="T51" fmla="*/ 112 h 128"/>
                <a:gd name="T52" fmla="*/ 12 w 236"/>
                <a:gd name="T53" fmla="*/ 112 h 128"/>
                <a:gd name="T54" fmla="*/ 12 w 236"/>
                <a:gd name="T55" fmla="*/ 112 h 128"/>
                <a:gd name="T56" fmla="*/ 12 w 236"/>
                <a:gd name="T57" fmla="*/ 112 h 128"/>
                <a:gd name="T58" fmla="*/ 12 w 236"/>
                <a:gd name="T59" fmla="*/ 112 h 128"/>
                <a:gd name="T60" fmla="*/ 12 w 236"/>
                <a:gd name="T61" fmla="*/ 112 h 128"/>
                <a:gd name="T62" fmla="*/ 10 w 236"/>
                <a:gd name="T63" fmla="*/ 114 h 128"/>
                <a:gd name="T64" fmla="*/ 10 w 236"/>
                <a:gd name="T65" fmla="*/ 114 h 128"/>
                <a:gd name="T66" fmla="*/ 10 w 236"/>
                <a:gd name="T67" fmla="*/ 114 h 128"/>
                <a:gd name="T68" fmla="*/ 10 w 236"/>
                <a:gd name="T69" fmla="*/ 114 h 128"/>
                <a:gd name="T70" fmla="*/ 8 w 236"/>
                <a:gd name="T71" fmla="*/ 116 h 128"/>
                <a:gd name="T72" fmla="*/ 2 w 236"/>
                <a:gd name="T73" fmla="*/ 124 h 128"/>
                <a:gd name="T74" fmla="*/ 2 w 236"/>
                <a:gd name="T75" fmla="*/ 124 h 128"/>
                <a:gd name="T76" fmla="*/ 2 w 236"/>
                <a:gd name="T77" fmla="*/ 124 h 128"/>
                <a:gd name="T78" fmla="*/ 2 w 236"/>
                <a:gd name="T79" fmla="*/ 124 h 128"/>
                <a:gd name="T80" fmla="*/ 2 w 236"/>
                <a:gd name="T81" fmla="*/ 124 h 128"/>
                <a:gd name="T82" fmla="*/ 2 w 236"/>
                <a:gd name="T83" fmla="*/ 124 h 128"/>
                <a:gd name="T84" fmla="*/ 2 w 236"/>
                <a:gd name="T85" fmla="*/ 124 h 128"/>
                <a:gd name="T86" fmla="*/ 2 w 236"/>
                <a:gd name="T87" fmla="*/ 124 h 128"/>
                <a:gd name="T88" fmla="*/ 2 w 236"/>
                <a:gd name="T89" fmla="*/ 126 h 128"/>
                <a:gd name="T90" fmla="*/ 2 w 236"/>
                <a:gd name="T91" fmla="*/ 126 h 128"/>
                <a:gd name="T92" fmla="*/ 2 w 236"/>
                <a:gd name="T93" fmla="*/ 126 h 128"/>
                <a:gd name="T94" fmla="*/ 2 w 236"/>
                <a:gd name="T95" fmla="*/ 126 h 128"/>
                <a:gd name="T96" fmla="*/ 2 w 236"/>
                <a:gd name="T97" fmla="*/ 126 h 128"/>
                <a:gd name="T98" fmla="*/ 0 w 236"/>
                <a:gd name="T99" fmla="*/ 126 h 128"/>
                <a:gd name="T100" fmla="*/ 0 w 236"/>
                <a:gd name="T101" fmla="*/ 126 h 128"/>
                <a:gd name="T102" fmla="*/ 0 w 236"/>
                <a:gd name="T103" fmla="*/ 126 h 128"/>
                <a:gd name="T104" fmla="*/ 0 w 236"/>
                <a:gd name="T105" fmla="*/ 126 h 128"/>
                <a:gd name="T106" fmla="*/ 0 w 236"/>
                <a:gd name="T107" fmla="*/ 126 h 128"/>
                <a:gd name="T108" fmla="*/ 0 w 236"/>
                <a:gd name="T109" fmla="*/ 128 h 128"/>
                <a:gd name="T110" fmla="*/ 0 w 236"/>
                <a:gd name="T111" fmla="*/ 128 h 128"/>
                <a:gd name="T112" fmla="*/ 0 w 236"/>
                <a:gd name="T113" fmla="*/ 128 h 128"/>
                <a:gd name="T114" fmla="*/ 232 w 236"/>
                <a:gd name="T115" fmla="*/ 128 h 128"/>
                <a:gd name="T116" fmla="*/ 232 w 236"/>
                <a:gd name="T117" fmla="*/ 128 h 128"/>
                <a:gd name="T118" fmla="*/ 236 w 236"/>
                <a:gd name="T1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 h="128">
                  <a:moveTo>
                    <a:pt x="236" y="0"/>
                  </a:moveTo>
                  <a:lnTo>
                    <a:pt x="236" y="0"/>
                  </a:lnTo>
                  <a:lnTo>
                    <a:pt x="212" y="4"/>
                  </a:lnTo>
                  <a:lnTo>
                    <a:pt x="182" y="10"/>
                  </a:lnTo>
                  <a:lnTo>
                    <a:pt x="182" y="10"/>
                  </a:lnTo>
                  <a:lnTo>
                    <a:pt x="182" y="10"/>
                  </a:lnTo>
                  <a:lnTo>
                    <a:pt x="182" y="10"/>
                  </a:lnTo>
                  <a:lnTo>
                    <a:pt x="182" y="10"/>
                  </a:lnTo>
                  <a:lnTo>
                    <a:pt x="182" y="10"/>
                  </a:lnTo>
                  <a:lnTo>
                    <a:pt x="162" y="16"/>
                  </a:lnTo>
                  <a:lnTo>
                    <a:pt x="140" y="24"/>
                  </a:lnTo>
                  <a:lnTo>
                    <a:pt x="118" y="32"/>
                  </a:lnTo>
                  <a:lnTo>
                    <a:pt x="98" y="44"/>
                  </a:lnTo>
                  <a:lnTo>
                    <a:pt x="76" y="56"/>
                  </a:lnTo>
                  <a:lnTo>
                    <a:pt x="54" y="72"/>
                  </a:lnTo>
                  <a:lnTo>
                    <a:pt x="34" y="88"/>
                  </a:lnTo>
                  <a:lnTo>
                    <a:pt x="14" y="108"/>
                  </a:lnTo>
                  <a:lnTo>
                    <a:pt x="14" y="108"/>
                  </a:lnTo>
                  <a:lnTo>
                    <a:pt x="14" y="108"/>
                  </a:lnTo>
                  <a:lnTo>
                    <a:pt x="14" y="108"/>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2" y="110"/>
                  </a:lnTo>
                  <a:lnTo>
                    <a:pt x="12" y="110"/>
                  </a:lnTo>
                  <a:lnTo>
                    <a:pt x="12" y="110"/>
                  </a:lnTo>
                  <a:lnTo>
                    <a:pt x="12" y="110"/>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0" y="114"/>
                  </a:lnTo>
                  <a:lnTo>
                    <a:pt x="10" y="114"/>
                  </a:lnTo>
                  <a:lnTo>
                    <a:pt x="10" y="114"/>
                  </a:lnTo>
                  <a:lnTo>
                    <a:pt x="10" y="114"/>
                  </a:lnTo>
                  <a:lnTo>
                    <a:pt x="10" y="114"/>
                  </a:lnTo>
                  <a:lnTo>
                    <a:pt x="10" y="114"/>
                  </a:lnTo>
                  <a:lnTo>
                    <a:pt x="10" y="114"/>
                  </a:lnTo>
                  <a:lnTo>
                    <a:pt x="10" y="114"/>
                  </a:lnTo>
                  <a:lnTo>
                    <a:pt x="8" y="116"/>
                  </a:lnTo>
                  <a:lnTo>
                    <a:pt x="8" y="116"/>
                  </a:lnTo>
                  <a:lnTo>
                    <a:pt x="8" y="116"/>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6"/>
                  </a:lnTo>
                  <a:lnTo>
                    <a:pt x="2" y="126"/>
                  </a:lnTo>
                  <a:lnTo>
                    <a:pt x="2" y="126"/>
                  </a:lnTo>
                  <a:lnTo>
                    <a:pt x="2" y="126"/>
                  </a:lnTo>
                  <a:lnTo>
                    <a:pt x="2" y="126"/>
                  </a:lnTo>
                  <a:lnTo>
                    <a:pt x="2" y="126"/>
                  </a:lnTo>
                  <a:lnTo>
                    <a:pt x="2" y="126"/>
                  </a:lnTo>
                  <a:lnTo>
                    <a:pt x="2" y="126"/>
                  </a:lnTo>
                  <a:lnTo>
                    <a:pt x="2" y="126"/>
                  </a:lnTo>
                  <a:lnTo>
                    <a:pt x="2"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5" name="Freeform 70"/>
            <p:cNvSpPr>
              <a:spLocks/>
            </p:cNvSpPr>
            <p:nvPr/>
          </p:nvSpPr>
          <p:spPr bwMode="auto">
            <a:xfrm>
              <a:off x="2836722"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0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2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08 w 658"/>
                <a:gd name="T93" fmla="*/ 168 h 1862"/>
                <a:gd name="T94" fmla="*/ 568 w 658"/>
                <a:gd name="T95" fmla="*/ 108 h 1862"/>
                <a:gd name="T96" fmla="*/ 540 w 658"/>
                <a:gd name="T97" fmla="*/ 82 h 1862"/>
                <a:gd name="T98" fmla="*/ 508 w 658"/>
                <a:gd name="T99" fmla="*/ 56 h 1862"/>
                <a:gd name="T100" fmla="*/ 470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98" y="88"/>
                  </a:lnTo>
                  <a:lnTo>
                    <a:pt x="80" y="108"/>
                  </a:lnTo>
                  <a:lnTo>
                    <a:pt x="62" y="130"/>
                  </a:lnTo>
                  <a:lnTo>
                    <a:pt x="294" y="130"/>
                  </a:lnTo>
                  <a:lnTo>
                    <a:pt x="294" y="130"/>
                  </a:lnTo>
                  <a:lnTo>
                    <a:pt x="322" y="128"/>
                  </a:lnTo>
                  <a:lnTo>
                    <a:pt x="322" y="128"/>
                  </a:lnTo>
                  <a:lnTo>
                    <a:pt x="344" y="130"/>
                  </a:lnTo>
                  <a:lnTo>
                    <a:pt x="364"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0" y="496"/>
                  </a:lnTo>
                  <a:lnTo>
                    <a:pt x="432" y="512"/>
                  </a:lnTo>
                  <a:lnTo>
                    <a:pt x="414" y="528"/>
                  </a:lnTo>
                  <a:lnTo>
                    <a:pt x="394" y="544"/>
                  </a:lnTo>
                  <a:lnTo>
                    <a:pt x="372" y="556"/>
                  </a:lnTo>
                  <a:lnTo>
                    <a:pt x="350" y="568"/>
                  </a:lnTo>
                  <a:lnTo>
                    <a:pt x="328" y="580"/>
                  </a:lnTo>
                  <a:lnTo>
                    <a:pt x="282"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2"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6" y="312"/>
                  </a:lnTo>
                  <a:lnTo>
                    <a:pt x="650" y="276"/>
                  </a:lnTo>
                  <a:lnTo>
                    <a:pt x="644" y="252"/>
                  </a:lnTo>
                  <a:lnTo>
                    <a:pt x="636" y="226"/>
                  </a:lnTo>
                  <a:lnTo>
                    <a:pt x="624" y="198"/>
                  </a:lnTo>
                  <a:lnTo>
                    <a:pt x="608" y="168"/>
                  </a:lnTo>
                  <a:lnTo>
                    <a:pt x="590" y="138"/>
                  </a:lnTo>
                  <a:lnTo>
                    <a:pt x="568" y="108"/>
                  </a:lnTo>
                  <a:lnTo>
                    <a:pt x="554" y="94"/>
                  </a:lnTo>
                  <a:lnTo>
                    <a:pt x="540" y="82"/>
                  </a:lnTo>
                  <a:lnTo>
                    <a:pt x="524" y="68"/>
                  </a:lnTo>
                  <a:lnTo>
                    <a:pt x="508" y="56"/>
                  </a:lnTo>
                  <a:lnTo>
                    <a:pt x="490" y="46"/>
                  </a:lnTo>
                  <a:lnTo>
                    <a:pt x="470" y="34"/>
                  </a:lnTo>
                  <a:lnTo>
                    <a:pt x="450" y="26"/>
                  </a:lnTo>
                  <a:lnTo>
                    <a:pt x="428" y="18"/>
                  </a:lnTo>
                  <a:lnTo>
                    <a:pt x="404" y="12"/>
                  </a:lnTo>
                  <a:lnTo>
                    <a:pt x="378" y="6"/>
                  </a:lnTo>
                  <a:lnTo>
                    <a:pt x="352" y="2"/>
                  </a:lnTo>
                  <a:lnTo>
                    <a:pt x="322" y="0"/>
                  </a:lnTo>
                  <a:close/>
                </a:path>
              </a:pathLst>
            </a:custGeom>
            <a:solidFill>
              <a:schemeClr val="bg2">
                <a:lumMod val="60000"/>
                <a:lumOff val="40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6" name="Freeform 71"/>
            <p:cNvSpPr>
              <a:spLocks/>
            </p:cNvSpPr>
            <p:nvPr/>
          </p:nvSpPr>
          <p:spPr bwMode="auto">
            <a:xfrm>
              <a:off x="2836722"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0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2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08 w 658"/>
                <a:gd name="T93" fmla="*/ 168 h 1862"/>
                <a:gd name="T94" fmla="*/ 568 w 658"/>
                <a:gd name="T95" fmla="*/ 108 h 1862"/>
                <a:gd name="T96" fmla="*/ 540 w 658"/>
                <a:gd name="T97" fmla="*/ 82 h 1862"/>
                <a:gd name="T98" fmla="*/ 508 w 658"/>
                <a:gd name="T99" fmla="*/ 56 h 1862"/>
                <a:gd name="T100" fmla="*/ 470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98" y="88"/>
                  </a:lnTo>
                  <a:lnTo>
                    <a:pt x="80" y="108"/>
                  </a:lnTo>
                  <a:lnTo>
                    <a:pt x="62" y="130"/>
                  </a:lnTo>
                  <a:lnTo>
                    <a:pt x="294" y="130"/>
                  </a:lnTo>
                  <a:lnTo>
                    <a:pt x="294" y="130"/>
                  </a:lnTo>
                  <a:lnTo>
                    <a:pt x="322" y="128"/>
                  </a:lnTo>
                  <a:lnTo>
                    <a:pt x="322" y="128"/>
                  </a:lnTo>
                  <a:lnTo>
                    <a:pt x="344" y="130"/>
                  </a:lnTo>
                  <a:lnTo>
                    <a:pt x="364"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0" y="496"/>
                  </a:lnTo>
                  <a:lnTo>
                    <a:pt x="432" y="512"/>
                  </a:lnTo>
                  <a:lnTo>
                    <a:pt x="414" y="528"/>
                  </a:lnTo>
                  <a:lnTo>
                    <a:pt x="394" y="544"/>
                  </a:lnTo>
                  <a:lnTo>
                    <a:pt x="372" y="556"/>
                  </a:lnTo>
                  <a:lnTo>
                    <a:pt x="350" y="568"/>
                  </a:lnTo>
                  <a:lnTo>
                    <a:pt x="328" y="580"/>
                  </a:lnTo>
                  <a:lnTo>
                    <a:pt x="282"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2"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6" y="312"/>
                  </a:lnTo>
                  <a:lnTo>
                    <a:pt x="650" y="276"/>
                  </a:lnTo>
                  <a:lnTo>
                    <a:pt x="644" y="252"/>
                  </a:lnTo>
                  <a:lnTo>
                    <a:pt x="636" y="226"/>
                  </a:lnTo>
                  <a:lnTo>
                    <a:pt x="624" y="198"/>
                  </a:lnTo>
                  <a:lnTo>
                    <a:pt x="608" y="168"/>
                  </a:lnTo>
                  <a:lnTo>
                    <a:pt x="590" y="138"/>
                  </a:lnTo>
                  <a:lnTo>
                    <a:pt x="568" y="108"/>
                  </a:lnTo>
                  <a:lnTo>
                    <a:pt x="554" y="94"/>
                  </a:lnTo>
                  <a:lnTo>
                    <a:pt x="540" y="82"/>
                  </a:lnTo>
                  <a:lnTo>
                    <a:pt x="524" y="68"/>
                  </a:lnTo>
                  <a:lnTo>
                    <a:pt x="508" y="56"/>
                  </a:lnTo>
                  <a:lnTo>
                    <a:pt x="490" y="46"/>
                  </a:lnTo>
                  <a:lnTo>
                    <a:pt x="470" y="34"/>
                  </a:lnTo>
                  <a:lnTo>
                    <a:pt x="450" y="26"/>
                  </a:lnTo>
                  <a:lnTo>
                    <a:pt x="428" y="18"/>
                  </a:lnTo>
                  <a:lnTo>
                    <a:pt x="404" y="12"/>
                  </a:lnTo>
                  <a:lnTo>
                    <a:pt x="378" y="6"/>
                  </a:lnTo>
                  <a:lnTo>
                    <a:pt x="352" y="2"/>
                  </a:lnTo>
                  <a:lnTo>
                    <a:pt x="3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7" name="Freeform 72"/>
            <p:cNvSpPr>
              <a:spLocks noEditPoints="1"/>
            </p:cNvSpPr>
            <p:nvPr/>
          </p:nvSpPr>
          <p:spPr bwMode="auto">
            <a:xfrm>
              <a:off x="2951824" y="2070180"/>
              <a:ext cx="438132" cy="210035"/>
            </a:xfrm>
            <a:custGeom>
              <a:avLst/>
              <a:gdLst>
                <a:gd name="T0" fmla="*/ 0 w 236"/>
                <a:gd name="T1" fmla="*/ 120 h 120"/>
                <a:gd name="T2" fmla="*/ 0 w 236"/>
                <a:gd name="T3" fmla="*/ 120 h 120"/>
                <a:gd name="T4" fmla="*/ 0 w 236"/>
                <a:gd name="T5" fmla="*/ 120 h 120"/>
                <a:gd name="T6" fmla="*/ 236 w 236"/>
                <a:gd name="T7" fmla="*/ 120 h 120"/>
                <a:gd name="T8" fmla="*/ 232 w 236"/>
                <a:gd name="T9" fmla="*/ 120 h 120"/>
                <a:gd name="T10" fmla="*/ 236 w 236"/>
                <a:gd name="T11" fmla="*/ 120 h 120"/>
                <a:gd name="T12" fmla="*/ 0 w 236"/>
                <a:gd name="T13" fmla="*/ 120 h 120"/>
                <a:gd name="T14" fmla="*/ 0 w 236"/>
                <a:gd name="T15" fmla="*/ 120 h 120"/>
                <a:gd name="T16" fmla="*/ 0 w 236"/>
                <a:gd name="T17" fmla="*/ 118 h 120"/>
                <a:gd name="T18" fmla="*/ 0 w 236"/>
                <a:gd name="T19" fmla="*/ 118 h 120"/>
                <a:gd name="T20" fmla="*/ 0 w 236"/>
                <a:gd name="T21" fmla="*/ 118 h 120"/>
                <a:gd name="T22" fmla="*/ 0 w 236"/>
                <a:gd name="T23" fmla="*/ 118 h 120"/>
                <a:gd name="T24" fmla="*/ 0 w 236"/>
                <a:gd name="T25" fmla="*/ 118 h 120"/>
                <a:gd name="T26" fmla="*/ 0 w 236"/>
                <a:gd name="T27" fmla="*/ 118 h 120"/>
                <a:gd name="T28" fmla="*/ 0 w 236"/>
                <a:gd name="T29" fmla="*/ 118 h 120"/>
                <a:gd name="T30" fmla="*/ 0 w 236"/>
                <a:gd name="T31" fmla="*/ 118 h 120"/>
                <a:gd name="T32" fmla="*/ 0 w 236"/>
                <a:gd name="T33" fmla="*/ 118 h 120"/>
                <a:gd name="T34" fmla="*/ 0 w 236"/>
                <a:gd name="T35" fmla="*/ 118 h 120"/>
                <a:gd name="T36" fmla="*/ 2 w 236"/>
                <a:gd name="T37" fmla="*/ 116 h 120"/>
                <a:gd name="T38" fmla="*/ 2 w 236"/>
                <a:gd name="T39" fmla="*/ 116 h 120"/>
                <a:gd name="T40" fmla="*/ 2 w 236"/>
                <a:gd name="T41" fmla="*/ 116 h 120"/>
                <a:gd name="T42" fmla="*/ 2 w 236"/>
                <a:gd name="T43" fmla="*/ 116 h 120"/>
                <a:gd name="T44" fmla="*/ 14 w 236"/>
                <a:gd name="T45" fmla="*/ 102 h 120"/>
                <a:gd name="T46" fmla="*/ 14 w 236"/>
                <a:gd name="T47" fmla="*/ 102 h 120"/>
                <a:gd name="T48" fmla="*/ 14 w 236"/>
                <a:gd name="T49" fmla="*/ 102 h 120"/>
                <a:gd name="T50" fmla="*/ 14 w 236"/>
                <a:gd name="T51" fmla="*/ 100 h 120"/>
                <a:gd name="T52" fmla="*/ 14 w 236"/>
                <a:gd name="T53" fmla="*/ 100 h 120"/>
                <a:gd name="T54" fmla="*/ 14 w 236"/>
                <a:gd name="T55" fmla="*/ 100 h 120"/>
                <a:gd name="T56" fmla="*/ 14 w 236"/>
                <a:gd name="T57" fmla="*/ 100 h 120"/>
                <a:gd name="T58" fmla="*/ 14 w 236"/>
                <a:gd name="T59" fmla="*/ 100 h 120"/>
                <a:gd name="T60" fmla="*/ 16 w 236"/>
                <a:gd name="T61" fmla="*/ 100 h 120"/>
                <a:gd name="T62" fmla="*/ 16 w 236"/>
                <a:gd name="T63" fmla="*/ 100 h 120"/>
                <a:gd name="T64" fmla="*/ 16 w 236"/>
                <a:gd name="T65" fmla="*/ 100 h 120"/>
                <a:gd name="T66" fmla="*/ 16 w 236"/>
                <a:gd name="T67" fmla="*/ 100 h 120"/>
                <a:gd name="T68" fmla="*/ 16 w 236"/>
                <a:gd name="T69" fmla="*/ 100 h 120"/>
                <a:gd name="T70" fmla="*/ 16 w 236"/>
                <a:gd name="T71" fmla="*/ 98 h 120"/>
                <a:gd name="T72" fmla="*/ 16 w 236"/>
                <a:gd name="T73" fmla="*/ 100 h 120"/>
                <a:gd name="T74" fmla="*/ 16 w 236"/>
                <a:gd name="T75" fmla="*/ 98 h 120"/>
                <a:gd name="T76" fmla="*/ 16 w 236"/>
                <a:gd name="T77" fmla="*/ 98 h 120"/>
                <a:gd name="T78" fmla="*/ 16 w 236"/>
                <a:gd name="T79" fmla="*/ 98 h 120"/>
                <a:gd name="T80" fmla="*/ 16 w 236"/>
                <a:gd name="T81" fmla="*/ 98 h 120"/>
                <a:gd name="T82" fmla="*/ 16 w 236"/>
                <a:gd name="T83" fmla="*/ 98 h 120"/>
                <a:gd name="T84" fmla="*/ 16 w 236"/>
                <a:gd name="T85" fmla="*/ 98 h 120"/>
                <a:gd name="T86" fmla="*/ 16 w 236"/>
                <a:gd name="T87" fmla="*/ 98 h 120"/>
                <a:gd name="T88" fmla="*/ 16 w 236"/>
                <a:gd name="T89" fmla="*/ 98 h 120"/>
                <a:gd name="T90" fmla="*/ 18 w 236"/>
                <a:gd name="T91" fmla="*/ 98 h 120"/>
                <a:gd name="T92" fmla="*/ 16 w 236"/>
                <a:gd name="T93" fmla="*/ 98 h 120"/>
                <a:gd name="T94" fmla="*/ 188 w 236"/>
                <a:gd name="T95" fmla="*/ 0 h 120"/>
                <a:gd name="T96" fmla="*/ 168 w 236"/>
                <a:gd name="T97" fmla="*/ 6 h 120"/>
                <a:gd name="T98" fmla="*/ 124 w 236"/>
                <a:gd name="T99" fmla="*/ 22 h 120"/>
                <a:gd name="T100" fmla="*/ 80 w 236"/>
                <a:gd name="T101" fmla="*/ 44 h 120"/>
                <a:gd name="T102" fmla="*/ 36 w 236"/>
                <a:gd name="T103" fmla="*/ 78 h 120"/>
                <a:gd name="T104" fmla="*/ 18 w 236"/>
                <a:gd name="T105" fmla="*/ 98 h 120"/>
                <a:gd name="T106" fmla="*/ 58 w 236"/>
                <a:gd name="T107" fmla="*/ 60 h 120"/>
                <a:gd name="T108" fmla="*/ 102 w 236"/>
                <a:gd name="T109" fmla="*/ 32 h 120"/>
                <a:gd name="T110" fmla="*/ 146 w 236"/>
                <a:gd name="T111" fmla="*/ 14 h 120"/>
                <a:gd name="T112" fmla="*/ 188 w 236"/>
                <a:gd name="T113" fmla="*/ 0 h 120"/>
                <a:gd name="T114" fmla="*/ 188 w 236"/>
                <a:gd name="T115" fmla="*/ 0 h 120"/>
                <a:gd name="T116" fmla="*/ 188 w 236"/>
                <a:gd name="T1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6" h="120">
                  <a:moveTo>
                    <a:pt x="0" y="120"/>
                  </a:moveTo>
                  <a:lnTo>
                    <a:pt x="0" y="120"/>
                  </a:lnTo>
                  <a:lnTo>
                    <a:pt x="0" y="120"/>
                  </a:lnTo>
                  <a:lnTo>
                    <a:pt x="0" y="120"/>
                  </a:lnTo>
                  <a:lnTo>
                    <a:pt x="0" y="120"/>
                  </a:lnTo>
                  <a:lnTo>
                    <a:pt x="0" y="120"/>
                  </a:lnTo>
                  <a:close/>
                  <a:moveTo>
                    <a:pt x="236" y="120"/>
                  </a:moveTo>
                  <a:lnTo>
                    <a:pt x="236" y="120"/>
                  </a:lnTo>
                  <a:lnTo>
                    <a:pt x="232" y="120"/>
                  </a:lnTo>
                  <a:lnTo>
                    <a:pt x="232" y="120"/>
                  </a:lnTo>
                  <a:lnTo>
                    <a:pt x="236" y="120"/>
                  </a:lnTo>
                  <a:lnTo>
                    <a:pt x="236" y="120"/>
                  </a:lnTo>
                  <a:close/>
                  <a:moveTo>
                    <a:pt x="0" y="120"/>
                  </a:moveTo>
                  <a:lnTo>
                    <a:pt x="0" y="120"/>
                  </a:lnTo>
                  <a:lnTo>
                    <a:pt x="0" y="120"/>
                  </a:lnTo>
                  <a:lnTo>
                    <a:pt x="0" y="120"/>
                  </a:lnTo>
                  <a:lnTo>
                    <a:pt x="0" y="120"/>
                  </a:lnTo>
                  <a:close/>
                  <a:moveTo>
                    <a:pt x="0" y="118"/>
                  </a:moveTo>
                  <a:lnTo>
                    <a:pt x="0" y="118"/>
                  </a:lnTo>
                  <a:lnTo>
                    <a:pt x="0" y="118"/>
                  </a:lnTo>
                  <a:lnTo>
                    <a:pt x="0" y="118"/>
                  </a:lnTo>
                  <a:lnTo>
                    <a:pt x="0" y="118"/>
                  </a:lnTo>
                  <a:close/>
                  <a:moveTo>
                    <a:pt x="0" y="118"/>
                  </a:moveTo>
                  <a:lnTo>
                    <a:pt x="0" y="118"/>
                  </a:lnTo>
                  <a:lnTo>
                    <a:pt x="0" y="118"/>
                  </a:lnTo>
                  <a:lnTo>
                    <a:pt x="0" y="118"/>
                  </a:lnTo>
                  <a:lnTo>
                    <a:pt x="0" y="118"/>
                  </a:lnTo>
                  <a:close/>
                  <a:moveTo>
                    <a:pt x="0" y="118"/>
                  </a:moveTo>
                  <a:lnTo>
                    <a:pt x="0" y="118"/>
                  </a:lnTo>
                  <a:lnTo>
                    <a:pt x="0" y="118"/>
                  </a:lnTo>
                  <a:lnTo>
                    <a:pt x="0" y="118"/>
                  </a:lnTo>
                  <a:lnTo>
                    <a:pt x="0" y="118"/>
                  </a:lnTo>
                  <a:close/>
                  <a:moveTo>
                    <a:pt x="0" y="118"/>
                  </a:moveTo>
                  <a:lnTo>
                    <a:pt x="0" y="118"/>
                  </a:lnTo>
                  <a:lnTo>
                    <a:pt x="0" y="118"/>
                  </a:lnTo>
                  <a:lnTo>
                    <a:pt x="0" y="118"/>
                  </a:lnTo>
                  <a:lnTo>
                    <a:pt x="0" y="118"/>
                  </a:lnTo>
                  <a:close/>
                  <a:moveTo>
                    <a:pt x="2" y="116"/>
                  </a:moveTo>
                  <a:lnTo>
                    <a:pt x="2" y="116"/>
                  </a:lnTo>
                  <a:lnTo>
                    <a:pt x="2" y="116"/>
                  </a:lnTo>
                  <a:close/>
                  <a:moveTo>
                    <a:pt x="2" y="116"/>
                  </a:moveTo>
                  <a:lnTo>
                    <a:pt x="2" y="116"/>
                  </a:lnTo>
                  <a:lnTo>
                    <a:pt x="2" y="116"/>
                  </a:lnTo>
                  <a:lnTo>
                    <a:pt x="2" y="116"/>
                  </a:lnTo>
                  <a:lnTo>
                    <a:pt x="2" y="116"/>
                  </a:lnTo>
                  <a:close/>
                  <a:moveTo>
                    <a:pt x="14" y="102"/>
                  </a:moveTo>
                  <a:lnTo>
                    <a:pt x="14" y="102"/>
                  </a:lnTo>
                  <a:lnTo>
                    <a:pt x="14" y="102"/>
                  </a:lnTo>
                  <a:lnTo>
                    <a:pt x="14" y="102"/>
                  </a:lnTo>
                  <a:lnTo>
                    <a:pt x="14" y="102"/>
                  </a:lnTo>
                  <a:close/>
                  <a:moveTo>
                    <a:pt x="14" y="100"/>
                  </a:moveTo>
                  <a:lnTo>
                    <a:pt x="14" y="100"/>
                  </a:lnTo>
                  <a:lnTo>
                    <a:pt x="14" y="100"/>
                  </a:lnTo>
                  <a:lnTo>
                    <a:pt x="14" y="100"/>
                  </a:lnTo>
                  <a:lnTo>
                    <a:pt x="14" y="100"/>
                  </a:lnTo>
                  <a:close/>
                  <a:moveTo>
                    <a:pt x="14" y="100"/>
                  </a:moveTo>
                  <a:lnTo>
                    <a:pt x="14" y="100"/>
                  </a:lnTo>
                  <a:lnTo>
                    <a:pt x="14" y="100"/>
                  </a:lnTo>
                  <a:lnTo>
                    <a:pt x="14" y="100"/>
                  </a:lnTo>
                  <a:lnTo>
                    <a:pt x="14" y="100"/>
                  </a:lnTo>
                  <a:close/>
                  <a:moveTo>
                    <a:pt x="16" y="100"/>
                  </a:moveTo>
                  <a:lnTo>
                    <a:pt x="16" y="100"/>
                  </a:lnTo>
                  <a:lnTo>
                    <a:pt x="16" y="100"/>
                  </a:lnTo>
                  <a:lnTo>
                    <a:pt x="16" y="100"/>
                  </a:lnTo>
                  <a:lnTo>
                    <a:pt x="16" y="100"/>
                  </a:lnTo>
                  <a:close/>
                  <a:moveTo>
                    <a:pt x="16" y="100"/>
                  </a:moveTo>
                  <a:lnTo>
                    <a:pt x="16" y="100"/>
                  </a:lnTo>
                  <a:lnTo>
                    <a:pt x="16" y="100"/>
                  </a:lnTo>
                  <a:lnTo>
                    <a:pt x="16" y="100"/>
                  </a:lnTo>
                  <a:lnTo>
                    <a:pt x="16" y="100"/>
                  </a:lnTo>
                  <a:close/>
                  <a:moveTo>
                    <a:pt x="16" y="98"/>
                  </a:moveTo>
                  <a:lnTo>
                    <a:pt x="16" y="98"/>
                  </a:lnTo>
                  <a:lnTo>
                    <a:pt x="16" y="100"/>
                  </a:lnTo>
                  <a:lnTo>
                    <a:pt x="16" y="100"/>
                  </a:lnTo>
                  <a:lnTo>
                    <a:pt x="16" y="98"/>
                  </a:lnTo>
                  <a:close/>
                  <a:moveTo>
                    <a:pt x="16" y="98"/>
                  </a:moveTo>
                  <a:lnTo>
                    <a:pt x="16" y="98"/>
                  </a:lnTo>
                  <a:lnTo>
                    <a:pt x="16" y="98"/>
                  </a:lnTo>
                  <a:lnTo>
                    <a:pt x="16" y="98"/>
                  </a:lnTo>
                  <a:lnTo>
                    <a:pt x="16" y="98"/>
                  </a:lnTo>
                  <a:close/>
                  <a:moveTo>
                    <a:pt x="16" y="98"/>
                  </a:moveTo>
                  <a:lnTo>
                    <a:pt x="16" y="98"/>
                  </a:lnTo>
                  <a:lnTo>
                    <a:pt x="16" y="98"/>
                  </a:lnTo>
                  <a:lnTo>
                    <a:pt x="16" y="98"/>
                  </a:lnTo>
                  <a:lnTo>
                    <a:pt x="16" y="98"/>
                  </a:lnTo>
                  <a:close/>
                  <a:moveTo>
                    <a:pt x="16" y="98"/>
                  </a:moveTo>
                  <a:lnTo>
                    <a:pt x="16" y="98"/>
                  </a:lnTo>
                  <a:lnTo>
                    <a:pt x="16" y="98"/>
                  </a:lnTo>
                  <a:lnTo>
                    <a:pt x="16" y="98"/>
                  </a:lnTo>
                  <a:lnTo>
                    <a:pt x="16" y="98"/>
                  </a:lnTo>
                  <a:close/>
                  <a:moveTo>
                    <a:pt x="18" y="98"/>
                  </a:moveTo>
                  <a:lnTo>
                    <a:pt x="18" y="98"/>
                  </a:lnTo>
                  <a:lnTo>
                    <a:pt x="16" y="98"/>
                  </a:lnTo>
                  <a:lnTo>
                    <a:pt x="16" y="98"/>
                  </a:lnTo>
                  <a:lnTo>
                    <a:pt x="18" y="98"/>
                  </a:lnTo>
                  <a:close/>
                  <a:moveTo>
                    <a:pt x="188" y="0"/>
                  </a:moveTo>
                  <a:lnTo>
                    <a:pt x="188" y="0"/>
                  </a:lnTo>
                  <a:lnTo>
                    <a:pt x="168" y="6"/>
                  </a:lnTo>
                  <a:lnTo>
                    <a:pt x="146" y="14"/>
                  </a:lnTo>
                  <a:lnTo>
                    <a:pt x="124" y="22"/>
                  </a:lnTo>
                  <a:lnTo>
                    <a:pt x="102" y="32"/>
                  </a:lnTo>
                  <a:lnTo>
                    <a:pt x="80" y="44"/>
                  </a:lnTo>
                  <a:lnTo>
                    <a:pt x="58" y="60"/>
                  </a:lnTo>
                  <a:lnTo>
                    <a:pt x="36" y="78"/>
                  </a:lnTo>
                  <a:lnTo>
                    <a:pt x="18" y="98"/>
                  </a:lnTo>
                  <a:lnTo>
                    <a:pt x="18" y="98"/>
                  </a:lnTo>
                  <a:lnTo>
                    <a:pt x="36" y="78"/>
                  </a:lnTo>
                  <a:lnTo>
                    <a:pt x="58" y="60"/>
                  </a:lnTo>
                  <a:lnTo>
                    <a:pt x="80" y="44"/>
                  </a:lnTo>
                  <a:lnTo>
                    <a:pt x="102" y="32"/>
                  </a:lnTo>
                  <a:lnTo>
                    <a:pt x="124" y="22"/>
                  </a:lnTo>
                  <a:lnTo>
                    <a:pt x="146" y="14"/>
                  </a:lnTo>
                  <a:lnTo>
                    <a:pt x="168" y="6"/>
                  </a:lnTo>
                  <a:lnTo>
                    <a:pt x="188" y="0"/>
                  </a:lnTo>
                  <a:close/>
                  <a:moveTo>
                    <a:pt x="188" y="0"/>
                  </a:moveTo>
                  <a:lnTo>
                    <a:pt x="188" y="0"/>
                  </a:lnTo>
                  <a:lnTo>
                    <a:pt x="188" y="0"/>
                  </a:lnTo>
                  <a:lnTo>
                    <a:pt x="188" y="0"/>
                  </a:lnTo>
                  <a:lnTo>
                    <a:pt x="188" y="0"/>
                  </a:lnTo>
                  <a:close/>
                </a:path>
              </a:pathLst>
            </a:custGeom>
            <a:solidFill>
              <a:srgbClr val="F79F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8" name="Freeform 73"/>
            <p:cNvSpPr>
              <a:spLocks/>
            </p:cNvSpPr>
            <p:nvPr/>
          </p:nvSpPr>
          <p:spPr bwMode="auto">
            <a:xfrm>
              <a:off x="2951824" y="228021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9" name="Freeform 74"/>
            <p:cNvSpPr>
              <a:spLocks/>
            </p:cNvSpPr>
            <p:nvPr/>
          </p:nvSpPr>
          <p:spPr bwMode="auto">
            <a:xfrm>
              <a:off x="3382530" y="2280214"/>
              <a:ext cx="7426" cy="0"/>
            </a:xfrm>
            <a:custGeom>
              <a:avLst/>
              <a:gdLst>
                <a:gd name="T0" fmla="*/ 4 w 4"/>
                <a:gd name="T1" fmla="*/ 4 w 4"/>
                <a:gd name="T2" fmla="*/ 0 w 4"/>
                <a:gd name="T3" fmla="*/ 0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0" y="0"/>
                  </a:lnTo>
                  <a:lnTo>
                    <a:pt x="0" y="0"/>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0" name="Rectangle 75"/>
            <p:cNvSpPr>
              <a:spLocks noChangeArrowheads="1"/>
            </p:cNvSpPr>
            <p:nvPr/>
          </p:nvSpPr>
          <p:spPr bwMode="auto">
            <a:xfrm>
              <a:off x="2951824" y="2280215"/>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1" name="Rectangle 76"/>
            <p:cNvSpPr>
              <a:spLocks noChangeArrowheads="1"/>
            </p:cNvSpPr>
            <p:nvPr/>
          </p:nvSpPr>
          <p:spPr bwMode="auto">
            <a:xfrm>
              <a:off x="2951824"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2" name="Rectangle 77"/>
            <p:cNvSpPr>
              <a:spLocks noChangeArrowheads="1"/>
            </p:cNvSpPr>
            <p:nvPr/>
          </p:nvSpPr>
          <p:spPr bwMode="auto">
            <a:xfrm>
              <a:off x="2951824"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3" name="Rectangle 78"/>
            <p:cNvSpPr>
              <a:spLocks noChangeArrowheads="1"/>
            </p:cNvSpPr>
            <p:nvPr/>
          </p:nvSpPr>
          <p:spPr bwMode="auto">
            <a:xfrm>
              <a:off x="2951824"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4" name="Rectangle 79"/>
            <p:cNvSpPr>
              <a:spLocks noChangeArrowheads="1"/>
            </p:cNvSpPr>
            <p:nvPr/>
          </p:nvSpPr>
          <p:spPr bwMode="auto">
            <a:xfrm>
              <a:off x="2951824"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5" name="Freeform 80"/>
            <p:cNvSpPr>
              <a:spLocks/>
            </p:cNvSpPr>
            <p:nvPr/>
          </p:nvSpPr>
          <p:spPr bwMode="auto">
            <a:xfrm>
              <a:off x="2955537" y="227321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6" name="Rectangle 81"/>
            <p:cNvSpPr>
              <a:spLocks noChangeArrowheads="1"/>
            </p:cNvSpPr>
            <p:nvPr/>
          </p:nvSpPr>
          <p:spPr bwMode="auto">
            <a:xfrm>
              <a:off x="2955537" y="2273212"/>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7" name="Rectangle 82"/>
            <p:cNvSpPr>
              <a:spLocks noChangeArrowheads="1"/>
            </p:cNvSpPr>
            <p:nvPr/>
          </p:nvSpPr>
          <p:spPr bwMode="auto">
            <a:xfrm>
              <a:off x="2977816" y="22487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8" name="Rectangle 83"/>
            <p:cNvSpPr>
              <a:spLocks noChangeArrowheads="1"/>
            </p:cNvSpPr>
            <p:nvPr/>
          </p:nvSpPr>
          <p:spPr bwMode="auto">
            <a:xfrm>
              <a:off x="2977816" y="22452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9" name="Rectangle 84"/>
            <p:cNvSpPr>
              <a:spLocks noChangeArrowheads="1"/>
            </p:cNvSpPr>
            <p:nvPr/>
          </p:nvSpPr>
          <p:spPr bwMode="auto">
            <a:xfrm>
              <a:off x="2977816" y="22452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0" name="Rectangle 85"/>
            <p:cNvSpPr>
              <a:spLocks noChangeArrowheads="1"/>
            </p:cNvSpPr>
            <p:nvPr/>
          </p:nvSpPr>
          <p:spPr bwMode="auto">
            <a:xfrm>
              <a:off x="2981529" y="22452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1" name="Rectangle 86"/>
            <p:cNvSpPr>
              <a:spLocks noChangeArrowheads="1"/>
            </p:cNvSpPr>
            <p:nvPr/>
          </p:nvSpPr>
          <p:spPr bwMode="auto">
            <a:xfrm>
              <a:off x="2981529" y="22452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2" name="Rectangle 87"/>
            <p:cNvSpPr>
              <a:spLocks noChangeArrowheads="1"/>
            </p:cNvSpPr>
            <p:nvPr/>
          </p:nvSpPr>
          <p:spPr bwMode="auto">
            <a:xfrm>
              <a:off x="2981529" y="2241709"/>
              <a:ext cx="1857" cy="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3" name="Rectangle 88"/>
            <p:cNvSpPr>
              <a:spLocks noChangeArrowheads="1"/>
            </p:cNvSpPr>
            <p:nvPr/>
          </p:nvSpPr>
          <p:spPr bwMode="auto">
            <a:xfrm>
              <a:off x="2981529"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4" name="Rectangle 89"/>
            <p:cNvSpPr>
              <a:spLocks noChangeArrowheads="1"/>
            </p:cNvSpPr>
            <p:nvPr/>
          </p:nvSpPr>
          <p:spPr bwMode="auto">
            <a:xfrm>
              <a:off x="2981529"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5" name="Rectangle 90"/>
            <p:cNvSpPr>
              <a:spLocks noChangeArrowheads="1"/>
            </p:cNvSpPr>
            <p:nvPr/>
          </p:nvSpPr>
          <p:spPr bwMode="auto">
            <a:xfrm>
              <a:off x="2981529"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6" name="Rectangle 91"/>
            <p:cNvSpPr>
              <a:spLocks noChangeArrowheads="1"/>
            </p:cNvSpPr>
            <p:nvPr/>
          </p:nvSpPr>
          <p:spPr bwMode="auto">
            <a:xfrm>
              <a:off x="2981530" y="2241707"/>
              <a:ext cx="3713"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7" name="Freeform 92"/>
            <p:cNvSpPr>
              <a:spLocks/>
            </p:cNvSpPr>
            <p:nvPr/>
          </p:nvSpPr>
          <p:spPr bwMode="auto">
            <a:xfrm>
              <a:off x="2985241" y="2070180"/>
              <a:ext cx="315604" cy="171529"/>
            </a:xfrm>
            <a:custGeom>
              <a:avLst/>
              <a:gdLst>
                <a:gd name="T0" fmla="*/ 170 w 170"/>
                <a:gd name="T1" fmla="*/ 0 h 98"/>
                <a:gd name="T2" fmla="*/ 170 w 170"/>
                <a:gd name="T3" fmla="*/ 0 h 98"/>
                <a:gd name="T4" fmla="*/ 150 w 170"/>
                <a:gd name="T5" fmla="*/ 6 h 98"/>
                <a:gd name="T6" fmla="*/ 128 w 170"/>
                <a:gd name="T7" fmla="*/ 14 h 98"/>
                <a:gd name="T8" fmla="*/ 106 w 170"/>
                <a:gd name="T9" fmla="*/ 22 h 98"/>
                <a:gd name="T10" fmla="*/ 84 w 170"/>
                <a:gd name="T11" fmla="*/ 32 h 98"/>
                <a:gd name="T12" fmla="*/ 62 w 170"/>
                <a:gd name="T13" fmla="*/ 44 h 98"/>
                <a:gd name="T14" fmla="*/ 40 w 170"/>
                <a:gd name="T15" fmla="*/ 60 h 98"/>
                <a:gd name="T16" fmla="*/ 18 w 170"/>
                <a:gd name="T17" fmla="*/ 78 h 98"/>
                <a:gd name="T18" fmla="*/ 0 w 170"/>
                <a:gd name="T19" fmla="*/ 98 h 98"/>
                <a:gd name="T20" fmla="*/ 0 w 170"/>
                <a:gd name="T21" fmla="*/ 98 h 98"/>
                <a:gd name="T22" fmla="*/ 18 w 170"/>
                <a:gd name="T23" fmla="*/ 78 h 98"/>
                <a:gd name="T24" fmla="*/ 40 w 170"/>
                <a:gd name="T25" fmla="*/ 60 h 98"/>
                <a:gd name="T26" fmla="*/ 62 w 170"/>
                <a:gd name="T27" fmla="*/ 44 h 98"/>
                <a:gd name="T28" fmla="*/ 84 w 170"/>
                <a:gd name="T29" fmla="*/ 32 h 98"/>
                <a:gd name="T30" fmla="*/ 106 w 170"/>
                <a:gd name="T31" fmla="*/ 22 h 98"/>
                <a:gd name="T32" fmla="*/ 128 w 170"/>
                <a:gd name="T33" fmla="*/ 14 h 98"/>
                <a:gd name="T34" fmla="*/ 150 w 170"/>
                <a:gd name="T35" fmla="*/ 6 h 98"/>
                <a:gd name="T36" fmla="*/ 170 w 170"/>
                <a:gd name="T3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0" h="98">
                  <a:moveTo>
                    <a:pt x="170" y="0"/>
                  </a:moveTo>
                  <a:lnTo>
                    <a:pt x="170" y="0"/>
                  </a:lnTo>
                  <a:lnTo>
                    <a:pt x="150" y="6"/>
                  </a:lnTo>
                  <a:lnTo>
                    <a:pt x="128" y="14"/>
                  </a:lnTo>
                  <a:lnTo>
                    <a:pt x="106" y="22"/>
                  </a:lnTo>
                  <a:lnTo>
                    <a:pt x="84" y="32"/>
                  </a:lnTo>
                  <a:lnTo>
                    <a:pt x="62" y="44"/>
                  </a:lnTo>
                  <a:lnTo>
                    <a:pt x="40" y="60"/>
                  </a:lnTo>
                  <a:lnTo>
                    <a:pt x="18" y="78"/>
                  </a:lnTo>
                  <a:lnTo>
                    <a:pt x="0" y="98"/>
                  </a:lnTo>
                  <a:lnTo>
                    <a:pt x="0" y="98"/>
                  </a:lnTo>
                  <a:lnTo>
                    <a:pt x="18" y="78"/>
                  </a:lnTo>
                  <a:lnTo>
                    <a:pt x="40" y="60"/>
                  </a:lnTo>
                  <a:lnTo>
                    <a:pt x="62" y="44"/>
                  </a:lnTo>
                  <a:lnTo>
                    <a:pt x="84" y="32"/>
                  </a:lnTo>
                  <a:lnTo>
                    <a:pt x="106" y="22"/>
                  </a:lnTo>
                  <a:lnTo>
                    <a:pt x="128" y="14"/>
                  </a:lnTo>
                  <a:lnTo>
                    <a:pt x="150" y="6"/>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8" name="Rectangle 93"/>
            <p:cNvSpPr>
              <a:spLocks noChangeArrowheads="1"/>
            </p:cNvSpPr>
            <p:nvPr/>
          </p:nvSpPr>
          <p:spPr bwMode="auto">
            <a:xfrm>
              <a:off x="3300846" y="207017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9" name="Freeform 94"/>
            <p:cNvSpPr>
              <a:spLocks/>
            </p:cNvSpPr>
            <p:nvPr/>
          </p:nvSpPr>
          <p:spPr bwMode="auto">
            <a:xfrm>
              <a:off x="2951824" y="2056176"/>
              <a:ext cx="438132" cy="224037"/>
            </a:xfrm>
            <a:custGeom>
              <a:avLst/>
              <a:gdLst>
                <a:gd name="T0" fmla="*/ 236 w 236"/>
                <a:gd name="T1" fmla="*/ 0 h 128"/>
                <a:gd name="T2" fmla="*/ 188 w 236"/>
                <a:gd name="T3" fmla="*/ 8 h 128"/>
                <a:gd name="T4" fmla="*/ 188 w 236"/>
                <a:gd name="T5" fmla="*/ 8 h 128"/>
                <a:gd name="T6" fmla="*/ 188 w 236"/>
                <a:gd name="T7" fmla="*/ 8 h 128"/>
                <a:gd name="T8" fmla="*/ 168 w 236"/>
                <a:gd name="T9" fmla="*/ 14 h 128"/>
                <a:gd name="T10" fmla="*/ 124 w 236"/>
                <a:gd name="T11" fmla="*/ 30 h 128"/>
                <a:gd name="T12" fmla="*/ 80 w 236"/>
                <a:gd name="T13" fmla="*/ 52 h 128"/>
                <a:gd name="T14" fmla="*/ 36 w 236"/>
                <a:gd name="T15" fmla="*/ 86 h 128"/>
                <a:gd name="T16" fmla="*/ 18 w 236"/>
                <a:gd name="T17" fmla="*/ 106 h 128"/>
                <a:gd name="T18" fmla="*/ 18 w 236"/>
                <a:gd name="T19" fmla="*/ 106 h 128"/>
                <a:gd name="T20" fmla="*/ 16 w 236"/>
                <a:gd name="T21" fmla="*/ 106 h 128"/>
                <a:gd name="T22" fmla="*/ 16 w 236"/>
                <a:gd name="T23" fmla="*/ 106 h 128"/>
                <a:gd name="T24" fmla="*/ 16 w 236"/>
                <a:gd name="T25" fmla="*/ 106 h 128"/>
                <a:gd name="T26" fmla="*/ 16 w 236"/>
                <a:gd name="T27" fmla="*/ 106 h 128"/>
                <a:gd name="T28" fmla="*/ 16 w 236"/>
                <a:gd name="T29" fmla="*/ 106 h 128"/>
                <a:gd name="T30" fmla="*/ 16 w 236"/>
                <a:gd name="T31" fmla="*/ 106 h 128"/>
                <a:gd name="T32" fmla="*/ 16 w 236"/>
                <a:gd name="T33" fmla="*/ 106 h 128"/>
                <a:gd name="T34" fmla="*/ 16 w 236"/>
                <a:gd name="T35" fmla="*/ 106 h 128"/>
                <a:gd name="T36" fmla="*/ 16 w 236"/>
                <a:gd name="T37" fmla="*/ 108 h 128"/>
                <a:gd name="T38" fmla="*/ 16 w 236"/>
                <a:gd name="T39" fmla="*/ 108 h 128"/>
                <a:gd name="T40" fmla="*/ 16 w 236"/>
                <a:gd name="T41" fmla="*/ 108 h 128"/>
                <a:gd name="T42" fmla="*/ 16 w 236"/>
                <a:gd name="T43" fmla="*/ 108 h 128"/>
                <a:gd name="T44" fmla="*/ 16 w 236"/>
                <a:gd name="T45" fmla="*/ 108 h 128"/>
                <a:gd name="T46" fmla="*/ 14 w 236"/>
                <a:gd name="T47" fmla="*/ 108 h 128"/>
                <a:gd name="T48" fmla="*/ 14 w 236"/>
                <a:gd name="T49" fmla="*/ 108 h 128"/>
                <a:gd name="T50" fmla="*/ 14 w 236"/>
                <a:gd name="T51" fmla="*/ 108 h 128"/>
                <a:gd name="T52" fmla="*/ 14 w 236"/>
                <a:gd name="T53" fmla="*/ 108 h 128"/>
                <a:gd name="T54" fmla="*/ 14 w 236"/>
                <a:gd name="T55" fmla="*/ 110 h 128"/>
                <a:gd name="T56" fmla="*/ 14 w 236"/>
                <a:gd name="T57" fmla="*/ 110 h 128"/>
                <a:gd name="T58" fmla="*/ 2 w 236"/>
                <a:gd name="T59" fmla="*/ 124 h 128"/>
                <a:gd name="T60" fmla="*/ 2 w 236"/>
                <a:gd name="T61" fmla="*/ 124 h 128"/>
                <a:gd name="T62" fmla="*/ 2 w 236"/>
                <a:gd name="T63" fmla="*/ 124 h 128"/>
                <a:gd name="T64" fmla="*/ 0 w 236"/>
                <a:gd name="T65" fmla="*/ 126 h 128"/>
                <a:gd name="T66" fmla="*/ 0 w 236"/>
                <a:gd name="T67" fmla="*/ 126 h 128"/>
                <a:gd name="T68" fmla="*/ 0 w 236"/>
                <a:gd name="T69" fmla="*/ 126 h 128"/>
                <a:gd name="T70" fmla="*/ 0 w 236"/>
                <a:gd name="T71" fmla="*/ 126 h 128"/>
                <a:gd name="T72" fmla="*/ 0 w 236"/>
                <a:gd name="T73" fmla="*/ 126 h 128"/>
                <a:gd name="T74" fmla="*/ 0 w 236"/>
                <a:gd name="T75" fmla="*/ 126 h 128"/>
                <a:gd name="T76" fmla="*/ 0 w 236"/>
                <a:gd name="T77" fmla="*/ 126 h 128"/>
                <a:gd name="T78" fmla="*/ 0 w 236"/>
                <a:gd name="T79" fmla="*/ 126 h 128"/>
                <a:gd name="T80" fmla="*/ 0 w 236"/>
                <a:gd name="T81" fmla="*/ 128 h 128"/>
                <a:gd name="T82" fmla="*/ 0 w 236"/>
                <a:gd name="T83" fmla="*/ 128 h 128"/>
                <a:gd name="T84" fmla="*/ 0 w 236"/>
                <a:gd name="T85" fmla="*/ 128 h 128"/>
                <a:gd name="T86" fmla="*/ 0 w 236"/>
                <a:gd name="T87" fmla="*/ 128 h 128"/>
                <a:gd name="T88" fmla="*/ 232 w 236"/>
                <a:gd name="T89" fmla="*/ 128 h 128"/>
                <a:gd name="T90" fmla="*/ 236 w 236"/>
                <a:gd name="T9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6" h="128">
                  <a:moveTo>
                    <a:pt x="236" y="0"/>
                  </a:moveTo>
                  <a:lnTo>
                    <a:pt x="236" y="0"/>
                  </a:lnTo>
                  <a:lnTo>
                    <a:pt x="214" y="4"/>
                  </a:lnTo>
                  <a:lnTo>
                    <a:pt x="188" y="8"/>
                  </a:lnTo>
                  <a:lnTo>
                    <a:pt x="188" y="8"/>
                  </a:lnTo>
                  <a:lnTo>
                    <a:pt x="188" y="8"/>
                  </a:lnTo>
                  <a:lnTo>
                    <a:pt x="188" y="8"/>
                  </a:lnTo>
                  <a:lnTo>
                    <a:pt x="188" y="8"/>
                  </a:lnTo>
                  <a:lnTo>
                    <a:pt x="188" y="8"/>
                  </a:lnTo>
                  <a:lnTo>
                    <a:pt x="168" y="14"/>
                  </a:lnTo>
                  <a:lnTo>
                    <a:pt x="146" y="22"/>
                  </a:lnTo>
                  <a:lnTo>
                    <a:pt x="124" y="30"/>
                  </a:lnTo>
                  <a:lnTo>
                    <a:pt x="102" y="40"/>
                  </a:lnTo>
                  <a:lnTo>
                    <a:pt x="80" y="52"/>
                  </a:lnTo>
                  <a:lnTo>
                    <a:pt x="58" y="68"/>
                  </a:lnTo>
                  <a:lnTo>
                    <a:pt x="36" y="86"/>
                  </a:lnTo>
                  <a:lnTo>
                    <a:pt x="18" y="106"/>
                  </a:lnTo>
                  <a:lnTo>
                    <a:pt x="18" y="106"/>
                  </a:lnTo>
                  <a:lnTo>
                    <a:pt x="18" y="106"/>
                  </a:lnTo>
                  <a:lnTo>
                    <a:pt x="18"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8"/>
                  </a:lnTo>
                  <a:lnTo>
                    <a:pt x="16" y="108"/>
                  </a:lnTo>
                  <a:lnTo>
                    <a:pt x="16" y="108"/>
                  </a:lnTo>
                  <a:lnTo>
                    <a:pt x="16" y="108"/>
                  </a:lnTo>
                  <a:lnTo>
                    <a:pt x="16" y="108"/>
                  </a:lnTo>
                  <a:lnTo>
                    <a:pt x="16" y="108"/>
                  </a:lnTo>
                  <a:lnTo>
                    <a:pt x="16" y="108"/>
                  </a:lnTo>
                  <a:lnTo>
                    <a:pt x="16" y="108"/>
                  </a:lnTo>
                  <a:lnTo>
                    <a:pt x="16" y="108"/>
                  </a:lnTo>
                  <a:lnTo>
                    <a:pt x="16" y="108"/>
                  </a:lnTo>
                  <a:lnTo>
                    <a:pt x="14" y="108"/>
                  </a:lnTo>
                  <a:lnTo>
                    <a:pt x="14" y="108"/>
                  </a:lnTo>
                  <a:lnTo>
                    <a:pt x="14" y="108"/>
                  </a:lnTo>
                  <a:lnTo>
                    <a:pt x="14" y="108"/>
                  </a:lnTo>
                  <a:lnTo>
                    <a:pt x="14" y="108"/>
                  </a:lnTo>
                  <a:lnTo>
                    <a:pt x="14" y="108"/>
                  </a:lnTo>
                  <a:lnTo>
                    <a:pt x="14" y="108"/>
                  </a:lnTo>
                  <a:lnTo>
                    <a:pt x="14" y="108"/>
                  </a:lnTo>
                  <a:lnTo>
                    <a:pt x="14" y="110"/>
                  </a:lnTo>
                  <a:lnTo>
                    <a:pt x="14" y="110"/>
                  </a:lnTo>
                  <a:lnTo>
                    <a:pt x="14" y="110"/>
                  </a:lnTo>
                  <a:lnTo>
                    <a:pt x="14" y="110"/>
                  </a:lnTo>
                  <a:lnTo>
                    <a:pt x="2" y="124"/>
                  </a:lnTo>
                  <a:lnTo>
                    <a:pt x="2" y="124"/>
                  </a:lnTo>
                  <a:lnTo>
                    <a:pt x="2" y="124"/>
                  </a:lnTo>
                  <a:lnTo>
                    <a:pt x="2" y="124"/>
                  </a:lnTo>
                  <a:lnTo>
                    <a:pt x="2" y="124"/>
                  </a:lnTo>
                  <a:lnTo>
                    <a:pt x="2" y="124"/>
                  </a:lnTo>
                  <a:lnTo>
                    <a:pt x="2" y="124"/>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close/>
                </a:path>
              </a:pathLst>
            </a:custGeom>
            <a:solidFill>
              <a:srgbClr val="EF40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80" name="Freeform 95"/>
            <p:cNvSpPr>
              <a:spLocks/>
            </p:cNvSpPr>
            <p:nvPr/>
          </p:nvSpPr>
          <p:spPr bwMode="auto">
            <a:xfrm>
              <a:off x="2951824" y="2056176"/>
              <a:ext cx="438132" cy="224037"/>
            </a:xfrm>
            <a:custGeom>
              <a:avLst/>
              <a:gdLst>
                <a:gd name="T0" fmla="*/ 236 w 236"/>
                <a:gd name="T1" fmla="*/ 0 h 128"/>
                <a:gd name="T2" fmla="*/ 188 w 236"/>
                <a:gd name="T3" fmla="*/ 8 h 128"/>
                <a:gd name="T4" fmla="*/ 188 w 236"/>
                <a:gd name="T5" fmla="*/ 8 h 128"/>
                <a:gd name="T6" fmla="*/ 188 w 236"/>
                <a:gd name="T7" fmla="*/ 8 h 128"/>
                <a:gd name="T8" fmla="*/ 168 w 236"/>
                <a:gd name="T9" fmla="*/ 14 h 128"/>
                <a:gd name="T10" fmla="*/ 124 w 236"/>
                <a:gd name="T11" fmla="*/ 30 h 128"/>
                <a:gd name="T12" fmla="*/ 80 w 236"/>
                <a:gd name="T13" fmla="*/ 52 h 128"/>
                <a:gd name="T14" fmla="*/ 36 w 236"/>
                <a:gd name="T15" fmla="*/ 86 h 128"/>
                <a:gd name="T16" fmla="*/ 18 w 236"/>
                <a:gd name="T17" fmla="*/ 106 h 128"/>
                <a:gd name="T18" fmla="*/ 18 w 236"/>
                <a:gd name="T19" fmla="*/ 106 h 128"/>
                <a:gd name="T20" fmla="*/ 16 w 236"/>
                <a:gd name="T21" fmla="*/ 106 h 128"/>
                <a:gd name="T22" fmla="*/ 16 w 236"/>
                <a:gd name="T23" fmla="*/ 106 h 128"/>
                <a:gd name="T24" fmla="*/ 16 w 236"/>
                <a:gd name="T25" fmla="*/ 106 h 128"/>
                <a:gd name="T26" fmla="*/ 16 w 236"/>
                <a:gd name="T27" fmla="*/ 106 h 128"/>
                <a:gd name="T28" fmla="*/ 16 w 236"/>
                <a:gd name="T29" fmla="*/ 106 h 128"/>
                <a:gd name="T30" fmla="*/ 16 w 236"/>
                <a:gd name="T31" fmla="*/ 106 h 128"/>
                <a:gd name="T32" fmla="*/ 16 w 236"/>
                <a:gd name="T33" fmla="*/ 106 h 128"/>
                <a:gd name="T34" fmla="*/ 16 w 236"/>
                <a:gd name="T35" fmla="*/ 106 h 128"/>
                <a:gd name="T36" fmla="*/ 16 w 236"/>
                <a:gd name="T37" fmla="*/ 108 h 128"/>
                <a:gd name="T38" fmla="*/ 16 w 236"/>
                <a:gd name="T39" fmla="*/ 108 h 128"/>
                <a:gd name="T40" fmla="*/ 16 w 236"/>
                <a:gd name="T41" fmla="*/ 108 h 128"/>
                <a:gd name="T42" fmla="*/ 16 w 236"/>
                <a:gd name="T43" fmla="*/ 108 h 128"/>
                <a:gd name="T44" fmla="*/ 16 w 236"/>
                <a:gd name="T45" fmla="*/ 108 h 128"/>
                <a:gd name="T46" fmla="*/ 14 w 236"/>
                <a:gd name="T47" fmla="*/ 108 h 128"/>
                <a:gd name="T48" fmla="*/ 14 w 236"/>
                <a:gd name="T49" fmla="*/ 108 h 128"/>
                <a:gd name="T50" fmla="*/ 14 w 236"/>
                <a:gd name="T51" fmla="*/ 108 h 128"/>
                <a:gd name="T52" fmla="*/ 14 w 236"/>
                <a:gd name="T53" fmla="*/ 108 h 128"/>
                <a:gd name="T54" fmla="*/ 14 w 236"/>
                <a:gd name="T55" fmla="*/ 110 h 128"/>
                <a:gd name="T56" fmla="*/ 14 w 236"/>
                <a:gd name="T57" fmla="*/ 110 h 128"/>
                <a:gd name="T58" fmla="*/ 2 w 236"/>
                <a:gd name="T59" fmla="*/ 124 h 128"/>
                <a:gd name="T60" fmla="*/ 2 w 236"/>
                <a:gd name="T61" fmla="*/ 124 h 128"/>
                <a:gd name="T62" fmla="*/ 2 w 236"/>
                <a:gd name="T63" fmla="*/ 124 h 128"/>
                <a:gd name="T64" fmla="*/ 0 w 236"/>
                <a:gd name="T65" fmla="*/ 126 h 128"/>
                <a:gd name="T66" fmla="*/ 0 w 236"/>
                <a:gd name="T67" fmla="*/ 126 h 128"/>
                <a:gd name="T68" fmla="*/ 0 w 236"/>
                <a:gd name="T69" fmla="*/ 126 h 128"/>
                <a:gd name="T70" fmla="*/ 0 w 236"/>
                <a:gd name="T71" fmla="*/ 126 h 128"/>
                <a:gd name="T72" fmla="*/ 0 w 236"/>
                <a:gd name="T73" fmla="*/ 126 h 128"/>
                <a:gd name="T74" fmla="*/ 0 w 236"/>
                <a:gd name="T75" fmla="*/ 126 h 128"/>
                <a:gd name="T76" fmla="*/ 0 w 236"/>
                <a:gd name="T77" fmla="*/ 126 h 128"/>
                <a:gd name="T78" fmla="*/ 0 w 236"/>
                <a:gd name="T79" fmla="*/ 126 h 128"/>
                <a:gd name="T80" fmla="*/ 0 w 236"/>
                <a:gd name="T81" fmla="*/ 128 h 128"/>
                <a:gd name="T82" fmla="*/ 0 w 236"/>
                <a:gd name="T83" fmla="*/ 128 h 128"/>
                <a:gd name="T84" fmla="*/ 0 w 236"/>
                <a:gd name="T85" fmla="*/ 128 h 128"/>
                <a:gd name="T86" fmla="*/ 0 w 236"/>
                <a:gd name="T87" fmla="*/ 128 h 128"/>
                <a:gd name="T88" fmla="*/ 232 w 236"/>
                <a:gd name="T89" fmla="*/ 128 h 128"/>
                <a:gd name="T90" fmla="*/ 236 w 236"/>
                <a:gd name="T9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6" h="128">
                  <a:moveTo>
                    <a:pt x="236" y="0"/>
                  </a:moveTo>
                  <a:lnTo>
                    <a:pt x="236" y="0"/>
                  </a:lnTo>
                  <a:lnTo>
                    <a:pt x="214" y="4"/>
                  </a:lnTo>
                  <a:lnTo>
                    <a:pt x="188" y="8"/>
                  </a:lnTo>
                  <a:lnTo>
                    <a:pt x="188" y="8"/>
                  </a:lnTo>
                  <a:lnTo>
                    <a:pt x="188" y="8"/>
                  </a:lnTo>
                  <a:lnTo>
                    <a:pt x="188" y="8"/>
                  </a:lnTo>
                  <a:lnTo>
                    <a:pt x="188" y="8"/>
                  </a:lnTo>
                  <a:lnTo>
                    <a:pt x="188" y="8"/>
                  </a:lnTo>
                  <a:lnTo>
                    <a:pt x="168" y="14"/>
                  </a:lnTo>
                  <a:lnTo>
                    <a:pt x="146" y="22"/>
                  </a:lnTo>
                  <a:lnTo>
                    <a:pt x="124" y="30"/>
                  </a:lnTo>
                  <a:lnTo>
                    <a:pt x="102" y="40"/>
                  </a:lnTo>
                  <a:lnTo>
                    <a:pt x="80" y="52"/>
                  </a:lnTo>
                  <a:lnTo>
                    <a:pt x="58" y="68"/>
                  </a:lnTo>
                  <a:lnTo>
                    <a:pt x="36" y="86"/>
                  </a:lnTo>
                  <a:lnTo>
                    <a:pt x="18" y="106"/>
                  </a:lnTo>
                  <a:lnTo>
                    <a:pt x="18" y="106"/>
                  </a:lnTo>
                  <a:lnTo>
                    <a:pt x="18" y="106"/>
                  </a:lnTo>
                  <a:lnTo>
                    <a:pt x="18"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8"/>
                  </a:lnTo>
                  <a:lnTo>
                    <a:pt x="16" y="108"/>
                  </a:lnTo>
                  <a:lnTo>
                    <a:pt x="16" y="108"/>
                  </a:lnTo>
                  <a:lnTo>
                    <a:pt x="16" y="108"/>
                  </a:lnTo>
                  <a:lnTo>
                    <a:pt x="16" y="108"/>
                  </a:lnTo>
                  <a:lnTo>
                    <a:pt x="16" y="108"/>
                  </a:lnTo>
                  <a:lnTo>
                    <a:pt x="16" y="108"/>
                  </a:lnTo>
                  <a:lnTo>
                    <a:pt x="16" y="108"/>
                  </a:lnTo>
                  <a:lnTo>
                    <a:pt x="16" y="108"/>
                  </a:lnTo>
                  <a:lnTo>
                    <a:pt x="16" y="108"/>
                  </a:lnTo>
                  <a:lnTo>
                    <a:pt x="14" y="108"/>
                  </a:lnTo>
                  <a:lnTo>
                    <a:pt x="14" y="108"/>
                  </a:lnTo>
                  <a:lnTo>
                    <a:pt x="14" y="108"/>
                  </a:lnTo>
                  <a:lnTo>
                    <a:pt x="14" y="108"/>
                  </a:lnTo>
                  <a:lnTo>
                    <a:pt x="14" y="108"/>
                  </a:lnTo>
                  <a:lnTo>
                    <a:pt x="14" y="108"/>
                  </a:lnTo>
                  <a:lnTo>
                    <a:pt x="14" y="108"/>
                  </a:lnTo>
                  <a:lnTo>
                    <a:pt x="14" y="108"/>
                  </a:lnTo>
                  <a:lnTo>
                    <a:pt x="14" y="110"/>
                  </a:lnTo>
                  <a:lnTo>
                    <a:pt x="14" y="110"/>
                  </a:lnTo>
                  <a:lnTo>
                    <a:pt x="14" y="110"/>
                  </a:lnTo>
                  <a:lnTo>
                    <a:pt x="14" y="110"/>
                  </a:lnTo>
                  <a:lnTo>
                    <a:pt x="2" y="124"/>
                  </a:lnTo>
                  <a:lnTo>
                    <a:pt x="2" y="124"/>
                  </a:lnTo>
                  <a:lnTo>
                    <a:pt x="2" y="124"/>
                  </a:lnTo>
                  <a:lnTo>
                    <a:pt x="2" y="124"/>
                  </a:lnTo>
                  <a:lnTo>
                    <a:pt x="2" y="124"/>
                  </a:lnTo>
                  <a:lnTo>
                    <a:pt x="2" y="124"/>
                  </a:lnTo>
                  <a:lnTo>
                    <a:pt x="2" y="124"/>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path>
              </a:pathLst>
            </a:custGeom>
            <a:solidFill>
              <a:schemeClr val="bg2">
                <a:lumMod val="60000"/>
                <a:lumOff val="40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81" name="Freeform 98"/>
            <p:cNvSpPr>
              <a:spLocks/>
            </p:cNvSpPr>
            <p:nvPr/>
          </p:nvSpPr>
          <p:spPr bwMode="auto">
            <a:xfrm>
              <a:off x="1403511"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0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0 w 658"/>
                <a:gd name="T67" fmla="*/ 1820 h 1862"/>
                <a:gd name="T68" fmla="*/ 8 w 658"/>
                <a:gd name="T69" fmla="*/ 1838 h 1862"/>
                <a:gd name="T70" fmla="*/ 24 w 658"/>
                <a:gd name="T71" fmla="*/ 1854 h 1862"/>
                <a:gd name="T72" fmla="*/ 42 w 658"/>
                <a:gd name="T73" fmla="*/ 1862 h 1862"/>
                <a:gd name="T74" fmla="*/ 604 w 658"/>
                <a:gd name="T75" fmla="*/ 1862 h 1862"/>
                <a:gd name="T76" fmla="*/ 616 w 658"/>
                <a:gd name="T77" fmla="*/ 1862 h 1862"/>
                <a:gd name="T78" fmla="*/ 634 w 658"/>
                <a:gd name="T79" fmla="*/ 1854 h 1862"/>
                <a:gd name="T80" fmla="*/ 648 w 658"/>
                <a:gd name="T81" fmla="*/ 1838 h 1862"/>
                <a:gd name="T82" fmla="*/ 656 w 658"/>
                <a:gd name="T83" fmla="*/ 1820 h 1862"/>
                <a:gd name="T84" fmla="*/ 658 w 658"/>
                <a:gd name="T85" fmla="*/ 860 h 1862"/>
                <a:gd name="T86" fmla="*/ 658 w 658"/>
                <a:gd name="T87" fmla="*/ 326 h 1862"/>
                <a:gd name="T88" fmla="*/ 650 w 658"/>
                <a:gd name="T89" fmla="*/ 276 h 1862"/>
                <a:gd name="T90" fmla="*/ 636 w 658"/>
                <a:gd name="T91" fmla="*/ 226 h 1862"/>
                <a:gd name="T92" fmla="*/ 608 w 658"/>
                <a:gd name="T93" fmla="*/ 168 h 1862"/>
                <a:gd name="T94" fmla="*/ 568 w 658"/>
                <a:gd name="T95" fmla="*/ 108 h 1862"/>
                <a:gd name="T96" fmla="*/ 540 w 658"/>
                <a:gd name="T97" fmla="*/ 82 h 1862"/>
                <a:gd name="T98" fmla="*/ 508 w 658"/>
                <a:gd name="T99" fmla="*/ 56 h 1862"/>
                <a:gd name="T100" fmla="*/ 470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98" y="88"/>
                  </a:lnTo>
                  <a:lnTo>
                    <a:pt x="80" y="108"/>
                  </a:lnTo>
                  <a:lnTo>
                    <a:pt x="62" y="130"/>
                  </a:lnTo>
                  <a:lnTo>
                    <a:pt x="294" y="130"/>
                  </a:lnTo>
                  <a:lnTo>
                    <a:pt x="294" y="130"/>
                  </a:lnTo>
                  <a:lnTo>
                    <a:pt x="322" y="128"/>
                  </a:lnTo>
                  <a:lnTo>
                    <a:pt x="322" y="128"/>
                  </a:lnTo>
                  <a:lnTo>
                    <a:pt x="344" y="130"/>
                  </a:lnTo>
                  <a:lnTo>
                    <a:pt x="364" y="134"/>
                  </a:lnTo>
                  <a:lnTo>
                    <a:pt x="386" y="140"/>
                  </a:lnTo>
                  <a:lnTo>
                    <a:pt x="404" y="148"/>
                  </a:lnTo>
                  <a:lnTo>
                    <a:pt x="424" y="158"/>
                  </a:lnTo>
                  <a:lnTo>
                    <a:pt x="442" y="170"/>
                  </a:lnTo>
                  <a:lnTo>
                    <a:pt x="458" y="184"/>
                  </a:lnTo>
                  <a:lnTo>
                    <a:pt x="472" y="200"/>
                  </a:lnTo>
                  <a:lnTo>
                    <a:pt x="486" y="216"/>
                  </a:lnTo>
                  <a:lnTo>
                    <a:pt x="498" y="234"/>
                  </a:lnTo>
                  <a:lnTo>
                    <a:pt x="508" y="252"/>
                  </a:lnTo>
                  <a:lnTo>
                    <a:pt x="516" y="272"/>
                  </a:lnTo>
                  <a:lnTo>
                    <a:pt x="520" y="292"/>
                  </a:lnTo>
                  <a:lnTo>
                    <a:pt x="524" y="314"/>
                  </a:lnTo>
                  <a:lnTo>
                    <a:pt x="524" y="336"/>
                  </a:lnTo>
                  <a:lnTo>
                    <a:pt x="522" y="358"/>
                  </a:lnTo>
                  <a:lnTo>
                    <a:pt x="522" y="358"/>
                  </a:lnTo>
                  <a:lnTo>
                    <a:pt x="514" y="384"/>
                  </a:lnTo>
                  <a:lnTo>
                    <a:pt x="506" y="410"/>
                  </a:lnTo>
                  <a:lnTo>
                    <a:pt x="496" y="434"/>
                  </a:lnTo>
                  <a:lnTo>
                    <a:pt x="482" y="456"/>
                  </a:lnTo>
                  <a:lnTo>
                    <a:pt x="468" y="476"/>
                  </a:lnTo>
                  <a:lnTo>
                    <a:pt x="450" y="496"/>
                  </a:lnTo>
                  <a:lnTo>
                    <a:pt x="432" y="512"/>
                  </a:lnTo>
                  <a:lnTo>
                    <a:pt x="414" y="528"/>
                  </a:lnTo>
                  <a:lnTo>
                    <a:pt x="394" y="544"/>
                  </a:lnTo>
                  <a:lnTo>
                    <a:pt x="372" y="556"/>
                  </a:lnTo>
                  <a:lnTo>
                    <a:pt x="350" y="568"/>
                  </a:lnTo>
                  <a:lnTo>
                    <a:pt x="328" y="580"/>
                  </a:lnTo>
                  <a:lnTo>
                    <a:pt x="282"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4" y="732"/>
                  </a:lnTo>
                  <a:lnTo>
                    <a:pt x="32" y="750"/>
                  </a:lnTo>
                  <a:lnTo>
                    <a:pt x="20" y="770"/>
                  </a:lnTo>
                  <a:lnTo>
                    <a:pt x="12" y="792"/>
                  </a:lnTo>
                  <a:lnTo>
                    <a:pt x="6" y="812"/>
                  </a:lnTo>
                  <a:lnTo>
                    <a:pt x="2" y="836"/>
                  </a:lnTo>
                  <a:lnTo>
                    <a:pt x="0" y="860"/>
                  </a:lnTo>
                  <a:lnTo>
                    <a:pt x="0" y="1808"/>
                  </a:lnTo>
                  <a:lnTo>
                    <a:pt x="0" y="1808"/>
                  </a:lnTo>
                  <a:lnTo>
                    <a:pt x="0" y="1820"/>
                  </a:lnTo>
                  <a:lnTo>
                    <a:pt x="4" y="1830"/>
                  </a:lnTo>
                  <a:lnTo>
                    <a:pt x="8" y="1838"/>
                  </a:lnTo>
                  <a:lnTo>
                    <a:pt x="16" y="1846"/>
                  </a:lnTo>
                  <a:lnTo>
                    <a:pt x="24" y="1854"/>
                  </a:lnTo>
                  <a:lnTo>
                    <a:pt x="32" y="1858"/>
                  </a:lnTo>
                  <a:lnTo>
                    <a:pt x="42" y="1862"/>
                  </a:lnTo>
                  <a:lnTo>
                    <a:pt x="54" y="1862"/>
                  </a:lnTo>
                  <a:lnTo>
                    <a:pt x="604" y="1862"/>
                  </a:lnTo>
                  <a:lnTo>
                    <a:pt x="604" y="1862"/>
                  </a:lnTo>
                  <a:lnTo>
                    <a:pt x="616" y="1862"/>
                  </a:lnTo>
                  <a:lnTo>
                    <a:pt x="626" y="1858"/>
                  </a:lnTo>
                  <a:lnTo>
                    <a:pt x="634" y="1854"/>
                  </a:lnTo>
                  <a:lnTo>
                    <a:pt x="642" y="1846"/>
                  </a:lnTo>
                  <a:lnTo>
                    <a:pt x="648" y="1838"/>
                  </a:lnTo>
                  <a:lnTo>
                    <a:pt x="654" y="1830"/>
                  </a:lnTo>
                  <a:lnTo>
                    <a:pt x="656" y="1820"/>
                  </a:lnTo>
                  <a:lnTo>
                    <a:pt x="658" y="1808"/>
                  </a:lnTo>
                  <a:lnTo>
                    <a:pt x="658" y="860"/>
                  </a:lnTo>
                  <a:lnTo>
                    <a:pt x="658" y="326"/>
                  </a:lnTo>
                  <a:lnTo>
                    <a:pt x="658" y="326"/>
                  </a:lnTo>
                  <a:lnTo>
                    <a:pt x="656" y="312"/>
                  </a:lnTo>
                  <a:lnTo>
                    <a:pt x="650" y="276"/>
                  </a:lnTo>
                  <a:lnTo>
                    <a:pt x="644" y="252"/>
                  </a:lnTo>
                  <a:lnTo>
                    <a:pt x="636" y="226"/>
                  </a:lnTo>
                  <a:lnTo>
                    <a:pt x="624" y="198"/>
                  </a:lnTo>
                  <a:lnTo>
                    <a:pt x="608" y="168"/>
                  </a:lnTo>
                  <a:lnTo>
                    <a:pt x="590" y="138"/>
                  </a:lnTo>
                  <a:lnTo>
                    <a:pt x="568" y="108"/>
                  </a:lnTo>
                  <a:lnTo>
                    <a:pt x="554" y="94"/>
                  </a:lnTo>
                  <a:lnTo>
                    <a:pt x="540" y="82"/>
                  </a:lnTo>
                  <a:lnTo>
                    <a:pt x="524" y="68"/>
                  </a:lnTo>
                  <a:lnTo>
                    <a:pt x="508" y="56"/>
                  </a:lnTo>
                  <a:lnTo>
                    <a:pt x="490" y="46"/>
                  </a:lnTo>
                  <a:lnTo>
                    <a:pt x="470" y="34"/>
                  </a:lnTo>
                  <a:lnTo>
                    <a:pt x="450" y="26"/>
                  </a:lnTo>
                  <a:lnTo>
                    <a:pt x="428" y="18"/>
                  </a:lnTo>
                  <a:lnTo>
                    <a:pt x="404" y="12"/>
                  </a:lnTo>
                  <a:lnTo>
                    <a:pt x="378" y="6"/>
                  </a:lnTo>
                  <a:lnTo>
                    <a:pt x="350" y="2"/>
                  </a:lnTo>
                  <a:lnTo>
                    <a:pt x="322" y="0"/>
                  </a:lnTo>
                  <a:lnTo>
                    <a:pt x="322" y="0"/>
                  </a:lnTo>
                  <a:close/>
                </a:path>
              </a:pathLst>
            </a:custGeom>
            <a:solidFill>
              <a:schemeClr val="tx1">
                <a:lumMod val="40000"/>
                <a:lumOff val="60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82" name="Freeform 99"/>
            <p:cNvSpPr>
              <a:spLocks/>
            </p:cNvSpPr>
            <p:nvPr/>
          </p:nvSpPr>
          <p:spPr bwMode="auto">
            <a:xfrm>
              <a:off x="1518612" y="2056176"/>
              <a:ext cx="438132" cy="224037"/>
            </a:xfrm>
            <a:custGeom>
              <a:avLst/>
              <a:gdLst>
                <a:gd name="T0" fmla="*/ 236 w 236"/>
                <a:gd name="T1" fmla="*/ 0 h 128"/>
                <a:gd name="T2" fmla="*/ 236 w 236"/>
                <a:gd name="T3" fmla="*/ 0 h 128"/>
                <a:gd name="T4" fmla="*/ 214 w 236"/>
                <a:gd name="T5" fmla="*/ 2 h 128"/>
                <a:gd name="T6" fmla="*/ 188 w 236"/>
                <a:gd name="T7" fmla="*/ 8 h 128"/>
                <a:gd name="T8" fmla="*/ 158 w 236"/>
                <a:gd name="T9" fmla="*/ 16 h 128"/>
                <a:gd name="T10" fmla="*/ 126 w 236"/>
                <a:gd name="T11" fmla="*/ 30 h 128"/>
                <a:gd name="T12" fmla="*/ 92 w 236"/>
                <a:gd name="T13" fmla="*/ 46 h 128"/>
                <a:gd name="T14" fmla="*/ 76 w 236"/>
                <a:gd name="T15" fmla="*/ 56 h 128"/>
                <a:gd name="T16" fmla="*/ 58 w 236"/>
                <a:gd name="T17" fmla="*/ 68 h 128"/>
                <a:gd name="T18" fmla="*/ 42 w 236"/>
                <a:gd name="T19" fmla="*/ 80 h 128"/>
                <a:gd name="T20" fmla="*/ 28 w 236"/>
                <a:gd name="T21" fmla="*/ 94 h 128"/>
                <a:gd name="T22" fmla="*/ 12 w 236"/>
                <a:gd name="T23" fmla="*/ 110 h 128"/>
                <a:gd name="T24" fmla="*/ 0 w 236"/>
                <a:gd name="T25" fmla="*/ 128 h 128"/>
                <a:gd name="T26" fmla="*/ 232 w 236"/>
                <a:gd name="T27" fmla="*/ 128 h 128"/>
                <a:gd name="T28" fmla="*/ 232 w 236"/>
                <a:gd name="T29" fmla="*/ 128 h 128"/>
                <a:gd name="T30" fmla="*/ 236 w 236"/>
                <a:gd name="T31" fmla="*/ 128 h 128"/>
                <a:gd name="T32" fmla="*/ 236 w 236"/>
                <a:gd name="T3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28">
                  <a:moveTo>
                    <a:pt x="236" y="0"/>
                  </a:moveTo>
                  <a:lnTo>
                    <a:pt x="236" y="0"/>
                  </a:lnTo>
                  <a:lnTo>
                    <a:pt x="214" y="2"/>
                  </a:lnTo>
                  <a:lnTo>
                    <a:pt x="188" y="8"/>
                  </a:lnTo>
                  <a:lnTo>
                    <a:pt x="158" y="16"/>
                  </a:lnTo>
                  <a:lnTo>
                    <a:pt x="126" y="30"/>
                  </a:lnTo>
                  <a:lnTo>
                    <a:pt x="92" y="46"/>
                  </a:lnTo>
                  <a:lnTo>
                    <a:pt x="76" y="56"/>
                  </a:lnTo>
                  <a:lnTo>
                    <a:pt x="58" y="68"/>
                  </a:lnTo>
                  <a:lnTo>
                    <a:pt x="42" y="80"/>
                  </a:lnTo>
                  <a:lnTo>
                    <a:pt x="28" y="94"/>
                  </a:lnTo>
                  <a:lnTo>
                    <a:pt x="12" y="110"/>
                  </a:lnTo>
                  <a:lnTo>
                    <a:pt x="0" y="128"/>
                  </a:lnTo>
                  <a:lnTo>
                    <a:pt x="232" y="128"/>
                  </a:lnTo>
                  <a:lnTo>
                    <a:pt x="232" y="128"/>
                  </a:lnTo>
                  <a:lnTo>
                    <a:pt x="236" y="128"/>
                  </a:lnTo>
                  <a:lnTo>
                    <a:pt x="236" y="0"/>
                  </a:lnTo>
                  <a:close/>
                </a:path>
              </a:pathLst>
            </a:custGeom>
            <a:solidFill>
              <a:schemeClr val="tx1">
                <a:lumMod val="40000"/>
                <a:lumOff val="60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88" name="Rectangle 105"/>
            <p:cNvSpPr>
              <a:spLocks noChangeArrowheads="1"/>
            </p:cNvSpPr>
            <p:nvPr/>
          </p:nvSpPr>
          <p:spPr bwMode="auto">
            <a:xfrm>
              <a:off x="1574307" y="4670201"/>
              <a:ext cx="889551"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b="1" i="1" dirty="0">
                  <a:solidFill>
                    <a:srgbClr val="FFFFFF"/>
                  </a:solidFill>
                  <a:latin typeface="+mn-lt"/>
                </a:rPr>
                <a:t>Title here</a:t>
              </a:r>
              <a:endParaRPr lang="en-US" altLang="en-US" sz="2540" dirty="0">
                <a:solidFill>
                  <a:srgbClr val="000000"/>
                </a:solidFill>
                <a:latin typeface="+mn-lt"/>
              </a:endParaRPr>
            </a:p>
          </p:txBody>
        </p:sp>
        <p:sp>
          <p:nvSpPr>
            <p:cNvPr id="789" name="Rectangle 106"/>
            <p:cNvSpPr>
              <a:spLocks noChangeArrowheads="1"/>
            </p:cNvSpPr>
            <p:nvPr/>
          </p:nvSpPr>
          <p:spPr bwMode="auto">
            <a:xfrm>
              <a:off x="1574306" y="4838229"/>
              <a:ext cx="783862"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a:solidFill>
                    <a:srgbClr val="FFFFFF"/>
                  </a:solidFill>
                  <a:latin typeface="+mn-lt"/>
                </a:rPr>
                <a:t>Text to go</a:t>
              </a:r>
              <a:endParaRPr lang="en-US" altLang="en-US" sz="2540">
                <a:solidFill>
                  <a:srgbClr val="000000"/>
                </a:solidFill>
                <a:latin typeface="+mn-lt"/>
              </a:endParaRPr>
            </a:p>
          </p:txBody>
        </p:sp>
        <p:sp>
          <p:nvSpPr>
            <p:cNvPr id="790" name="Rectangle 107"/>
            <p:cNvSpPr>
              <a:spLocks noChangeArrowheads="1"/>
            </p:cNvSpPr>
            <p:nvPr/>
          </p:nvSpPr>
          <p:spPr bwMode="auto">
            <a:xfrm>
              <a:off x="1574306" y="5006257"/>
              <a:ext cx="745109"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a:solidFill>
                    <a:srgbClr val="FFFFFF"/>
                  </a:solidFill>
                  <a:latin typeface="+mn-lt"/>
                </a:rPr>
                <a:t>here here</a:t>
              </a:r>
              <a:endParaRPr lang="en-US" altLang="en-US" sz="2540">
                <a:solidFill>
                  <a:srgbClr val="000000"/>
                </a:solidFill>
                <a:latin typeface="+mn-lt"/>
              </a:endParaRPr>
            </a:p>
          </p:txBody>
        </p:sp>
        <p:sp>
          <p:nvSpPr>
            <p:cNvPr id="791" name="Rectangle 108"/>
            <p:cNvSpPr>
              <a:spLocks noChangeArrowheads="1"/>
            </p:cNvSpPr>
            <p:nvPr/>
          </p:nvSpPr>
          <p:spPr bwMode="auto">
            <a:xfrm>
              <a:off x="3014947" y="4670201"/>
              <a:ext cx="889551"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b="1" i="1">
                  <a:solidFill>
                    <a:srgbClr val="FFFFFF"/>
                  </a:solidFill>
                  <a:latin typeface="+mn-lt"/>
                </a:rPr>
                <a:t>Title here</a:t>
              </a:r>
              <a:endParaRPr lang="en-US" altLang="en-US" sz="2540">
                <a:solidFill>
                  <a:srgbClr val="000000"/>
                </a:solidFill>
                <a:latin typeface="+mn-lt"/>
              </a:endParaRPr>
            </a:p>
          </p:txBody>
        </p:sp>
        <p:sp>
          <p:nvSpPr>
            <p:cNvPr id="792" name="Rectangle 109"/>
            <p:cNvSpPr>
              <a:spLocks noChangeArrowheads="1"/>
            </p:cNvSpPr>
            <p:nvPr/>
          </p:nvSpPr>
          <p:spPr bwMode="auto">
            <a:xfrm>
              <a:off x="3014946" y="4838229"/>
              <a:ext cx="783862"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dirty="0">
                  <a:solidFill>
                    <a:srgbClr val="FFFFFF"/>
                  </a:solidFill>
                  <a:latin typeface="+mn-lt"/>
                </a:rPr>
                <a:t>Text to go</a:t>
              </a:r>
              <a:endParaRPr lang="en-US" altLang="en-US" sz="2540" dirty="0">
                <a:solidFill>
                  <a:srgbClr val="000000"/>
                </a:solidFill>
                <a:latin typeface="+mn-lt"/>
              </a:endParaRPr>
            </a:p>
          </p:txBody>
        </p:sp>
        <p:sp>
          <p:nvSpPr>
            <p:cNvPr id="793" name="Rectangle 110"/>
            <p:cNvSpPr>
              <a:spLocks noChangeArrowheads="1"/>
            </p:cNvSpPr>
            <p:nvPr/>
          </p:nvSpPr>
          <p:spPr bwMode="auto">
            <a:xfrm>
              <a:off x="3014946" y="5006257"/>
              <a:ext cx="745109"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a:solidFill>
                    <a:srgbClr val="FFFFFF"/>
                  </a:solidFill>
                  <a:latin typeface="+mn-lt"/>
                </a:rPr>
                <a:t>here here</a:t>
              </a:r>
              <a:endParaRPr lang="en-US" altLang="en-US" sz="2540">
                <a:solidFill>
                  <a:srgbClr val="000000"/>
                </a:solidFill>
                <a:latin typeface="+mn-lt"/>
              </a:endParaRPr>
            </a:p>
          </p:txBody>
        </p:sp>
        <p:sp>
          <p:nvSpPr>
            <p:cNvPr id="794" name="Rectangle 111"/>
            <p:cNvSpPr>
              <a:spLocks noChangeArrowheads="1"/>
            </p:cNvSpPr>
            <p:nvPr/>
          </p:nvSpPr>
          <p:spPr bwMode="auto">
            <a:xfrm>
              <a:off x="4451870" y="4670201"/>
              <a:ext cx="889551"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b="1" i="1">
                  <a:solidFill>
                    <a:srgbClr val="FFFFFF"/>
                  </a:solidFill>
                  <a:latin typeface="+mn-lt"/>
                </a:rPr>
                <a:t>Title here</a:t>
              </a:r>
              <a:endParaRPr lang="en-US" altLang="en-US" sz="2540">
                <a:solidFill>
                  <a:srgbClr val="000000"/>
                </a:solidFill>
                <a:latin typeface="+mn-lt"/>
              </a:endParaRPr>
            </a:p>
          </p:txBody>
        </p:sp>
        <p:sp>
          <p:nvSpPr>
            <p:cNvPr id="795" name="Rectangle 112"/>
            <p:cNvSpPr>
              <a:spLocks noChangeArrowheads="1"/>
            </p:cNvSpPr>
            <p:nvPr/>
          </p:nvSpPr>
          <p:spPr bwMode="auto">
            <a:xfrm>
              <a:off x="4451872" y="4838229"/>
              <a:ext cx="783862"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a:solidFill>
                    <a:srgbClr val="FFFFFF"/>
                  </a:solidFill>
                  <a:latin typeface="+mn-lt"/>
                </a:rPr>
                <a:t>Text to go</a:t>
              </a:r>
              <a:endParaRPr lang="en-US" altLang="en-US" sz="2540">
                <a:solidFill>
                  <a:srgbClr val="000000"/>
                </a:solidFill>
                <a:latin typeface="+mn-lt"/>
              </a:endParaRPr>
            </a:p>
          </p:txBody>
        </p:sp>
        <p:sp>
          <p:nvSpPr>
            <p:cNvPr id="796" name="Rectangle 113"/>
            <p:cNvSpPr>
              <a:spLocks noChangeArrowheads="1"/>
            </p:cNvSpPr>
            <p:nvPr/>
          </p:nvSpPr>
          <p:spPr bwMode="auto">
            <a:xfrm>
              <a:off x="4451870" y="5006257"/>
              <a:ext cx="745109"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a:solidFill>
                    <a:srgbClr val="FFFFFF"/>
                  </a:solidFill>
                  <a:latin typeface="+mn-lt"/>
                </a:rPr>
                <a:t>here here</a:t>
              </a:r>
              <a:endParaRPr lang="en-US" altLang="en-US" sz="2540">
                <a:solidFill>
                  <a:srgbClr val="000000"/>
                </a:solidFill>
                <a:latin typeface="+mn-lt"/>
              </a:endParaRPr>
            </a:p>
          </p:txBody>
        </p:sp>
        <p:sp>
          <p:nvSpPr>
            <p:cNvPr id="797" name="Rectangle 114"/>
            <p:cNvSpPr>
              <a:spLocks noChangeArrowheads="1"/>
            </p:cNvSpPr>
            <p:nvPr/>
          </p:nvSpPr>
          <p:spPr bwMode="auto">
            <a:xfrm>
              <a:off x="5892511" y="4670201"/>
              <a:ext cx="889551"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b="1" i="1">
                  <a:solidFill>
                    <a:srgbClr val="FFFFFF"/>
                  </a:solidFill>
                  <a:latin typeface="+mn-lt"/>
                </a:rPr>
                <a:t>Title here</a:t>
              </a:r>
              <a:endParaRPr lang="en-US" altLang="en-US" sz="2540">
                <a:solidFill>
                  <a:srgbClr val="000000"/>
                </a:solidFill>
                <a:latin typeface="+mn-lt"/>
              </a:endParaRPr>
            </a:p>
          </p:txBody>
        </p:sp>
        <p:sp>
          <p:nvSpPr>
            <p:cNvPr id="798" name="Rectangle 115"/>
            <p:cNvSpPr>
              <a:spLocks noChangeArrowheads="1"/>
            </p:cNvSpPr>
            <p:nvPr/>
          </p:nvSpPr>
          <p:spPr bwMode="auto">
            <a:xfrm>
              <a:off x="5892511" y="4838229"/>
              <a:ext cx="783862"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dirty="0">
                  <a:solidFill>
                    <a:srgbClr val="FFFFFF"/>
                  </a:solidFill>
                  <a:latin typeface="+mn-lt"/>
                </a:rPr>
                <a:t>Text to go</a:t>
              </a:r>
              <a:endParaRPr lang="en-US" altLang="en-US" sz="2540" dirty="0">
                <a:solidFill>
                  <a:srgbClr val="000000"/>
                </a:solidFill>
                <a:latin typeface="+mn-lt"/>
              </a:endParaRPr>
            </a:p>
          </p:txBody>
        </p:sp>
        <p:sp>
          <p:nvSpPr>
            <p:cNvPr id="799" name="Rectangle 116"/>
            <p:cNvSpPr>
              <a:spLocks noChangeArrowheads="1"/>
            </p:cNvSpPr>
            <p:nvPr/>
          </p:nvSpPr>
          <p:spPr bwMode="auto">
            <a:xfrm>
              <a:off x="5892509" y="5006257"/>
              <a:ext cx="745109"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a:solidFill>
                    <a:srgbClr val="FFFFFF"/>
                  </a:solidFill>
                  <a:latin typeface="+mn-lt"/>
                </a:rPr>
                <a:t>here here</a:t>
              </a:r>
              <a:endParaRPr lang="en-US" altLang="en-US" sz="2540">
                <a:solidFill>
                  <a:srgbClr val="000000"/>
                </a:solidFill>
                <a:latin typeface="+mn-lt"/>
              </a:endParaRPr>
            </a:p>
          </p:txBody>
        </p:sp>
        <p:sp>
          <p:nvSpPr>
            <p:cNvPr id="800" name="TextBox 799"/>
            <p:cNvSpPr txBox="1"/>
            <p:nvPr/>
          </p:nvSpPr>
          <p:spPr>
            <a:xfrm>
              <a:off x="1789294" y="3263053"/>
              <a:ext cx="1336675" cy="745625"/>
            </a:xfrm>
            <a:prstGeom prst="rect">
              <a:avLst/>
            </a:prstGeom>
            <a:noFill/>
          </p:spPr>
          <p:txBody>
            <a:bodyPr wrap="square" lIns="0" tIns="0" rIns="0" bIns="0" rtlCol="0">
              <a:noAutofit/>
            </a:bodyPr>
            <a:lstStyle/>
            <a:p>
              <a:pPr indent="-283766" defTabSz="945885">
                <a:spcAft>
                  <a:spcPts val="931"/>
                </a:spcAft>
              </a:pPr>
              <a:r>
                <a:rPr lang="en-GB" sz="2902" b="1" i="1" dirty="0">
                  <a:solidFill>
                    <a:srgbClr val="FFFFFF"/>
                  </a:solidFill>
                </a:rPr>
                <a:t>01</a:t>
              </a:r>
            </a:p>
          </p:txBody>
        </p:sp>
        <p:sp>
          <p:nvSpPr>
            <p:cNvPr id="801" name="TextBox 800"/>
            <p:cNvSpPr txBox="1"/>
            <p:nvPr/>
          </p:nvSpPr>
          <p:spPr>
            <a:xfrm>
              <a:off x="3168590" y="3263053"/>
              <a:ext cx="1336675" cy="745625"/>
            </a:xfrm>
            <a:prstGeom prst="rect">
              <a:avLst/>
            </a:prstGeom>
            <a:noFill/>
          </p:spPr>
          <p:txBody>
            <a:bodyPr wrap="square" lIns="0" tIns="0" rIns="0" bIns="0" rtlCol="0">
              <a:noAutofit/>
            </a:bodyPr>
            <a:lstStyle/>
            <a:p>
              <a:pPr indent="-283766" defTabSz="945885">
                <a:spcAft>
                  <a:spcPts val="931"/>
                </a:spcAft>
              </a:pPr>
              <a:r>
                <a:rPr lang="en-GB" sz="2902" b="1" i="1" kern="900" dirty="0">
                  <a:solidFill>
                    <a:srgbClr val="FFFFFF"/>
                  </a:solidFill>
                </a:rPr>
                <a:t>02</a:t>
              </a:r>
            </a:p>
          </p:txBody>
        </p:sp>
        <p:sp>
          <p:nvSpPr>
            <p:cNvPr id="802" name="TextBox 801"/>
            <p:cNvSpPr txBox="1"/>
            <p:nvPr/>
          </p:nvSpPr>
          <p:spPr>
            <a:xfrm>
              <a:off x="4609874" y="3263053"/>
              <a:ext cx="1336675" cy="745625"/>
            </a:xfrm>
            <a:prstGeom prst="rect">
              <a:avLst/>
            </a:prstGeom>
            <a:noFill/>
          </p:spPr>
          <p:txBody>
            <a:bodyPr wrap="square" lIns="0" tIns="0" rIns="0" bIns="0" rtlCol="0">
              <a:noAutofit/>
            </a:bodyPr>
            <a:lstStyle/>
            <a:p>
              <a:pPr indent="-283766" defTabSz="945885">
                <a:spcAft>
                  <a:spcPts val="931"/>
                </a:spcAft>
              </a:pPr>
              <a:r>
                <a:rPr lang="en-GB" sz="2902" b="1" i="1" kern="900" dirty="0">
                  <a:solidFill>
                    <a:srgbClr val="FFFFFF"/>
                  </a:solidFill>
                </a:rPr>
                <a:t>03</a:t>
              </a:r>
            </a:p>
          </p:txBody>
        </p:sp>
        <p:sp>
          <p:nvSpPr>
            <p:cNvPr id="803" name="TextBox 802"/>
            <p:cNvSpPr txBox="1"/>
            <p:nvPr/>
          </p:nvSpPr>
          <p:spPr>
            <a:xfrm>
              <a:off x="6020163" y="3263509"/>
              <a:ext cx="1336675" cy="745625"/>
            </a:xfrm>
            <a:prstGeom prst="rect">
              <a:avLst/>
            </a:prstGeom>
            <a:noFill/>
          </p:spPr>
          <p:txBody>
            <a:bodyPr wrap="square" lIns="0" tIns="0" rIns="0" bIns="0" rtlCol="0">
              <a:noAutofit/>
            </a:bodyPr>
            <a:lstStyle/>
            <a:p>
              <a:pPr indent="-283766" defTabSz="945885">
                <a:spcAft>
                  <a:spcPts val="931"/>
                </a:spcAft>
              </a:pPr>
              <a:r>
                <a:rPr lang="en-GB" sz="2902" b="1" i="1" kern="900" dirty="0">
                  <a:solidFill>
                    <a:srgbClr val="FFFFFF"/>
                  </a:solidFill>
                </a:rPr>
                <a:t>04</a:t>
              </a:r>
            </a:p>
          </p:txBody>
        </p:sp>
      </p:grpSp>
      <p:pic>
        <p:nvPicPr>
          <p:cNvPr id="117" name="Graphic 116" descr="Programmer female with solid fill">
            <a:extLst>
              <a:ext uri="{FF2B5EF4-FFF2-40B4-BE49-F238E27FC236}">
                <a16:creationId xmlns:a16="http://schemas.microsoft.com/office/drawing/2014/main" xmlns="" id="{602DEFE7-534B-48C7-AD5F-51AAC99990B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573150" y="3987294"/>
            <a:ext cx="678326" cy="904435"/>
          </a:xfrm>
          <a:prstGeom prst="rect">
            <a:avLst/>
          </a:prstGeom>
        </p:spPr>
      </p:pic>
      <p:pic>
        <p:nvPicPr>
          <p:cNvPr id="120" name="Graphic 119" descr="Remote learning language with solid fill">
            <a:extLst>
              <a:ext uri="{FF2B5EF4-FFF2-40B4-BE49-F238E27FC236}">
                <a16:creationId xmlns:a16="http://schemas.microsoft.com/office/drawing/2014/main" xmlns="" id="{CF60F3AA-E79B-4184-A27C-2536E83416FE}"/>
              </a:ext>
            </a:extLst>
          </p:cNvPr>
          <p:cNvPicPr>
            <a:picLocks noChangeAspect="1"/>
          </p:cNvPicPr>
          <p:nvPr/>
        </p:nvPicPr>
        <p:blipFill>
          <a:blip r:embed="rId5">
            <a:extLst>
              <a:ext uri="{96DAC541-7B7A-43D3-8B79-37D633B846F1}">
                <asvg:svgBlip xmlns:asvg="http://schemas.microsoft.com/office/drawing/2016/SVG/main" xmlns="" r:embed="rId10"/>
              </a:ext>
            </a:extLst>
          </a:blip>
          <a:stretch>
            <a:fillRect/>
          </a:stretch>
        </p:blipFill>
        <p:spPr>
          <a:xfrm>
            <a:off x="2248112" y="3962691"/>
            <a:ext cx="685800" cy="914400"/>
          </a:xfrm>
          <a:prstGeom prst="rect">
            <a:avLst/>
          </a:prstGeom>
        </p:spPr>
      </p:pic>
      <p:pic>
        <p:nvPicPr>
          <p:cNvPr id="121" name="Graphic 120" descr="Handshake with solid fill">
            <a:extLst>
              <a:ext uri="{FF2B5EF4-FFF2-40B4-BE49-F238E27FC236}">
                <a16:creationId xmlns:a16="http://schemas.microsoft.com/office/drawing/2014/main" xmlns="" id="{8BDD2DB6-8EFF-4A27-A372-FB19FBAA3F01}"/>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237089" y="4039386"/>
            <a:ext cx="685800" cy="914400"/>
          </a:xfrm>
          <a:prstGeom prst="rect">
            <a:avLst/>
          </a:prstGeom>
        </p:spPr>
      </p:pic>
      <p:pic>
        <p:nvPicPr>
          <p:cNvPr id="122" name="Graphic 121" descr="Blog outline">
            <a:extLst>
              <a:ext uri="{FF2B5EF4-FFF2-40B4-BE49-F238E27FC236}">
                <a16:creationId xmlns:a16="http://schemas.microsoft.com/office/drawing/2014/main" xmlns="" id="{9DB531D8-764B-41A5-879A-719227345848}"/>
              </a:ext>
            </a:extLst>
          </p:cNvPr>
          <p:cNvPicPr>
            <a:picLocks noChangeAspect="1"/>
          </p:cNvPicPr>
          <p:nvPr/>
        </p:nvPicPr>
        <p:blipFill>
          <a:blip r:embed="rId13">
            <a:extLst>
              <a:ext uri="{96DAC541-7B7A-43D3-8B79-37D633B846F1}">
                <asvg:svgBlip xmlns:asvg="http://schemas.microsoft.com/office/drawing/2016/SVG/main" xmlns="" r:embed="rId6"/>
              </a:ext>
            </a:extLst>
          </a:blip>
          <a:stretch>
            <a:fillRect/>
          </a:stretch>
        </p:blipFill>
        <p:spPr>
          <a:xfrm>
            <a:off x="4811029" y="3993822"/>
            <a:ext cx="685800" cy="914400"/>
          </a:xfrm>
          <a:prstGeom prst="rect">
            <a:avLst/>
          </a:prstGeom>
        </p:spPr>
      </p:pic>
      <p:pic>
        <p:nvPicPr>
          <p:cNvPr id="123" name="Graphic 122" descr="Remote learning language with solid fill">
            <a:extLst>
              <a:ext uri="{FF2B5EF4-FFF2-40B4-BE49-F238E27FC236}">
                <a16:creationId xmlns:a16="http://schemas.microsoft.com/office/drawing/2014/main" xmlns="" id="{59E75AAD-94FA-4BFF-9328-209A26C364F7}"/>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2222591" y="3962691"/>
            <a:ext cx="685800" cy="914400"/>
          </a:xfrm>
          <a:prstGeom prst="rect">
            <a:avLst/>
          </a:prstGeom>
        </p:spPr>
      </p:pic>
      <p:pic>
        <p:nvPicPr>
          <p:cNvPr id="124" name="Graphic 123" descr="Blog outline">
            <a:extLst>
              <a:ext uri="{FF2B5EF4-FFF2-40B4-BE49-F238E27FC236}">
                <a16:creationId xmlns:a16="http://schemas.microsoft.com/office/drawing/2014/main" xmlns="" id="{BA738692-05A0-4881-B88F-07DF35B49CC6}"/>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4785509" y="3993822"/>
            <a:ext cx="685800" cy="914400"/>
          </a:xfrm>
          <a:prstGeom prst="rect">
            <a:avLst/>
          </a:prstGeom>
        </p:spPr>
      </p:pic>
    </p:spTree>
    <p:extLst>
      <p:ext uri="{BB962C8B-B14F-4D97-AF65-F5344CB8AC3E}">
        <p14:creationId xmlns:p14="http://schemas.microsoft.com/office/powerpoint/2010/main" val="1805754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xmlns="" id="{29EE4F06-24BE-4001-BCAC-75F164E160B6}"/>
              </a:ext>
            </a:extLst>
          </p:cNvPr>
          <p:cNvPicPr>
            <a:picLocks noGrp="1" noChangeAspect="1"/>
          </p:cNvPicPr>
          <p:nvPr>
            <p:ph type="pic" sz="quarter" idx="14"/>
          </p:nvPr>
        </p:nvPicPr>
        <p:blipFill>
          <a:blip r:embed="rId2"/>
          <a:srcRect t="7402" b="7402"/>
          <a:stretch/>
        </p:blipFill>
        <p:spPr>
          <a:xfrm>
            <a:off x="-1" y="130966"/>
            <a:ext cx="9144000" cy="6602574"/>
          </a:xfrm>
        </p:spPr>
      </p:pic>
      <p:sp>
        <p:nvSpPr>
          <p:cNvPr id="2" name="Title 1">
            <a:extLst>
              <a:ext uri="{FF2B5EF4-FFF2-40B4-BE49-F238E27FC236}">
                <a16:creationId xmlns:a16="http://schemas.microsoft.com/office/drawing/2014/main" xmlns="" id="{CFA21564-E2C8-443F-8E07-E59DFA5BC6DF}"/>
              </a:ext>
            </a:extLst>
          </p:cNvPr>
          <p:cNvSpPr>
            <a:spLocks noGrp="1"/>
          </p:cNvSpPr>
          <p:nvPr>
            <p:ph type="title"/>
          </p:nvPr>
        </p:nvSpPr>
        <p:spPr/>
        <p:txBody>
          <a:bodyPr>
            <a:normAutofit fontScale="90000"/>
          </a:bodyPr>
          <a:lstStyle/>
          <a:p>
            <a:r>
              <a:rPr lang="en-US" dirty="0"/>
              <a:t>DIVIDER SLIDE</a:t>
            </a:r>
            <a:endParaRPr lang="ru-RU" dirty="0"/>
          </a:p>
        </p:txBody>
      </p:sp>
      <p:sp>
        <p:nvSpPr>
          <p:cNvPr id="3" name="Slide Number Placeholder 2">
            <a:extLst>
              <a:ext uri="{FF2B5EF4-FFF2-40B4-BE49-F238E27FC236}">
                <a16:creationId xmlns:a16="http://schemas.microsoft.com/office/drawing/2014/main" xmlns="" id="{EA534D36-FD98-42BC-977C-D6843E425B7B}"/>
              </a:ext>
            </a:extLst>
          </p:cNvPr>
          <p:cNvSpPr>
            <a:spLocks noGrp="1"/>
          </p:cNvSpPr>
          <p:nvPr>
            <p:ph type="sldNum" sz="quarter" idx="10"/>
          </p:nvPr>
        </p:nvSpPr>
        <p:spPr/>
        <p:txBody>
          <a:bodyPr/>
          <a:lstStyle/>
          <a:p>
            <a:fld id="{D495E168-DA5E-4888-8D8A-92B118324C14}" type="slidenum">
              <a:rPr lang="ru-RU" smtClean="0"/>
              <a:pPr/>
              <a:t>31</a:t>
            </a:fld>
            <a:endParaRPr lang="ru-RU" dirty="0"/>
          </a:p>
        </p:txBody>
      </p:sp>
      <p:sp>
        <p:nvSpPr>
          <p:cNvPr id="5" name="Text Placeholder 4">
            <a:extLst>
              <a:ext uri="{FF2B5EF4-FFF2-40B4-BE49-F238E27FC236}">
                <a16:creationId xmlns:a16="http://schemas.microsoft.com/office/drawing/2014/main" xmlns="" id="{02A2A374-6D41-4D06-9363-30924664025A}"/>
              </a:ext>
            </a:extLst>
          </p:cNvPr>
          <p:cNvSpPr>
            <a:spLocks noGrp="1"/>
          </p:cNvSpPr>
          <p:nvPr>
            <p:ph type="body" sz="quarter" idx="13"/>
          </p:nvPr>
        </p:nvSpPr>
        <p:spPr/>
        <p:txBody>
          <a:bodyPr>
            <a:normAutofit/>
          </a:bodyPr>
          <a:lstStyle/>
          <a:p>
            <a:r>
              <a:rPr lang="en-US" sz="2000" dirty="0"/>
              <a:t>Lorem ipsum dolor sit amet, consectetuer adipiscing elit</a:t>
            </a:r>
            <a:endParaRPr lang="ru-RU" sz="2000" dirty="0"/>
          </a:p>
        </p:txBody>
      </p:sp>
    </p:spTree>
    <p:extLst>
      <p:ext uri="{BB962C8B-B14F-4D97-AF65-F5344CB8AC3E}">
        <p14:creationId xmlns:p14="http://schemas.microsoft.com/office/powerpoint/2010/main" val="1106630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C01CE71-FC76-4B08-B6CF-991940C3CF1D}"/>
              </a:ext>
            </a:extLst>
          </p:cNvPr>
          <p:cNvSpPr>
            <a:spLocks noGrp="1"/>
          </p:cNvSpPr>
          <p:nvPr>
            <p:ph type="title"/>
          </p:nvPr>
        </p:nvSpPr>
        <p:spPr/>
        <p:txBody>
          <a:bodyPr/>
          <a:lstStyle/>
          <a:p>
            <a:r>
              <a:rPr lang="en-US" dirty="0"/>
              <a:t>TRENDS</a:t>
            </a:r>
            <a:endParaRPr lang="ru-RU" dirty="0"/>
          </a:p>
        </p:txBody>
      </p:sp>
      <p:sp>
        <p:nvSpPr>
          <p:cNvPr id="4" name="Text Placeholder 3">
            <a:extLst>
              <a:ext uri="{FF2B5EF4-FFF2-40B4-BE49-F238E27FC236}">
                <a16:creationId xmlns:a16="http://schemas.microsoft.com/office/drawing/2014/main" xmlns="" id="{A88F02AC-2ACE-4B6E-9181-99EBB08906BB}"/>
              </a:ext>
            </a:extLst>
          </p:cNvPr>
          <p:cNvSpPr>
            <a:spLocks noGrp="1"/>
          </p:cNvSpPr>
          <p:nvPr>
            <p:ph idx="1"/>
          </p:nvPr>
        </p:nvSpPr>
        <p:spPr>
          <a:xfrm>
            <a:off x="3958828" y="1177373"/>
            <a:ext cx="4629150" cy="5403850"/>
          </a:xfrm>
        </p:spPr>
        <p:txBody>
          <a:bodyPr>
            <a:noAutofit/>
          </a:bodyPr>
          <a:lstStyle/>
          <a:p>
            <a:endParaRPr lang="en-US" dirty="0"/>
          </a:p>
        </p:txBody>
      </p:sp>
      <p:sp>
        <p:nvSpPr>
          <p:cNvPr id="6" name="Text Placeholder 5">
            <a:extLst>
              <a:ext uri="{FF2B5EF4-FFF2-40B4-BE49-F238E27FC236}">
                <a16:creationId xmlns:a16="http://schemas.microsoft.com/office/drawing/2014/main" xmlns="" id="{32AE43E3-E3DE-481E-9B87-7B1F8783A606}"/>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1800" dirty="0"/>
              <a:t>Trend1</a:t>
            </a:r>
          </a:p>
          <a:p>
            <a:pPr marL="285750" indent="-285750">
              <a:buFont typeface="Arial" panose="020B0604020202020204" pitchFamily="34" charset="0"/>
              <a:buChar char="•"/>
            </a:pPr>
            <a:r>
              <a:rPr lang="en-US" sz="1800" dirty="0"/>
              <a:t>Trend 2</a:t>
            </a:r>
            <a:endParaRPr lang="ru-RU" sz="1800" dirty="0"/>
          </a:p>
        </p:txBody>
      </p:sp>
      <p:sp>
        <p:nvSpPr>
          <p:cNvPr id="2" name="Slide Number Placeholder 1">
            <a:extLst>
              <a:ext uri="{FF2B5EF4-FFF2-40B4-BE49-F238E27FC236}">
                <a16:creationId xmlns:a16="http://schemas.microsoft.com/office/drawing/2014/main" xmlns="" id="{C1C20937-8D4C-4000-BCD6-AC984F093F26}"/>
              </a:ext>
            </a:extLst>
          </p:cNvPr>
          <p:cNvSpPr>
            <a:spLocks noGrp="1"/>
          </p:cNvSpPr>
          <p:nvPr>
            <p:ph type="sldNum" sz="quarter" idx="4294967295"/>
          </p:nvPr>
        </p:nvSpPr>
        <p:spPr>
          <a:xfrm>
            <a:off x="0" y="6356351"/>
            <a:ext cx="3086100" cy="365125"/>
          </a:xfrm>
          <a:prstGeom prst="rect">
            <a:avLst/>
          </a:prstGeom>
        </p:spPr>
        <p:txBody>
          <a:bodyPr/>
          <a:lstStyle/>
          <a:p>
            <a:fld id="{D495E168-DA5E-4888-8D8A-92B118324C14}" type="slidenum">
              <a:rPr lang="ru-RU" smtClean="0"/>
              <a:pPr/>
              <a:t>32</a:t>
            </a:fld>
            <a:endParaRPr lang="ru-RU" dirty="0"/>
          </a:p>
        </p:txBody>
      </p:sp>
      <p:pic>
        <p:nvPicPr>
          <p:cNvPr id="8"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2">
            <a:extLst>
              <a:ext uri="{96DAC541-7B7A-43D3-8B79-37D633B846F1}">
                <asvg:svgBlip xmlns:asvg="http://schemas.microsoft.com/office/drawing/2016/SVG/main" xmlns="" r:embed="rId8"/>
              </a:ext>
            </a:extLst>
          </a:blip>
          <a:stretch>
            <a:fillRect/>
          </a:stretch>
        </p:blipFill>
        <p:spPr>
          <a:xfrm>
            <a:off x="8415168" y="-23813"/>
            <a:ext cx="685800" cy="795337"/>
          </a:xfrm>
          <a:prstGeom prst="rect">
            <a:avLst/>
          </a:prstGeom>
        </p:spPr>
      </p:pic>
      <p:pic>
        <p:nvPicPr>
          <p:cNvPr id="10"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spTree>
    <p:extLst>
      <p:ext uri="{BB962C8B-B14F-4D97-AF65-F5344CB8AC3E}">
        <p14:creationId xmlns:p14="http://schemas.microsoft.com/office/powerpoint/2010/main" val="2655792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xmlns="" id="{09BF8C8C-B999-7949-855D-142BC52BD6FE}"/>
              </a:ext>
            </a:extLst>
          </p:cNvPr>
          <p:cNvPicPr>
            <a:picLocks noGrp="1" noChangeAspect="1"/>
          </p:cNvPicPr>
          <p:nvPr>
            <p:ph type="pic" sz="quarter" idx="14"/>
          </p:nvPr>
        </p:nvPicPr>
        <p:blipFill>
          <a:blip r:embed="rId2"/>
          <a:srcRect t="19407" b="19407"/>
          <a:stretch/>
        </p:blipFill>
        <p:spPr>
          <a:xfrm>
            <a:off x="615745" y="1"/>
            <a:ext cx="8515349" cy="4631365"/>
          </a:xfrm>
        </p:spPr>
      </p:pic>
      <p:pic>
        <p:nvPicPr>
          <p:cNvPr id="21" name="Picture 20" descr="A picture containing text, person, posing&#10;&#10;Description automatically generated">
            <a:extLst>
              <a:ext uri="{FF2B5EF4-FFF2-40B4-BE49-F238E27FC236}">
                <a16:creationId xmlns:a16="http://schemas.microsoft.com/office/drawing/2014/main" xmlns="" id="{B94F4D1E-5C27-4F4C-9F5F-42F665B26AF5}"/>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15745" y="-1"/>
            <a:ext cx="8572500" cy="4631364"/>
          </a:xfrm>
          <a:prstGeom prst="rect">
            <a:avLst/>
          </a:prstGeom>
        </p:spPr>
      </p:pic>
      <p:sp>
        <p:nvSpPr>
          <p:cNvPr id="15" name="Text Placeholder 14">
            <a:extLst>
              <a:ext uri="{FF2B5EF4-FFF2-40B4-BE49-F238E27FC236}">
                <a16:creationId xmlns:a16="http://schemas.microsoft.com/office/drawing/2014/main" xmlns="" id="{FF676A8E-576B-6D42-BD7D-6EE95E3DE890}"/>
              </a:ext>
            </a:extLst>
          </p:cNvPr>
          <p:cNvSpPr>
            <a:spLocks noGrp="1"/>
          </p:cNvSpPr>
          <p:nvPr>
            <p:ph type="body" idx="1"/>
          </p:nvPr>
        </p:nvSpPr>
        <p:spPr/>
        <p:txBody>
          <a:bodyPr>
            <a:normAutofit fontScale="92500" lnSpcReduction="10000"/>
          </a:bodyPr>
          <a:lstStyle/>
          <a:p>
            <a:r>
              <a:rPr lang="en-US" dirty="0"/>
              <a:t>COMPARISON POINT 1</a:t>
            </a:r>
          </a:p>
        </p:txBody>
      </p:sp>
      <p:sp>
        <p:nvSpPr>
          <p:cNvPr id="17" name="Content Placeholder 16">
            <a:extLst>
              <a:ext uri="{FF2B5EF4-FFF2-40B4-BE49-F238E27FC236}">
                <a16:creationId xmlns:a16="http://schemas.microsoft.com/office/drawing/2014/main" xmlns="" id="{ECAD5706-E9F8-6746-8560-1CC21AA84A8A}"/>
              </a:ext>
            </a:extLst>
          </p:cNvPr>
          <p:cNvSpPr>
            <a:spLocks noGrp="1"/>
          </p:cNvSpPr>
          <p:nvPr>
            <p:ph sz="half" idx="2"/>
          </p:nvPr>
        </p:nvSpPr>
        <p:spPr/>
        <p:txBody>
          <a:bodyPr>
            <a:normAutofit fontScale="70000" lnSpcReduction="20000"/>
          </a:bodyPr>
          <a:lstStyle/>
          <a:p>
            <a:pPr lvl="0"/>
            <a:r>
              <a:rPr lang="en-US" dirty="0"/>
              <a:t>Lorem ipsum dolor sit amet, consectetur adipiscing elit. Ut gravida eros erat. Proin a tellus sed risus lobortis sagittis eu quis est. Duis ut aliquam nisi. Suspendisse vehicula mi diam, sit amet lacinia massa sodales ac. Fusce condimentum egestas nunc a maximus. Quisque et orci purus. Proin dolor mi, ultrices sit amet ipsum placerat, congue mattis turpis. Donec vestibulum eros eget mauris dignissim, ut ultricies dolor viverra. Phasellus efficitur ante nec sem convallis, in ornare est accumsan. Lorem ipsum dolor sit amet, consectetur adipiscing elit. Ut gravida eros erat. Proin a tellus sed risus lobortis sagittis eu quis est. </a:t>
            </a:r>
          </a:p>
        </p:txBody>
      </p:sp>
      <p:sp>
        <p:nvSpPr>
          <p:cNvPr id="10" name="Text Placeholder 9">
            <a:extLst>
              <a:ext uri="{FF2B5EF4-FFF2-40B4-BE49-F238E27FC236}">
                <a16:creationId xmlns:a16="http://schemas.microsoft.com/office/drawing/2014/main" xmlns="" id="{31D4FCDA-D49E-6548-BE42-519A15A8AFF9}"/>
              </a:ext>
            </a:extLst>
          </p:cNvPr>
          <p:cNvSpPr>
            <a:spLocks noGrp="1"/>
          </p:cNvSpPr>
          <p:nvPr>
            <p:ph type="body" sz="quarter" idx="3"/>
          </p:nvPr>
        </p:nvSpPr>
        <p:spPr/>
        <p:txBody>
          <a:bodyPr>
            <a:normAutofit fontScale="92500" lnSpcReduction="10000"/>
          </a:bodyPr>
          <a:lstStyle/>
          <a:p>
            <a:r>
              <a:rPr lang="en-US" dirty="0"/>
              <a:t>COMPARISON POINT 2</a:t>
            </a:r>
          </a:p>
        </p:txBody>
      </p:sp>
      <p:sp>
        <p:nvSpPr>
          <p:cNvPr id="13" name="Content Placeholder 12">
            <a:extLst>
              <a:ext uri="{FF2B5EF4-FFF2-40B4-BE49-F238E27FC236}">
                <a16:creationId xmlns:a16="http://schemas.microsoft.com/office/drawing/2014/main" xmlns="" id="{B8E676E3-FB1C-634E-A9D8-18085C984F54}"/>
              </a:ext>
            </a:extLst>
          </p:cNvPr>
          <p:cNvSpPr>
            <a:spLocks noGrp="1"/>
          </p:cNvSpPr>
          <p:nvPr>
            <p:ph sz="quarter" idx="4"/>
          </p:nvPr>
        </p:nvSpPr>
        <p:spPr/>
        <p:txBody>
          <a:bodyPr>
            <a:normAutofit fontScale="70000" lnSpcReduction="20000"/>
          </a:bodyPr>
          <a:lstStyle/>
          <a:p>
            <a:pPr lvl="0"/>
            <a:r>
              <a:rPr lang="en-US" dirty="0"/>
              <a:t>Lorem ipsum dolor sit amet, consectetur adipiscing elit. Ut gravida eros erat. Proin a tellus sed risus lobortis sagittis eu quis est. Duis ut aliquam nisi. Suspendisse vehicula mi diam, sit amet lacinia massa sodales ac. Fusce condimentum egestas nunc a maximus. Quisque et orci purus. Proin dolor mi, ultrices sit amet ipsum placerat, congue mattis turpis. Donec vestibulum eros eget mauris dignissim, ut ultricies dolor viverra. Phasellus efficitur ante nec sem convallis, in ornare est accumsan. Lorem ipsum dolor sit amet, consectetur adipiscing elit. Ut gravida eros erat. Proin a tellus sed risus lobortis sagittis eu quis est. </a:t>
            </a:r>
          </a:p>
        </p:txBody>
      </p:sp>
      <p:sp>
        <p:nvSpPr>
          <p:cNvPr id="7" name="Title 6">
            <a:extLst>
              <a:ext uri="{FF2B5EF4-FFF2-40B4-BE49-F238E27FC236}">
                <a16:creationId xmlns:a16="http://schemas.microsoft.com/office/drawing/2014/main" xmlns="" id="{D67182A4-D17D-4F6A-B389-045E096E89AD}"/>
              </a:ext>
            </a:extLst>
          </p:cNvPr>
          <p:cNvSpPr>
            <a:spLocks noGrp="1"/>
          </p:cNvSpPr>
          <p:nvPr>
            <p:ph type="title"/>
          </p:nvPr>
        </p:nvSpPr>
        <p:spPr/>
        <p:txBody>
          <a:bodyPr/>
          <a:lstStyle/>
          <a:p>
            <a:r>
              <a:rPr lang="en-US" dirty="0">
                <a:solidFill>
                  <a:schemeClr val="bg1"/>
                </a:solidFill>
              </a:rPr>
              <a:t>Comparison slide</a:t>
            </a:r>
          </a:p>
        </p:txBody>
      </p:sp>
      <p:sp>
        <p:nvSpPr>
          <p:cNvPr id="68" name="Rectangle 67" descr="White box">
            <a:extLst>
              <a:ext uri="{FF2B5EF4-FFF2-40B4-BE49-F238E27FC236}">
                <a16:creationId xmlns:a16="http://schemas.microsoft.com/office/drawing/2014/main" xmlns="" id="{25DEB875-B217-FA4B-891B-6996E72D1E67}"/>
              </a:ext>
            </a:extLst>
          </p:cNvPr>
          <p:cNvSpPr/>
          <p:nvPr/>
        </p:nvSpPr>
        <p:spPr>
          <a:xfrm>
            <a:off x="525294" y="1968285"/>
            <a:ext cx="3942541"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69" name="Rectangle 68" descr="white box">
            <a:extLst>
              <a:ext uri="{FF2B5EF4-FFF2-40B4-BE49-F238E27FC236}">
                <a16:creationId xmlns:a16="http://schemas.microsoft.com/office/drawing/2014/main" xmlns="" id="{AFC511E3-2C5E-2C41-839C-CC2E16162740}"/>
              </a:ext>
            </a:extLst>
          </p:cNvPr>
          <p:cNvSpPr/>
          <p:nvPr/>
        </p:nvSpPr>
        <p:spPr>
          <a:xfrm>
            <a:off x="4959145" y="1968285"/>
            <a:ext cx="3839184"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0" name="Rectangle 69" descr="black accent box">
            <a:extLst>
              <a:ext uri="{FF2B5EF4-FFF2-40B4-BE49-F238E27FC236}">
                <a16:creationId xmlns:a16="http://schemas.microsoft.com/office/drawing/2014/main" xmlns="" id="{55268785-0FFD-9943-B7D3-0047B032A348}"/>
              </a:ext>
            </a:extLst>
          </p:cNvPr>
          <p:cNvSpPr/>
          <p:nvPr/>
        </p:nvSpPr>
        <p:spPr>
          <a:xfrm>
            <a:off x="638380" y="2679700"/>
            <a:ext cx="409575" cy="434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descr="Add">
            <a:extLst>
              <a:ext uri="{FF2B5EF4-FFF2-40B4-BE49-F238E27FC236}">
                <a16:creationId xmlns:a16="http://schemas.microsoft.com/office/drawing/2014/main" xmlns="" id="{1BDEABA6-954B-B04B-AD3C-9791CCD27EB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22230" y="2769984"/>
            <a:ext cx="241875" cy="256476"/>
          </a:xfrm>
          <a:prstGeom prst="rect">
            <a:avLst/>
          </a:prstGeom>
        </p:spPr>
      </p:pic>
      <p:sp>
        <p:nvSpPr>
          <p:cNvPr id="71" name="Rectangle 70" descr="black accent box">
            <a:extLst>
              <a:ext uri="{FF2B5EF4-FFF2-40B4-BE49-F238E27FC236}">
                <a16:creationId xmlns:a16="http://schemas.microsoft.com/office/drawing/2014/main" xmlns="" id="{9FBAC350-ACFC-494F-817D-DD1F63D2B8A8}"/>
              </a:ext>
            </a:extLst>
          </p:cNvPr>
          <p:cNvSpPr/>
          <p:nvPr/>
        </p:nvSpPr>
        <p:spPr>
          <a:xfrm>
            <a:off x="5057167" y="2679700"/>
            <a:ext cx="409575" cy="434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descr="Add">
            <a:extLst>
              <a:ext uri="{FF2B5EF4-FFF2-40B4-BE49-F238E27FC236}">
                <a16:creationId xmlns:a16="http://schemas.microsoft.com/office/drawing/2014/main" xmlns="" id="{3F34C7F2-79E3-9A4F-8CF6-041586EECA0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141017" y="2769984"/>
            <a:ext cx="241875" cy="256476"/>
          </a:xfrm>
          <a:prstGeom prst="rect">
            <a:avLst/>
          </a:prstGeom>
        </p:spPr>
      </p:pic>
      <p:sp>
        <p:nvSpPr>
          <p:cNvPr id="28" name="Text Placeholder 3">
            <a:extLst>
              <a:ext uri="{FF2B5EF4-FFF2-40B4-BE49-F238E27FC236}">
                <a16:creationId xmlns:a16="http://schemas.microsoft.com/office/drawing/2014/main" xmlns="" id="{5AD006DD-1A78-476E-83A7-A94CD636A157}"/>
              </a:ext>
            </a:extLst>
          </p:cNvPr>
          <p:cNvSpPr txBox="1">
            <a:spLocks/>
          </p:cNvSpPr>
          <p:nvPr/>
        </p:nvSpPr>
        <p:spPr>
          <a:xfrm>
            <a:off x="5548916" y="2668451"/>
            <a:ext cx="3316393" cy="32805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Lorem ipsum dolor sit amet, </a:t>
            </a:r>
            <a:r>
              <a:rPr lang="en-US" sz="1800" dirty="0" err="1" smtClean="0"/>
              <a:t>consectetuer</a:t>
            </a:r>
            <a:r>
              <a:rPr lang="en-US" sz="1800" dirty="0" smtClean="0"/>
              <a:t> adipiscing </a:t>
            </a:r>
            <a:r>
              <a:rPr lang="en-US" sz="1800" dirty="0" err="1" smtClean="0"/>
              <a:t>elit</a:t>
            </a:r>
            <a:r>
              <a:rPr lang="en-US" sz="1800" dirty="0" smtClean="0"/>
              <a:t>. Maecenas </a:t>
            </a:r>
            <a:r>
              <a:rPr lang="en-US" sz="1800" dirty="0" err="1" smtClean="0"/>
              <a:t>porttitor</a:t>
            </a:r>
            <a:r>
              <a:rPr lang="en-US" sz="1800" dirty="0" smtClean="0"/>
              <a:t> </a:t>
            </a:r>
            <a:r>
              <a:rPr lang="en-US" sz="1800" dirty="0" err="1" smtClean="0"/>
              <a:t>congue</a:t>
            </a:r>
            <a:r>
              <a:rPr lang="en-US" sz="1800" dirty="0" smtClean="0"/>
              <a:t> </a:t>
            </a:r>
            <a:r>
              <a:rPr lang="en-US" sz="1800" dirty="0" err="1" smtClean="0"/>
              <a:t>massa</a:t>
            </a:r>
            <a:r>
              <a:rPr lang="en-US" sz="1800" dirty="0" smtClean="0"/>
              <a:t>. </a:t>
            </a:r>
            <a:r>
              <a:rPr lang="en-US" sz="1800" dirty="0" err="1" smtClean="0"/>
              <a:t>Fusce</a:t>
            </a:r>
            <a:r>
              <a:rPr lang="en-US" sz="1800" dirty="0" smtClean="0"/>
              <a:t> </a:t>
            </a:r>
            <a:r>
              <a:rPr lang="en-US" sz="1800" dirty="0" err="1" smtClean="0"/>
              <a:t>posuere</a:t>
            </a:r>
            <a:r>
              <a:rPr lang="en-US" sz="1800" dirty="0" smtClean="0"/>
              <a:t>, magna </a:t>
            </a:r>
            <a:r>
              <a:rPr lang="en-US" sz="1800" dirty="0" err="1" smtClean="0"/>
              <a:t>sed</a:t>
            </a:r>
            <a:r>
              <a:rPr lang="en-US" sz="1800" dirty="0" smtClean="0"/>
              <a:t> </a:t>
            </a:r>
            <a:r>
              <a:rPr lang="en-US" sz="1800" dirty="0" err="1" smtClean="0"/>
              <a:t>pulvinar</a:t>
            </a:r>
            <a:r>
              <a:rPr lang="en-US" sz="1800" dirty="0" smtClean="0"/>
              <a:t> </a:t>
            </a:r>
            <a:r>
              <a:rPr lang="en-US" sz="1800" dirty="0" err="1" smtClean="0"/>
              <a:t>ultricies</a:t>
            </a:r>
            <a:r>
              <a:rPr lang="en-US" sz="1800" dirty="0" smtClean="0"/>
              <a:t>, </a:t>
            </a:r>
            <a:r>
              <a:rPr lang="en-US" sz="1800" dirty="0" err="1" smtClean="0"/>
              <a:t>purus</a:t>
            </a:r>
            <a:r>
              <a:rPr lang="en-US" sz="1800" dirty="0" smtClean="0"/>
              <a:t> </a:t>
            </a:r>
            <a:r>
              <a:rPr lang="en-US" sz="1800" dirty="0" err="1" smtClean="0"/>
              <a:t>lectus</a:t>
            </a:r>
            <a:r>
              <a:rPr lang="en-US" sz="1800" dirty="0" smtClean="0"/>
              <a:t> </a:t>
            </a:r>
            <a:r>
              <a:rPr lang="en-US" sz="1800" dirty="0" err="1" smtClean="0"/>
              <a:t>malesuada</a:t>
            </a:r>
            <a:r>
              <a:rPr lang="en-US" sz="1800" dirty="0" smtClean="0"/>
              <a:t>.</a:t>
            </a:r>
          </a:p>
          <a:p>
            <a:r>
              <a:rPr lang="en-US" sz="1800" dirty="0" err="1" smtClean="0"/>
              <a:t>Pellentesque</a:t>
            </a:r>
            <a:r>
              <a:rPr lang="en-US" sz="1800" dirty="0" smtClean="0"/>
              <a:t> habitant </a:t>
            </a:r>
            <a:r>
              <a:rPr lang="en-US" sz="1800" dirty="0" err="1" smtClean="0"/>
              <a:t>morbi</a:t>
            </a:r>
            <a:r>
              <a:rPr lang="en-US" sz="1800" dirty="0" smtClean="0"/>
              <a:t> </a:t>
            </a:r>
            <a:r>
              <a:rPr lang="en-US" sz="1800" dirty="0" err="1" smtClean="0"/>
              <a:t>tristique</a:t>
            </a:r>
            <a:r>
              <a:rPr lang="en-US" sz="1800" dirty="0" smtClean="0"/>
              <a:t> </a:t>
            </a:r>
            <a:r>
              <a:rPr lang="en-US" sz="1800" dirty="0" err="1" smtClean="0"/>
              <a:t>senectus</a:t>
            </a:r>
            <a:r>
              <a:rPr lang="en-US" sz="1800" dirty="0" smtClean="0"/>
              <a:t> et </a:t>
            </a:r>
            <a:r>
              <a:rPr lang="en-US" sz="1800" dirty="0" err="1" smtClean="0"/>
              <a:t>netus</a:t>
            </a:r>
            <a:r>
              <a:rPr lang="en-US" sz="1800" dirty="0" smtClean="0"/>
              <a:t> et </a:t>
            </a:r>
            <a:r>
              <a:rPr lang="en-US" sz="1800" dirty="0" err="1" smtClean="0"/>
              <a:t>malesuada</a:t>
            </a:r>
            <a:r>
              <a:rPr lang="en-US" sz="1800" dirty="0" smtClean="0"/>
              <a:t> fames ac </a:t>
            </a:r>
            <a:r>
              <a:rPr lang="en-US" sz="1800" dirty="0" err="1" smtClean="0"/>
              <a:t>turpis</a:t>
            </a:r>
            <a:r>
              <a:rPr lang="en-US" sz="1800" dirty="0" smtClean="0"/>
              <a:t> </a:t>
            </a:r>
            <a:r>
              <a:rPr lang="en-US" sz="1800" dirty="0" err="1" smtClean="0"/>
              <a:t>egestas</a:t>
            </a:r>
            <a:r>
              <a:rPr lang="en-US" sz="1800" dirty="0" smtClean="0"/>
              <a:t>. </a:t>
            </a:r>
            <a:r>
              <a:rPr lang="en-US" sz="1800" dirty="0" err="1" smtClean="0"/>
              <a:t>Proin</a:t>
            </a:r>
            <a:r>
              <a:rPr lang="en-US" sz="1800" dirty="0" smtClean="0"/>
              <a:t> </a:t>
            </a:r>
            <a:r>
              <a:rPr lang="en-US" sz="1800" dirty="0" err="1" smtClean="0"/>
              <a:t>pharetra</a:t>
            </a:r>
            <a:r>
              <a:rPr lang="en-US" sz="1800" dirty="0" smtClean="0"/>
              <a:t> </a:t>
            </a:r>
            <a:r>
              <a:rPr lang="en-US" sz="1800" dirty="0" err="1" smtClean="0"/>
              <a:t>nonummy</a:t>
            </a:r>
            <a:r>
              <a:rPr lang="en-US" sz="1800" dirty="0" smtClean="0"/>
              <a:t> </a:t>
            </a:r>
            <a:r>
              <a:rPr lang="en-US" sz="1800" dirty="0" err="1" smtClean="0"/>
              <a:t>pede</a:t>
            </a:r>
            <a:r>
              <a:rPr lang="en-US" sz="1800" dirty="0"/>
              <a:t>. </a:t>
            </a:r>
            <a:r>
              <a:rPr lang="en-US" sz="1800" dirty="0" err="1" smtClean="0"/>
              <a:t>Pultricies</a:t>
            </a:r>
            <a:r>
              <a:rPr lang="en-US" sz="1800" dirty="0"/>
              <a:t>, </a:t>
            </a:r>
            <a:r>
              <a:rPr lang="en-US" sz="1800" dirty="0" err="1"/>
              <a:t>purus</a:t>
            </a:r>
            <a:r>
              <a:rPr lang="en-US" sz="1800" dirty="0"/>
              <a:t> </a:t>
            </a:r>
            <a:r>
              <a:rPr lang="en-US" sz="1800" dirty="0" err="1"/>
              <a:t>lectus</a:t>
            </a:r>
            <a:r>
              <a:rPr lang="en-US" sz="1800" dirty="0"/>
              <a:t> </a:t>
            </a:r>
            <a:r>
              <a:rPr lang="en-US" sz="1800" dirty="0" err="1"/>
              <a:t>malesuada</a:t>
            </a:r>
            <a:r>
              <a:rPr lang="en-US" sz="1800" dirty="0"/>
              <a:t>.</a:t>
            </a:r>
            <a:endParaRPr lang="en-US" sz="1800" dirty="0"/>
          </a:p>
        </p:txBody>
      </p:sp>
      <p:sp>
        <p:nvSpPr>
          <p:cNvPr id="29" name="Text Placeholder 3">
            <a:extLst>
              <a:ext uri="{FF2B5EF4-FFF2-40B4-BE49-F238E27FC236}">
                <a16:creationId xmlns:a16="http://schemas.microsoft.com/office/drawing/2014/main" xmlns="" id="{D244BFEC-127E-466D-AB85-604FC9E26A66}"/>
              </a:ext>
            </a:extLst>
          </p:cNvPr>
          <p:cNvSpPr txBox="1">
            <a:spLocks/>
          </p:cNvSpPr>
          <p:nvPr/>
        </p:nvSpPr>
        <p:spPr>
          <a:xfrm>
            <a:off x="1174077" y="2668451"/>
            <a:ext cx="3316393" cy="32805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Lorem ipsum dolor sit amet, </a:t>
            </a:r>
            <a:r>
              <a:rPr lang="en-US" sz="1800" dirty="0" err="1"/>
              <a:t>consectetuer</a:t>
            </a:r>
            <a:r>
              <a:rPr lang="en-US" sz="1800" dirty="0"/>
              <a:t> adipiscing </a:t>
            </a:r>
            <a:r>
              <a:rPr lang="en-US" sz="1800" dirty="0" err="1"/>
              <a:t>elit</a:t>
            </a:r>
            <a:r>
              <a:rPr lang="en-US" sz="1800" dirty="0"/>
              <a:t>. Maecenas </a:t>
            </a:r>
            <a:r>
              <a:rPr lang="en-US" sz="1800" dirty="0" err="1"/>
              <a:t>porttitor</a:t>
            </a:r>
            <a:r>
              <a:rPr lang="en-US" sz="1800" dirty="0"/>
              <a:t> </a:t>
            </a:r>
            <a:r>
              <a:rPr lang="en-US" sz="1800" dirty="0" err="1"/>
              <a:t>congue</a:t>
            </a:r>
            <a:r>
              <a:rPr lang="en-US" sz="1800" dirty="0"/>
              <a:t> </a:t>
            </a:r>
            <a:r>
              <a:rPr lang="en-US" sz="1800" dirty="0" err="1"/>
              <a:t>massa</a:t>
            </a:r>
            <a:r>
              <a:rPr lang="en-US" sz="1800" dirty="0"/>
              <a:t>. </a:t>
            </a:r>
            <a:r>
              <a:rPr lang="en-US" sz="1800" dirty="0" err="1"/>
              <a:t>Fusce</a:t>
            </a:r>
            <a:r>
              <a:rPr lang="en-US" sz="1800" dirty="0"/>
              <a:t> </a:t>
            </a:r>
            <a:r>
              <a:rPr lang="en-US" sz="1800" dirty="0" err="1" smtClean="0"/>
              <a:t>posuere</a:t>
            </a:r>
            <a:r>
              <a:rPr lang="en-US" sz="1800" dirty="0" smtClean="0"/>
              <a:t>, magna </a:t>
            </a:r>
            <a:r>
              <a:rPr lang="en-US" sz="1800" dirty="0" err="1" smtClean="0"/>
              <a:t>sed</a:t>
            </a:r>
            <a:r>
              <a:rPr lang="en-US" sz="1800" dirty="0" smtClean="0"/>
              <a:t> </a:t>
            </a:r>
            <a:r>
              <a:rPr lang="en-US" sz="1800" dirty="0" err="1" smtClean="0"/>
              <a:t>pulvinar</a:t>
            </a:r>
            <a:r>
              <a:rPr lang="en-US" sz="1800" dirty="0" smtClean="0"/>
              <a:t> </a:t>
            </a:r>
            <a:r>
              <a:rPr lang="en-US" sz="1800" dirty="0" err="1" smtClean="0"/>
              <a:t>ultricies</a:t>
            </a:r>
            <a:r>
              <a:rPr lang="en-US" sz="1800" dirty="0" smtClean="0"/>
              <a:t>, </a:t>
            </a:r>
            <a:r>
              <a:rPr lang="en-US" sz="1800" dirty="0" err="1" smtClean="0"/>
              <a:t>purus</a:t>
            </a:r>
            <a:r>
              <a:rPr lang="en-US" sz="1800" dirty="0" smtClean="0"/>
              <a:t> </a:t>
            </a:r>
            <a:r>
              <a:rPr lang="en-US" sz="1800" dirty="0" err="1"/>
              <a:t>lectus</a:t>
            </a:r>
            <a:r>
              <a:rPr lang="en-US" sz="1800" dirty="0"/>
              <a:t> </a:t>
            </a:r>
            <a:r>
              <a:rPr lang="en-US" sz="1800" dirty="0" err="1" smtClean="0"/>
              <a:t>malesuada</a:t>
            </a:r>
            <a:r>
              <a:rPr lang="en-US" sz="1800" dirty="0" smtClean="0"/>
              <a:t>.</a:t>
            </a:r>
            <a:endParaRPr lang="en-US" sz="1800" dirty="0"/>
          </a:p>
          <a:p>
            <a:r>
              <a:rPr lang="en-US" sz="1800" dirty="0" err="1"/>
              <a:t>Pellentesque</a:t>
            </a:r>
            <a:r>
              <a:rPr lang="en-US" sz="1800" dirty="0"/>
              <a:t> habitant </a:t>
            </a:r>
            <a:r>
              <a:rPr lang="en-US" sz="1800" dirty="0" err="1"/>
              <a:t>morbi</a:t>
            </a:r>
            <a:r>
              <a:rPr lang="en-US" sz="1800" dirty="0"/>
              <a:t> </a:t>
            </a:r>
            <a:r>
              <a:rPr lang="en-US" sz="1800" dirty="0" err="1"/>
              <a:t>tristique</a:t>
            </a:r>
            <a:r>
              <a:rPr lang="en-US" sz="1800" dirty="0"/>
              <a:t> </a:t>
            </a:r>
            <a:r>
              <a:rPr lang="en-US" sz="1800" dirty="0" err="1"/>
              <a:t>senectus</a:t>
            </a:r>
            <a:r>
              <a:rPr lang="en-US" sz="1800" dirty="0"/>
              <a:t> et </a:t>
            </a:r>
            <a:r>
              <a:rPr lang="en-US" sz="1800" dirty="0" err="1"/>
              <a:t>netus</a:t>
            </a:r>
            <a:r>
              <a:rPr lang="en-US" sz="1800" dirty="0"/>
              <a:t> et </a:t>
            </a:r>
            <a:r>
              <a:rPr lang="en-US" sz="1800" dirty="0" err="1"/>
              <a:t>malesuada</a:t>
            </a:r>
            <a:r>
              <a:rPr lang="en-US" sz="1800" dirty="0"/>
              <a:t> fames ac </a:t>
            </a:r>
            <a:r>
              <a:rPr lang="en-US" sz="1800" dirty="0" err="1"/>
              <a:t>turpis</a:t>
            </a:r>
            <a:r>
              <a:rPr lang="en-US" sz="1800" dirty="0"/>
              <a:t> </a:t>
            </a:r>
            <a:r>
              <a:rPr lang="en-US" sz="1800" dirty="0" err="1"/>
              <a:t>egestas</a:t>
            </a:r>
            <a:r>
              <a:rPr lang="en-US" sz="1800" dirty="0"/>
              <a:t>. Proin pharetra </a:t>
            </a:r>
            <a:r>
              <a:rPr lang="en-US" sz="1800" dirty="0" err="1"/>
              <a:t>nonummy</a:t>
            </a:r>
            <a:r>
              <a:rPr lang="en-US" sz="1800" dirty="0"/>
              <a:t> </a:t>
            </a:r>
            <a:r>
              <a:rPr lang="en-US" sz="1800" dirty="0" err="1" smtClean="0"/>
              <a:t>pede</a:t>
            </a:r>
            <a:r>
              <a:rPr lang="en-US" sz="1800" dirty="0"/>
              <a:t>. </a:t>
            </a:r>
            <a:r>
              <a:rPr lang="en-US" sz="1800" dirty="0" err="1" smtClean="0"/>
              <a:t>Pultricies</a:t>
            </a:r>
            <a:r>
              <a:rPr lang="en-US" sz="1800" dirty="0"/>
              <a:t>, </a:t>
            </a:r>
            <a:r>
              <a:rPr lang="en-US" sz="1800" dirty="0" err="1"/>
              <a:t>purus</a:t>
            </a:r>
            <a:r>
              <a:rPr lang="en-US" sz="1800" dirty="0"/>
              <a:t> </a:t>
            </a:r>
            <a:r>
              <a:rPr lang="en-US" sz="1800" dirty="0" err="1"/>
              <a:t>lectus</a:t>
            </a:r>
            <a:r>
              <a:rPr lang="en-US" sz="1800" dirty="0"/>
              <a:t> </a:t>
            </a:r>
            <a:r>
              <a:rPr lang="en-US" sz="1800" dirty="0" err="1"/>
              <a:t>malesuada</a:t>
            </a:r>
            <a:r>
              <a:rPr lang="en-US" sz="1800" dirty="0"/>
              <a:t>.</a:t>
            </a:r>
            <a:endParaRPr lang="en-US" sz="1800" dirty="0"/>
          </a:p>
        </p:txBody>
      </p:sp>
    </p:spTree>
    <p:extLst>
      <p:ext uri="{BB962C8B-B14F-4D97-AF65-F5344CB8AC3E}">
        <p14:creationId xmlns:p14="http://schemas.microsoft.com/office/powerpoint/2010/main" val="2005310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itting at a table&#10;&#10;Description automatically generated with medium confidence">
            <a:extLst>
              <a:ext uri="{FF2B5EF4-FFF2-40B4-BE49-F238E27FC236}">
                <a16:creationId xmlns:a16="http://schemas.microsoft.com/office/drawing/2014/main" xmlns="" id="{CAF8F9C1-177F-489E-8B8E-5FB34F3D5F26}"/>
              </a:ext>
            </a:extLst>
          </p:cNvPr>
          <p:cNvPicPr>
            <a:picLocks noGrp="1" noChangeAspect="1"/>
          </p:cNvPicPr>
          <p:nvPr>
            <p:ph type="pic" sz="quarter" idx="12"/>
          </p:nvPr>
        </p:nvPicPr>
        <p:blipFill rotWithShape="1">
          <a:blip r:embed="rId2"/>
          <a:srcRect l="31189" r="33069"/>
          <a:stretch/>
        </p:blipFill>
        <p:spPr/>
      </p:pic>
      <p:sp>
        <p:nvSpPr>
          <p:cNvPr id="36" name="Text Placeholder 35">
            <a:extLst>
              <a:ext uri="{FF2B5EF4-FFF2-40B4-BE49-F238E27FC236}">
                <a16:creationId xmlns:a16="http://schemas.microsoft.com/office/drawing/2014/main" xmlns="" id="{0391FA66-BCDC-4C12-B812-A0DEE14539EE}"/>
              </a:ext>
            </a:extLst>
          </p:cNvPr>
          <p:cNvSpPr>
            <a:spLocks noGrp="1"/>
          </p:cNvSpPr>
          <p:nvPr>
            <p:ph type="body" sz="quarter" idx="11"/>
          </p:nvPr>
        </p:nvSpPr>
        <p:spPr/>
        <p:txBody>
          <a:bodyPr anchor="ctr">
            <a:normAutofit/>
          </a:bodyPr>
          <a:lstStyle/>
          <a:p>
            <a:pPr>
              <a:spcAft>
                <a:spcPts val="600"/>
              </a:spcAft>
            </a:pPr>
            <a:r>
              <a:rPr lang="en-US" dirty="0"/>
              <a:t>Lorem ipsum dolor sit amet, consectetur adipiscing </a:t>
            </a:r>
            <a:r>
              <a:rPr lang="en-US" dirty="0" err="1"/>
              <a:t>elit</a:t>
            </a:r>
            <a:r>
              <a:rPr lang="en-US" dirty="0"/>
              <a:t> </a:t>
            </a:r>
            <a:r>
              <a:rPr lang="en-US" dirty="0" err="1"/>
              <a:t>phasellus</a:t>
            </a:r>
            <a:r>
              <a:rPr lang="en-US" dirty="0"/>
              <a:t> </a:t>
            </a:r>
            <a:r>
              <a:rPr lang="en-US" dirty="0" err="1"/>
              <a:t>auctor</a:t>
            </a:r>
            <a:r>
              <a:rPr lang="en-US" dirty="0"/>
              <a:t> </a:t>
            </a:r>
            <a:r>
              <a:rPr lang="en-US" dirty="0" err="1"/>
              <a:t>efficitur</a:t>
            </a:r>
            <a:r>
              <a:rPr lang="en-US" dirty="0"/>
              <a:t>.</a:t>
            </a:r>
            <a:endParaRPr lang="en-US" dirty="0"/>
          </a:p>
        </p:txBody>
      </p:sp>
      <p:sp>
        <p:nvSpPr>
          <p:cNvPr id="35" name="Text Placeholder 34">
            <a:extLst>
              <a:ext uri="{FF2B5EF4-FFF2-40B4-BE49-F238E27FC236}">
                <a16:creationId xmlns:a16="http://schemas.microsoft.com/office/drawing/2014/main" xmlns="" id="{ADE35233-6DEE-4B97-AFFB-06DE78443B4A}"/>
              </a:ext>
            </a:extLst>
          </p:cNvPr>
          <p:cNvSpPr>
            <a:spLocks noGrp="1"/>
          </p:cNvSpPr>
          <p:nvPr>
            <p:ph type="body" sz="quarter" idx="13"/>
          </p:nvPr>
        </p:nvSpPr>
        <p:spPr/>
        <p:txBody>
          <a:bodyPr anchor="ctr">
            <a:normAutofit/>
          </a:bodyPr>
          <a:lstStyle/>
          <a:p>
            <a:pPr>
              <a:spcAft>
                <a:spcPts val="600"/>
              </a:spcAft>
            </a:pPr>
            <a:r>
              <a:rPr lang="en-US" dirty="0"/>
              <a:t>Lorem ipsum dolor sit amet, consectetur adipiscing elit phasellus auctor efficitur.</a:t>
            </a:r>
          </a:p>
        </p:txBody>
      </p:sp>
      <p:sp>
        <p:nvSpPr>
          <p:cNvPr id="34" name="Text Placeholder 33">
            <a:extLst>
              <a:ext uri="{FF2B5EF4-FFF2-40B4-BE49-F238E27FC236}">
                <a16:creationId xmlns:a16="http://schemas.microsoft.com/office/drawing/2014/main" xmlns="" id="{187271B6-523F-4DCD-A006-84BF4C0C784C}"/>
              </a:ext>
            </a:extLst>
          </p:cNvPr>
          <p:cNvSpPr>
            <a:spLocks noGrp="1"/>
          </p:cNvSpPr>
          <p:nvPr>
            <p:ph type="body" sz="quarter" idx="14"/>
          </p:nvPr>
        </p:nvSpPr>
        <p:spPr/>
        <p:txBody>
          <a:bodyPr anchor="ctr">
            <a:normAutofit/>
          </a:bodyPr>
          <a:lstStyle/>
          <a:p>
            <a:pPr>
              <a:spcAft>
                <a:spcPts val="600"/>
              </a:spcAft>
            </a:pPr>
            <a:r>
              <a:rPr lang="en-US" dirty="0"/>
              <a:t>Lorem ipsum dolor sit amet, consectetur adipiscing elit phasellus auctor efficitur.</a:t>
            </a:r>
          </a:p>
        </p:txBody>
      </p:sp>
      <p:sp>
        <p:nvSpPr>
          <p:cNvPr id="33" name="Text Placeholder 32">
            <a:extLst>
              <a:ext uri="{FF2B5EF4-FFF2-40B4-BE49-F238E27FC236}">
                <a16:creationId xmlns:a16="http://schemas.microsoft.com/office/drawing/2014/main" xmlns="" id="{F23411C8-1DB7-46A1-A6DC-41EACD30ED57}"/>
              </a:ext>
            </a:extLst>
          </p:cNvPr>
          <p:cNvSpPr>
            <a:spLocks noGrp="1"/>
          </p:cNvSpPr>
          <p:nvPr>
            <p:ph type="body" sz="quarter" idx="15"/>
          </p:nvPr>
        </p:nvSpPr>
        <p:spPr/>
        <p:txBody>
          <a:bodyPr anchor="ctr">
            <a:normAutofit/>
          </a:bodyPr>
          <a:lstStyle/>
          <a:p>
            <a:pPr>
              <a:spcAft>
                <a:spcPts val="600"/>
              </a:spcAft>
            </a:pPr>
            <a:r>
              <a:rPr lang="en-US" dirty="0"/>
              <a:t>Lorem ipsum dolor sit amet, consectetur adipiscing elit phasellus auctor efficitur.</a:t>
            </a:r>
          </a:p>
        </p:txBody>
      </p:sp>
      <p:sp>
        <p:nvSpPr>
          <p:cNvPr id="11" name="Text Placeholder 10">
            <a:extLst>
              <a:ext uri="{FF2B5EF4-FFF2-40B4-BE49-F238E27FC236}">
                <a16:creationId xmlns:a16="http://schemas.microsoft.com/office/drawing/2014/main" xmlns="" id="{47B21F6A-5FD9-417C-9575-4DBC3185FD87}"/>
              </a:ext>
            </a:extLst>
          </p:cNvPr>
          <p:cNvSpPr>
            <a:spLocks noGrp="1"/>
          </p:cNvSpPr>
          <p:nvPr>
            <p:ph type="body" sz="quarter" idx="16"/>
          </p:nvPr>
        </p:nvSpPr>
        <p:spPr/>
        <p:txBody>
          <a:bodyPr anchor="ctr">
            <a:normAutofit/>
          </a:bodyPr>
          <a:lstStyle/>
          <a:p>
            <a:pPr>
              <a:spcAft>
                <a:spcPts val="600"/>
              </a:spcAft>
            </a:pPr>
            <a:r>
              <a:rPr lang="en-US" dirty="0"/>
              <a:t>Lorem ipsum dolor sit amet, consectetur adipiscing elit phasellus auctor efficitur.</a:t>
            </a:r>
          </a:p>
        </p:txBody>
      </p:sp>
      <p:sp>
        <p:nvSpPr>
          <p:cNvPr id="2" name="Text Placeholder 1"/>
          <p:cNvSpPr>
            <a:spLocks noGrp="1"/>
          </p:cNvSpPr>
          <p:nvPr>
            <p:ph type="body" sz="quarter" idx="17"/>
          </p:nvPr>
        </p:nvSpPr>
        <p:spPr/>
        <p:txBody>
          <a:bodyPr/>
          <a:lstStyle/>
          <a:p>
            <a:endParaRPr lang="en-US"/>
          </a:p>
        </p:txBody>
      </p:sp>
      <p:sp>
        <p:nvSpPr>
          <p:cNvPr id="3" name="Text Placeholder 2"/>
          <p:cNvSpPr>
            <a:spLocks noGrp="1"/>
          </p:cNvSpPr>
          <p:nvPr>
            <p:ph type="body" sz="quarter" idx="18"/>
          </p:nvPr>
        </p:nvSpPr>
        <p:spPr/>
        <p:txBody>
          <a:bodyPr/>
          <a:lstStyle/>
          <a:p>
            <a:endParaRPr lang="en-US"/>
          </a:p>
        </p:txBody>
      </p:sp>
      <p:sp>
        <p:nvSpPr>
          <p:cNvPr id="4" name="Text Placeholder 3"/>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10" name="Title 9">
            <a:extLst>
              <a:ext uri="{FF2B5EF4-FFF2-40B4-BE49-F238E27FC236}">
                <a16:creationId xmlns:a16="http://schemas.microsoft.com/office/drawing/2014/main" xmlns="" id="{B11BAC48-F4C4-46FB-96DC-423C381AC284}"/>
              </a:ext>
            </a:extLst>
          </p:cNvPr>
          <p:cNvSpPr>
            <a:spLocks noGrp="1"/>
          </p:cNvSpPr>
          <p:nvPr>
            <p:ph type="title"/>
          </p:nvPr>
        </p:nvSpPr>
        <p:spPr/>
        <p:txBody>
          <a:bodyPr anchor="b">
            <a:normAutofit/>
          </a:bodyPr>
          <a:lstStyle/>
          <a:p>
            <a:r>
              <a:rPr lang="en-US" sz="4000" dirty="0">
                <a:solidFill>
                  <a:schemeClr val="accent1">
                    <a:lumMod val="75000"/>
                  </a:schemeClr>
                </a:solidFill>
              </a:rPr>
              <a:t>Development</a:t>
            </a:r>
          </a:p>
        </p:txBody>
      </p:sp>
    </p:spTree>
    <p:extLst>
      <p:ext uri="{BB962C8B-B14F-4D97-AF65-F5344CB8AC3E}">
        <p14:creationId xmlns:p14="http://schemas.microsoft.com/office/powerpoint/2010/main" val="213011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3" descr="Chart&#10;">
            <a:extLst>
              <a:ext uri="{FF2B5EF4-FFF2-40B4-BE49-F238E27FC236}">
                <a16:creationId xmlns:a16="http://schemas.microsoft.com/office/drawing/2014/main" xmlns="" id="{B5F670E4-3406-294C-82F8-C8DEF2678A09}"/>
              </a:ext>
            </a:extLst>
          </p:cNvPr>
          <p:cNvGraphicFramePr>
            <a:graphicFrameLocks noGrp="1"/>
          </p:cNvGraphicFramePr>
          <p:nvPr>
            <p:ph sz="quarter" idx="10"/>
            <p:extLst>
              <p:ext uri="{D42A27DB-BD31-4B8C-83A1-F6EECF244321}">
                <p14:modId xmlns:p14="http://schemas.microsoft.com/office/powerpoint/2010/main" val="3722261132"/>
              </p:ext>
            </p:extLst>
          </p:nvPr>
        </p:nvGraphicFramePr>
        <p:xfrm>
          <a:off x="645459" y="2368550"/>
          <a:ext cx="4169429" cy="379095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xmlns="" id="{AB58A585-52FA-4A45-B2D0-660EC2D22B31}"/>
              </a:ext>
            </a:extLst>
          </p:cNvPr>
          <p:cNvSpPr>
            <a:spLocks noGrp="1"/>
          </p:cNvSpPr>
          <p:nvPr>
            <p:ph type="title"/>
          </p:nvPr>
        </p:nvSpPr>
        <p:spPr/>
        <p:txBody>
          <a:bodyPr/>
          <a:lstStyle/>
          <a:p>
            <a:r>
              <a:rPr lang="en-US" dirty="0"/>
              <a:t>TITLE GOES</a:t>
            </a:r>
            <a:br>
              <a:rPr lang="en-US" dirty="0"/>
            </a:br>
            <a:r>
              <a:rPr lang="en-US" dirty="0"/>
              <a:t>HERE</a:t>
            </a:r>
          </a:p>
        </p:txBody>
      </p:sp>
      <p:sp>
        <p:nvSpPr>
          <p:cNvPr id="10" name="Text Placeholder 9">
            <a:extLst>
              <a:ext uri="{FF2B5EF4-FFF2-40B4-BE49-F238E27FC236}">
                <a16:creationId xmlns:a16="http://schemas.microsoft.com/office/drawing/2014/main" xmlns="" id="{76C3E0A7-1C3E-0A40-AC21-1EAD4086CBB7}"/>
              </a:ext>
            </a:extLst>
          </p:cNvPr>
          <p:cNvSpPr>
            <a:spLocks noGrp="1"/>
          </p:cNvSpPr>
          <p:nvPr>
            <p:ph type="body" sz="quarter" idx="11"/>
          </p:nvPr>
        </p:nvSpPr>
        <p:spPr/>
        <p:txBody>
          <a:bodyPr>
            <a:noAutofit/>
          </a:bodyPr>
          <a:lstStyle/>
          <a:p>
            <a:pPr marL="0" lvl="0" indent="0">
              <a:lnSpc>
                <a:spcPts val="2400"/>
              </a:lnSpc>
              <a:buNone/>
            </a:pPr>
            <a:r>
              <a:rPr lang="en-US" sz="1600" dirty="0"/>
              <a:t>Lorem ipsum dolor sit amet, consectetur adipiscing elit. Ut gravida eros erat. Proin a tellus sed risus lobortis sagittis eu quis est. Duis ut aliquam nisi. Suspendisse vehicula mi diam, sit amet lacinia massa sodales ac. Fusce condimentum egestas nunc a maximus. Quisque et orci purus. Proin dolor mi, ultrices sit amet ipsum placerat, congue mattis turpis. </a:t>
            </a:r>
          </a:p>
        </p:txBody>
      </p:sp>
      <p:sp>
        <p:nvSpPr>
          <p:cNvPr id="12" name="Text Placeholder 11">
            <a:extLst>
              <a:ext uri="{FF2B5EF4-FFF2-40B4-BE49-F238E27FC236}">
                <a16:creationId xmlns:a16="http://schemas.microsoft.com/office/drawing/2014/main" xmlns="" id="{F82458FA-5D5F-6A41-B047-910858C1E142}"/>
              </a:ext>
            </a:extLst>
          </p:cNvPr>
          <p:cNvSpPr>
            <a:spLocks noGrp="1"/>
          </p:cNvSpPr>
          <p:nvPr>
            <p:ph type="body" sz="quarter" idx="12"/>
          </p:nvPr>
        </p:nvSpPr>
        <p:spPr/>
        <p:txBody>
          <a:bodyPr/>
          <a:lstStyle/>
          <a:p>
            <a:r>
              <a:rPr lang="en-US" dirty="0"/>
              <a:t>SUBTITLE HERE</a:t>
            </a:r>
          </a:p>
        </p:txBody>
      </p:sp>
      <p:pic>
        <p:nvPicPr>
          <p:cNvPr id="9"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3">
            <a:extLst>
              <a:ext uri="{96DAC541-7B7A-43D3-8B79-37D633B846F1}">
                <asvg:svgBlip xmlns:asvg="http://schemas.microsoft.com/office/drawing/2016/SVG/main" xmlns="" r:embed="rId8"/>
              </a:ext>
            </a:extLst>
          </a:blip>
          <a:stretch>
            <a:fillRect/>
          </a:stretch>
        </p:blipFill>
        <p:spPr>
          <a:xfrm>
            <a:off x="8415168" y="-23813"/>
            <a:ext cx="685800" cy="795337"/>
          </a:xfrm>
          <a:prstGeom prst="rect">
            <a:avLst/>
          </a:prstGeom>
        </p:spPr>
      </p:pic>
      <p:pic>
        <p:nvPicPr>
          <p:cNvPr id="13"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spTree>
    <p:extLst>
      <p:ext uri="{BB962C8B-B14F-4D97-AF65-F5344CB8AC3E}">
        <p14:creationId xmlns:p14="http://schemas.microsoft.com/office/powerpoint/2010/main" val="67522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580524" y="1033272"/>
            <a:ext cx="4977314" cy="782638"/>
          </a:xfrm>
        </p:spPr>
        <p:txBody>
          <a:bodyPr>
            <a:normAutofit fontScale="90000"/>
          </a:bodyPr>
          <a:lstStyle/>
          <a:p>
            <a:r>
              <a:rPr lang="en-IN" dirty="0"/>
              <a:t>Scope of Improvement</a:t>
            </a:r>
          </a:p>
        </p:txBody>
      </p:sp>
      <p:sp>
        <p:nvSpPr>
          <p:cNvPr id="2" name="Slide Number Placeholder 1">
            <a:extLst>
              <a:ext uri="{FF2B5EF4-FFF2-40B4-BE49-F238E27FC236}">
                <a16:creationId xmlns:a16="http://schemas.microsoft.com/office/drawing/2014/main" xmlns="" id="{4ABA28E5-1D46-4F27-A2B0-FA46AC50A229}"/>
              </a:ext>
            </a:extLst>
          </p:cNvPr>
          <p:cNvSpPr>
            <a:spLocks noGrp="1"/>
          </p:cNvSpPr>
          <p:nvPr>
            <p:ph type="sldNum" sz="quarter" idx="4294967295"/>
          </p:nvPr>
        </p:nvSpPr>
        <p:spPr>
          <a:xfrm>
            <a:off x="0" y="6356351"/>
            <a:ext cx="3086100" cy="365125"/>
          </a:xfrm>
          <a:prstGeom prst="rect">
            <a:avLst/>
          </a:prstGeom>
        </p:spPr>
        <p:txBody>
          <a:bodyPr/>
          <a:lstStyle/>
          <a:p>
            <a:fld id="{D495E168-DA5E-4888-8D8A-92B118324C14}" type="slidenum">
              <a:rPr lang="ru-RU" smtClean="0"/>
              <a:pPr/>
              <a:t>6</a:t>
            </a:fld>
            <a:endParaRPr lang="ru-RU" dirty="0"/>
          </a:p>
        </p:txBody>
      </p:sp>
      <p:graphicFrame>
        <p:nvGraphicFramePr>
          <p:cNvPr id="5" name="Diagram 4">
            <a:extLst>
              <a:ext uri="{FF2B5EF4-FFF2-40B4-BE49-F238E27FC236}">
                <a16:creationId xmlns:a16="http://schemas.microsoft.com/office/drawing/2014/main" xmlns="" id="{8C502ABA-6EEF-465B-A3FF-049AC34A6BD0}"/>
              </a:ext>
            </a:extLst>
          </p:cNvPr>
          <p:cNvGraphicFramePr/>
          <p:nvPr>
            <p:extLst>
              <p:ext uri="{D42A27DB-BD31-4B8C-83A1-F6EECF244321}">
                <p14:modId xmlns:p14="http://schemas.microsoft.com/office/powerpoint/2010/main" val="2257481273"/>
              </p:ext>
            </p:extLst>
          </p:nvPr>
        </p:nvGraphicFramePr>
        <p:xfrm>
          <a:off x="2815387" y="2126357"/>
          <a:ext cx="5600700" cy="4444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Graphic 18" descr="Remote learning language with solid fill">
            <a:extLst>
              <a:ext uri="{FF2B5EF4-FFF2-40B4-BE49-F238E27FC236}">
                <a16:creationId xmlns:a16="http://schemas.microsoft.com/office/drawing/2014/main" xmlns="" id="{FABD6DEA-A168-47B2-88AF-365FB0F2F0F6}"/>
              </a:ext>
            </a:extLst>
          </p:cNvPr>
          <p:cNvPicPr>
            <a:picLocks noChangeAspect="1"/>
          </p:cNvPicPr>
          <p:nvPr/>
        </p:nvPicPr>
        <p:blipFill>
          <a:blip r:embed="rId7">
            <a:extLst>
              <a:ext uri="{96DAC541-7B7A-43D3-8B79-37D633B846F1}">
                <asvg:svgBlip xmlns:asvg="http://schemas.microsoft.com/office/drawing/2016/SVG/main" xmlns="" r:embed="rId12"/>
              </a:ext>
            </a:extLst>
          </a:blip>
          <a:stretch>
            <a:fillRect/>
          </a:stretch>
        </p:blipFill>
        <p:spPr>
          <a:xfrm>
            <a:off x="3012221" y="2420572"/>
            <a:ext cx="440744" cy="587658"/>
          </a:xfrm>
          <a:prstGeom prst="rect">
            <a:avLst/>
          </a:prstGeom>
        </p:spPr>
      </p:pic>
      <p:pic>
        <p:nvPicPr>
          <p:cNvPr id="20" name="Graphic 19" descr="Handshake with solid fill">
            <a:extLst>
              <a:ext uri="{FF2B5EF4-FFF2-40B4-BE49-F238E27FC236}">
                <a16:creationId xmlns:a16="http://schemas.microsoft.com/office/drawing/2014/main" xmlns="" id="{0E0A3F6F-3FB6-4B52-82D1-43A53E1F4EFC}"/>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2934182" y="5674116"/>
            <a:ext cx="596823" cy="795764"/>
          </a:xfrm>
          <a:prstGeom prst="rect">
            <a:avLst/>
          </a:prstGeom>
        </p:spPr>
      </p:pic>
      <p:pic>
        <p:nvPicPr>
          <p:cNvPr id="21" name="Graphic 20" descr="Blog outline">
            <a:extLst>
              <a:ext uri="{FF2B5EF4-FFF2-40B4-BE49-F238E27FC236}">
                <a16:creationId xmlns:a16="http://schemas.microsoft.com/office/drawing/2014/main" xmlns="" id="{C0FD4783-2AEA-40A1-BF95-C01C7EA54635}"/>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3407929" y="3281075"/>
            <a:ext cx="440744" cy="505685"/>
          </a:xfrm>
          <a:prstGeom prst="rect">
            <a:avLst/>
          </a:prstGeom>
        </p:spPr>
      </p:pic>
      <p:sp>
        <p:nvSpPr>
          <p:cNvPr id="4" name="Oval 3">
            <a:extLst>
              <a:ext uri="{FF2B5EF4-FFF2-40B4-BE49-F238E27FC236}">
                <a16:creationId xmlns:a16="http://schemas.microsoft.com/office/drawing/2014/main" xmlns="" id="{AAB84FAA-DFF7-438F-BAAE-C9E30B6D561F}"/>
              </a:ext>
            </a:extLst>
          </p:cNvPr>
          <p:cNvSpPr/>
          <p:nvPr/>
        </p:nvSpPr>
        <p:spPr>
          <a:xfrm>
            <a:off x="407194" y="3065262"/>
            <a:ext cx="2526988" cy="2531801"/>
          </a:xfrm>
          <a:prstGeom prst="ellipse">
            <a:avLst/>
          </a:prstGeom>
          <a:blipFill dpi="0" rotWithShape="1">
            <a:blip r:embed="rId1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Graphic 11" descr="Office worker male with solid fill">
            <a:extLst>
              <a:ext uri="{FF2B5EF4-FFF2-40B4-BE49-F238E27FC236}">
                <a16:creationId xmlns:a16="http://schemas.microsoft.com/office/drawing/2014/main" xmlns="" id="{02B515E6-9FDF-4511-870F-080CE71A798B}"/>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3504560" y="4077142"/>
            <a:ext cx="507206" cy="581422"/>
          </a:xfrm>
          <a:prstGeom prst="rect">
            <a:avLst/>
          </a:prstGeom>
        </p:spPr>
      </p:pic>
      <p:pic>
        <p:nvPicPr>
          <p:cNvPr id="8" name="Graphic 7" descr="Dental Tools with solid fill">
            <a:extLst>
              <a:ext uri="{FF2B5EF4-FFF2-40B4-BE49-F238E27FC236}">
                <a16:creationId xmlns:a16="http://schemas.microsoft.com/office/drawing/2014/main" xmlns="" id="{A50B854D-2341-4BD0-9008-E62C1113BD44}"/>
              </a:ext>
            </a:extLst>
          </p:cNvPr>
          <p:cNvPicPr>
            <a:picLocks noChangeAspect="1"/>
          </p:cNvPicPr>
          <p:nvPr/>
        </p:nvPicPr>
        <p:blipFill>
          <a:blip r:embed="rId20">
            <a:extLst>
              <a:ext uri="{96DAC541-7B7A-43D3-8B79-37D633B846F1}">
                <asvg:svgBlip xmlns:asvg="http://schemas.microsoft.com/office/drawing/2016/SVG/main" xmlns="" r:embed="rId21"/>
              </a:ext>
            </a:extLst>
          </a:blip>
          <a:stretch>
            <a:fillRect/>
          </a:stretch>
        </p:blipFill>
        <p:spPr>
          <a:xfrm>
            <a:off x="3483340" y="4992181"/>
            <a:ext cx="288974" cy="385299"/>
          </a:xfrm>
          <a:prstGeom prst="rect">
            <a:avLst/>
          </a:prstGeom>
        </p:spPr>
      </p:pic>
      <p:pic>
        <p:nvPicPr>
          <p:cNvPr id="13"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22">
            <a:extLst>
              <a:ext uri="{96DAC541-7B7A-43D3-8B79-37D633B846F1}">
                <asvg:svgBlip xmlns:asvg="http://schemas.microsoft.com/office/drawing/2016/SVG/main" xmlns="" r:embed="rId8"/>
              </a:ext>
            </a:extLst>
          </a:blip>
          <a:stretch>
            <a:fillRect/>
          </a:stretch>
        </p:blipFill>
        <p:spPr>
          <a:xfrm>
            <a:off x="8415168" y="-23813"/>
            <a:ext cx="685800" cy="795337"/>
          </a:xfrm>
          <a:prstGeom prst="rect">
            <a:avLst/>
          </a:prstGeom>
        </p:spPr>
      </p:pic>
      <p:pic>
        <p:nvPicPr>
          <p:cNvPr id="14"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23">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spTree>
    <p:extLst>
      <p:ext uri="{BB962C8B-B14F-4D97-AF65-F5344CB8AC3E}">
        <p14:creationId xmlns:p14="http://schemas.microsoft.com/office/powerpoint/2010/main" val="185343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590760" y="1033272"/>
            <a:ext cx="4977314" cy="782638"/>
          </a:xfrm>
        </p:spPr>
        <p:txBody>
          <a:bodyPr>
            <a:normAutofit/>
          </a:bodyPr>
          <a:lstStyle/>
          <a:p>
            <a:r>
              <a:rPr lang="en-IN" dirty="0"/>
              <a:t>Next Steps</a:t>
            </a:r>
          </a:p>
        </p:txBody>
      </p:sp>
      <p:pic>
        <p:nvPicPr>
          <p:cNvPr id="10"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2">
            <a:extLst>
              <a:ext uri="{96DAC541-7B7A-43D3-8B79-37D633B846F1}">
                <asvg:svgBlip xmlns:asvg="http://schemas.microsoft.com/office/drawing/2016/SVG/main" xmlns="" r:embed="rId8"/>
              </a:ext>
            </a:extLst>
          </a:blip>
          <a:stretch>
            <a:fillRect/>
          </a:stretch>
        </p:blipFill>
        <p:spPr>
          <a:xfrm>
            <a:off x="8415168" y="-23813"/>
            <a:ext cx="685800" cy="795337"/>
          </a:xfrm>
          <a:prstGeom prst="rect">
            <a:avLst/>
          </a:prstGeom>
        </p:spPr>
      </p:pic>
      <p:pic>
        <p:nvPicPr>
          <p:cNvPr id="11"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graphicFrame>
        <p:nvGraphicFramePr>
          <p:cNvPr id="14" name="Diagram 13">
            <a:extLst>
              <a:ext uri="{FF2B5EF4-FFF2-40B4-BE49-F238E27FC236}">
                <a16:creationId xmlns:a16="http://schemas.microsoft.com/office/drawing/2014/main" xmlns="" id="{274996C2-9124-4EED-8723-175D68FA3B17}"/>
              </a:ext>
            </a:extLst>
          </p:cNvPr>
          <p:cNvGraphicFramePr/>
          <p:nvPr>
            <p:extLst>
              <p:ext uri="{D42A27DB-BD31-4B8C-83A1-F6EECF244321}">
                <p14:modId xmlns:p14="http://schemas.microsoft.com/office/powerpoint/2010/main" val="3839620885"/>
              </p:ext>
            </p:extLst>
          </p:nvPr>
        </p:nvGraphicFramePr>
        <p:xfrm>
          <a:off x="1078147" y="2331060"/>
          <a:ext cx="7033128" cy="400630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97327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577946A2-8DCE-4047-9CAE-38128B4BAF3B}"/>
              </a:ext>
            </a:extLst>
          </p:cNvPr>
          <p:cNvSpPr>
            <a:spLocks noGrp="1"/>
          </p:cNvSpPr>
          <p:nvPr>
            <p:ph type="body" sz="quarter" idx="11"/>
          </p:nvPr>
        </p:nvSpPr>
        <p:spPr/>
        <p:txBody>
          <a:bodyPr tIns="274320" rIns="1280160"/>
          <a:lstStyle/>
          <a:p>
            <a:r>
              <a:rPr lang="en-US" sz="1600" dirty="0"/>
              <a:t>Lorem ipsum dolor sit amet, consectetur adipiscing elit. Phasellus auctor efficitur dui et facilisis. Pellentesque habitant morbi tristique senectus et netus et malesuada fames ac turpis egestas. Etiam molestie in quam ac viverra. Cras consequat gravida aliquam. Maecenas cursus eleifend risus, in vulputate velit imperdiet non. Aenean tincidunt euismod ultricies. Fusce tempor dui ipsum, nec ultricies ante eleifend vel curabitur.</a:t>
            </a:r>
          </a:p>
          <a:p>
            <a:endParaRPr lang="en-US" sz="1600" dirty="0"/>
          </a:p>
        </p:txBody>
      </p:sp>
      <p:sp>
        <p:nvSpPr>
          <p:cNvPr id="8" name="Title 7">
            <a:extLst>
              <a:ext uri="{FF2B5EF4-FFF2-40B4-BE49-F238E27FC236}">
                <a16:creationId xmlns:a16="http://schemas.microsoft.com/office/drawing/2014/main" xmlns="" id="{3BE52921-898C-4569-9D8A-F1C5E0ABE804}"/>
              </a:ext>
            </a:extLst>
          </p:cNvPr>
          <p:cNvSpPr>
            <a:spLocks noGrp="1"/>
          </p:cNvSpPr>
          <p:nvPr>
            <p:ph type="title"/>
          </p:nvPr>
        </p:nvSpPr>
        <p:spPr/>
        <p:txBody>
          <a:bodyPr/>
          <a:lstStyle/>
          <a:p>
            <a:r>
              <a:rPr lang="en-US" dirty="0"/>
              <a:t>Success </a:t>
            </a:r>
            <a:r>
              <a:rPr lang="en-US" dirty="0" smtClean="0"/>
              <a:t>Stories</a:t>
            </a:r>
            <a:endParaRPr lang="en-US" dirty="0"/>
          </a:p>
        </p:txBody>
      </p:sp>
      <p:pic>
        <p:nvPicPr>
          <p:cNvPr id="11" name="Picture Placeholder 10" descr="A picture containing text, person, indoor, computer&#10;&#10;Description automatically generated">
            <a:extLst>
              <a:ext uri="{FF2B5EF4-FFF2-40B4-BE49-F238E27FC236}">
                <a16:creationId xmlns:a16="http://schemas.microsoft.com/office/drawing/2014/main" xmlns="" id="{390A2CCB-72BC-4B8F-992D-669ED022D511}"/>
              </a:ext>
            </a:extLst>
          </p:cNvPr>
          <p:cNvPicPr>
            <a:picLocks noGrp="1" noChangeAspect="1"/>
          </p:cNvPicPr>
          <p:nvPr>
            <p:ph type="pic" sz="quarter" idx="10"/>
          </p:nvPr>
        </p:nvPicPr>
        <p:blipFill>
          <a:blip r:embed="rId2"/>
          <a:srcRect l="23803" r="23803"/>
          <a:stretch>
            <a:fillRect/>
          </a:stretch>
        </p:blipFill>
        <p:spPr/>
      </p:pic>
      <p:pic>
        <p:nvPicPr>
          <p:cNvPr id="13" name="Picture Placeholder 12" descr="A person sitting at a desk&#10;&#10;Description automatically generated">
            <a:extLst>
              <a:ext uri="{FF2B5EF4-FFF2-40B4-BE49-F238E27FC236}">
                <a16:creationId xmlns:a16="http://schemas.microsoft.com/office/drawing/2014/main" xmlns="" id="{A06F6D2C-7E95-493A-B12D-84A7AFF63C1A}"/>
              </a:ext>
            </a:extLst>
          </p:cNvPr>
          <p:cNvPicPr>
            <a:picLocks noGrp="1" noChangeAspect="1"/>
          </p:cNvPicPr>
          <p:nvPr>
            <p:ph type="pic" sz="quarter" idx="12"/>
          </p:nvPr>
        </p:nvPicPr>
        <p:blipFill>
          <a:blip r:embed="rId3"/>
          <a:srcRect l="23674" r="23674"/>
          <a:stretch>
            <a:fillRect/>
          </a:stretch>
        </p:blipFill>
        <p:spPr/>
      </p:pic>
    </p:spTree>
    <p:extLst>
      <p:ext uri="{BB962C8B-B14F-4D97-AF65-F5344CB8AC3E}">
        <p14:creationId xmlns:p14="http://schemas.microsoft.com/office/powerpoint/2010/main" val="42991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13F9A722-C416-4CA0-9E81-3AB439623A87}"/>
              </a:ext>
            </a:extLst>
          </p:cNvPr>
          <p:cNvSpPr>
            <a:spLocks noGrp="1"/>
          </p:cNvSpPr>
          <p:nvPr>
            <p:ph type="title"/>
          </p:nvPr>
        </p:nvSpPr>
        <p:spPr/>
        <p:txBody>
          <a:bodyPr>
            <a:normAutofit fontScale="90000"/>
          </a:bodyPr>
          <a:lstStyle/>
          <a:p>
            <a:r>
              <a:rPr lang="en-US" dirty="0"/>
              <a:t>Click to Add Team Slide Title Here</a:t>
            </a:r>
          </a:p>
        </p:txBody>
      </p:sp>
      <p:pic>
        <p:nvPicPr>
          <p:cNvPr id="25" name="Picture Placeholder 23">
            <a:extLst>
              <a:ext uri="{FF2B5EF4-FFF2-40B4-BE49-F238E27FC236}">
                <a16:creationId xmlns:a16="http://schemas.microsoft.com/office/drawing/2014/main" xmlns="" id="{28471B48-B5D4-4311-8051-3D8458674D12}"/>
              </a:ext>
            </a:extLst>
          </p:cNvPr>
          <p:cNvPicPr>
            <a:picLocks noGrp="1" noChangeAspect="1"/>
          </p:cNvPicPr>
          <p:nvPr>
            <p:ph type="pic" sz="quarter" idx="11"/>
          </p:nvPr>
        </p:nvPicPr>
        <p:blipFill>
          <a:blip r:embed="rId2"/>
          <a:srcRect l="3088" r="3088"/>
          <a:stretch/>
        </p:blipFill>
        <p:spPr>
          <a:blipFill dpi="0" rotWithShape="1">
            <a:blip r:embed="rId2">
              <a:extLst>
                <a:ext uri="{28A0092B-C50C-407E-A947-70E740481C1C}">
                  <a14:useLocalDpi xmlns:a14="http://schemas.microsoft.com/office/drawing/2010/main" val="0"/>
                </a:ext>
              </a:extLst>
            </a:blip>
            <a:srcRect/>
            <a:stretch>
              <a:fillRect/>
            </a:stretch>
          </a:blipFill>
        </p:spPr>
      </p:pic>
      <p:pic>
        <p:nvPicPr>
          <p:cNvPr id="5" name="Picture Placeholder 4" descr="Logo&#10;&#10;Description automatically generated">
            <a:extLst>
              <a:ext uri="{FF2B5EF4-FFF2-40B4-BE49-F238E27FC236}">
                <a16:creationId xmlns:a16="http://schemas.microsoft.com/office/drawing/2014/main" xmlns="" id="{8F517792-5FA0-4012-9C74-6B06293E7C79}"/>
              </a:ext>
            </a:extLst>
          </p:cNvPr>
          <p:cNvPicPr>
            <a:picLocks noGrp="1" noChangeAspect="1"/>
          </p:cNvPicPr>
          <p:nvPr>
            <p:ph type="pic" sz="quarter" idx="13"/>
          </p:nvPr>
        </p:nvPicPr>
        <p:blipFill>
          <a:blip r:embed="rId2"/>
          <a:srcRect l="3088" r="3088"/>
          <a:stretch>
            <a:fillRect/>
          </a:stretch>
        </p:blipFill>
        <p:spPr/>
      </p:pic>
      <p:pic>
        <p:nvPicPr>
          <p:cNvPr id="31" name="Picture Placeholder 29">
            <a:extLst>
              <a:ext uri="{FF2B5EF4-FFF2-40B4-BE49-F238E27FC236}">
                <a16:creationId xmlns:a16="http://schemas.microsoft.com/office/drawing/2014/main" xmlns="" id="{7453335E-1D5E-4FDC-8418-75FFB424DE6C}"/>
              </a:ext>
            </a:extLst>
          </p:cNvPr>
          <p:cNvPicPr>
            <a:picLocks noGrp="1" noChangeAspect="1"/>
          </p:cNvPicPr>
          <p:nvPr>
            <p:ph type="pic" sz="quarter" idx="14"/>
          </p:nvPr>
        </p:nvPicPr>
        <p:blipFill>
          <a:blip r:embed="rId2"/>
          <a:srcRect l="3088" r="3088"/>
          <a:stretch/>
        </p:blipFill>
        <p:spPr>
          <a:blipFill dpi="0" rotWithShape="1">
            <a:blip r:embed="rId2">
              <a:extLst>
                <a:ext uri="{28A0092B-C50C-407E-A947-70E740481C1C}">
                  <a14:useLocalDpi xmlns:a14="http://schemas.microsoft.com/office/drawing/2010/main" val="0"/>
                </a:ext>
              </a:extLst>
            </a:blip>
            <a:srcRect/>
            <a:stretch>
              <a:fillRect/>
            </a:stretch>
          </a:blipFill>
        </p:spPr>
      </p:pic>
      <p:sp>
        <p:nvSpPr>
          <p:cNvPr id="17" name="Text Placeholder 16">
            <a:extLst>
              <a:ext uri="{FF2B5EF4-FFF2-40B4-BE49-F238E27FC236}">
                <a16:creationId xmlns:a16="http://schemas.microsoft.com/office/drawing/2014/main" xmlns="" id="{4E6B8FC3-C6AB-4C05-AB1A-6A425F437168}"/>
              </a:ext>
            </a:extLst>
          </p:cNvPr>
          <p:cNvSpPr>
            <a:spLocks noGrp="1"/>
          </p:cNvSpPr>
          <p:nvPr>
            <p:ph type="body" sz="quarter" idx="15"/>
          </p:nvPr>
        </p:nvSpPr>
        <p:spPr/>
        <p:txBody>
          <a:bodyPr/>
          <a:lstStyle/>
          <a:p>
            <a:r>
              <a:rPr lang="en-US" sz="1600" dirty="0"/>
              <a:t>Lorem ipsum dolor sit amet, consectetur adipiscing elit. </a:t>
            </a:r>
          </a:p>
        </p:txBody>
      </p:sp>
      <p:sp>
        <p:nvSpPr>
          <p:cNvPr id="18" name="Text Placeholder 17">
            <a:extLst>
              <a:ext uri="{FF2B5EF4-FFF2-40B4-BE49-F238E27FC236}">
                <a16:creationId xmlns:a16="http://schemas.microsoft.com/office/drawing/2014/main" xmlns="" id="{6D905B54-BC78-4D3A-98A7-8BF350FAE60E}"/>
              </a:ext>
            </a:extLst>
          </p:cNvPr>
          <p:cNvSpPr>
            <a:spLocks noGrp="1"/>
          </p:cNvSpPr>
          <p:nvPr>
            <p:ph type="body" sz="quarter" idx="16"/>
          </p:nvPr>
        </p:nvSpPr>
        <p:spPr/>
        <p:txBody>
          <a:bodyPr/>
          <a:lstStyle/>
          <a:p>
            <a:r>
              <a:rPr lang="en-US" dirty="0">
                <a:latin typeface="+mn-lt"/>
              </a:rPr>
              <a:t>ADD NAME</a:t>
            </a:r>
          </a:p>
        </p:txBody>
      </p:sp>
      <p:sp>
        <p:nvSpPr>
          <p:cNvPr id="19" name="Text Placeholder 18">
            <a:extLst>
              <a:ext uri="{FF2B5EF4-FFF2-40B4-BE49-F238E27FC236}">
                <a16:creationId xmlns:a16="http://schemas.microsoft.com/office/drawing/2014/main" xmlns="" id="{35D841AC-77B9-46F0-877E-EDFD058BCBF2}"/>
              </a:ext>
            </a:extLst>
          </p:cNvPr>
          <p:cNvSpPr>
            <a:spLocks noGrp="1"/>
          </p:cNvSpPr>
          <p:nvPr>
            <p:ph type="body" sz="quarter" idx="17"/>
          </p:nvPr>
        </p:nvSpPr>
        <p:spPr/>
        <p:txBody>
          <a:bodyPr/>
          <a:lstStyle/>
          <a:p>
            <a:r>
              <a:rPr lang="en-US" sz="1600" dirty="0"/>
              <a:t>Lorem ipsum dolor sit amet, consectetur adipiscing elit. </a:t>
            </a:r>
          </a:p>
          <a:p>
            <a:endParaRPr lang="en-US" sz="1600" dirty="0"/>
          </a:p>
        </p:txBody>
      </p:sp>
      <p:sp>
        <p:nvSpPr>
          <p:cNvPr id="20" name="Text Placeholder 19">
            <a:extLst>
              <a:ext uri="{FF2B5EF4-FFF2-40B4-BE49-F238E27FC236}">
                <a16:creationId xmlns:a16="http://schemas.microsoft.com/office/drawing/2014/main" xmlns="" id="{D20F164F-C51A-49BD-BCBB-07C7BED267C0}"/>
              </a:ext>
            </a:extLst>
          </p:cNvPr>
          <p:cNvSpPr>
            <a:spLocks noGrp="1"/>
          </p:cNvSpPr>
          <p:nvPr>
            <p:ph type="body" sz="quarter" idx="18"/>
          </p:nvPr>
        </p:nvSpPr>
        <p:spPr/>
        <p:txBody>
          <a:bodyPr/>
          <a:lstStyle/>
          <a:p>
            <a:r>
              <a:rPr lang="en-US" dirty="0">
                <a:latin typeface="+mn-lt"/>
              </a:rPr>
              <a:t>ADD NAME</a:t>
            </a:r>
          </a:p>
        </p:txBody>
      </p:sp>
      <p:sp>
        <p:nvSpPr>
          <p:cNvPr id="21" name="Text Placeholder 20">
            <a:extLst>
              <a:ext uri="{FF2B5EF4-FFF2-40B4-BE49-F238E27FC236}">
                <a16:creationId xmlns:a16="http://schemas.microsoft.com/office/drawing/2014/main" xmlns="" id="{F6997EE2-4A7E-42BA-A9A4-CA8914C6CA1F}"/>
              </a:ext>
            </a:extLst>
          </p:cNvPr>
          <p:cNvSpPr>
            <a:spLocks noGrp="1"/>
          </p:cNvSpPr>
          <p:nvPr>
            <p:ph type="body" sz="quarter" idx="19"/>
          </p:nvPr>
        </p:nvSpPr>
        <p:spPr/>
        <p:txBody>
          <a:bodyPr/>
          <a:lstStyle/>
          <a:p>
            <a:r>
              <a:rPr lang="en-US" sz="1600" dirty="0"/>
              <a:t>Lorem ipsum dolor sit amet, consectetur adipiscing elit. </a:t>
            </a:r>
          </a:p>
          <a:p>
            <a:endParaRPr lang="en-US" sz="1600" dirty="0"/>
          </a:p>
        </p:txBody>
      </p:sp>
      <p:sp>
        <p:nvSpPr>
          <p:cNvPr id="22" name="Text Placeholder 21">
            <a:extLst>
              <a:ext uri="{FF2B5EF4-FFF2-40B4-BE49-F238E27FC236}">
                <a16:creationId xmlns:a16="http://schemas.microsoft.com/office/drawing/2014/main" xmlns="" id="{3604A973-1FC1-4BD3-A8B8-0C46262D77B6}"/>
              </a:ext>
            </a:extLst>
          </p:cNvPr>
          <p:cNvSpPr>
            <a:spLocks noGrp="1"/>
          </p:cNvSpPr>
          <p:nvPr>
            <p:ph type="body" sz="quarter" idx="20"/>
          </p:nvPr>
        </p:nvSpPr>
        <p:spPr/>
        <p:txBody>
          <a:bodyPr/>
          <a:lstStyle/>
          <a:p>
            <a:r>
              <a:rPr lang="en-US" dirty="0">
                <a:latin typeface="+mn-lt"/>
              </a:rPr>
              <a:t>ADD NAME</a:t>
            </a:r>
          </a:p>
        </p:txBody>
      </p:sp>
      <p:sp>
        <p:nvSpPr>
          <p:cNvPr id="23" name="Text Placeholder 22">
            <a:extLst>
              <a:ext uri="{FF2B5EF4-FFF2-40B4-BE49-F238E27FC236}">
                <a16:creationId xmlns:a16="http://schemas.microsoft.com/office/drawing/2014/main" xmlns="" id="{F71130C1-E2E7-4700-A220-231BB58349DE}"/>
              </a:ext>
            </a:extLst>
          </p:cNvPr>
          <p:cNvSpPr>
            <a:spLocks noGrp="1"/>
          </p:cNvSpPr>
          <p:nvPr>
            <p:ph type="body" sz="quarter" idx="21"/>
          </p:nvPr>
        </p:nvSpPr>
        <p:spPr/>
        <p:txBody>
          <a:bodyPr/>
          <a:lstStyle/>
          <a:p>
            <a:r>
              <a:rPr lang="en-US" sz="1600" dirty="0"/>
              <a:t>Lorem ipsum dolor sit amet, consectetur adipiscing elit. </a:t>
            </a:r>
          </a:p>
          <a:p>
            <a:endParaRPr lang="en-US" sz="1600" dirty="0"/>
          </a:p>
        </p:txBody>
      </p:sp>
      <p:sp>
        <p:nvSpPr>
          <p:cNvPr id="24" name="Text Placeholder 23">
            <a:extLst>
              <a:ext uri="{FF2B5EF4-FFF2-40B4-BE49-F238E27FC236}">
                <a16:creationId xmlns:a16="http://schemas.microsoft.com/office/drawing/2014/main" xmlns="" id="{DDC5EC52-0B52-4D0E-B00E-8E5EF35BC9CD}"/>
              </a:ext>
            </a:extLst>
          </p:cNvPr>
          <p:cNvSpPr>
            <a:spLocks noGrp="1"/>
          </p:cNvSpPr>
          <p:nvPr>
            <p:ph type="body" sz="quarter" idx="22"/>
          </p:nvPr>
        </p:nvSpPr>
        <p:spPr/>
        <p:txBody>
          <a:bodyPr/>
          <a:lstStyle/>
          <a:p>
            <a:r>
              <a:rPr lang="en-US" dirty="0">
                <a:latin typeface="+mn-lt"/>
              </a:rPr>
              <a:t>ADD NAME</a:t>
            </a:r>
          </a:p>
        </p:txBody>
      </p:sp>
      <p:pic>
        <p:nvPicPr>
          <p:cNvPr id="29" name="Picture Placeholder 25">
            <a:extLst>
              <a:ext uri="{FF2B5EF4-FFF2-40B4-BE49-F238E27FC236}">
                <a16:creationId xmlns:a16="http://schemas.microsoft.com/office/drawing/2014/main" xmlns="" id="{1507C138-F295-471C-A7C2-F827C437DE97}"/>
              </a:ext>
            </a:extLst>
          </p:cNvPr>
          <p:cNvPicPr>
            <a:picLocks noGrp="1" noChangeAspect="1"/>
          </p:cNvPicPr>
          <p:nvPr>
            <p:ph type="pic" sz="quarter" idx="12"/>
          </p:nvPr>
        </p:nvPicPr>
        <p:blipFill>
          <a:blip r:embed="rId2"/>
          <a:srcRect l="3121" r="3121"/>
          <a:stretch/>
        </p:blipFill>
        <p:spPr>
          <a:blipFill dpi="0" rotWithShape="1">
            <a:blip r:embed="rId2">
              <a:extLst>
                <a:ext uri="{28A0092B-C50C-407E-A947-70E740481C1C}">
                  <a14:useLocalDpi xmlns:a14="http://schemas.microsoft.com/office/drawing/2010/main" val="0"/>
                </a:ext>
              </a:extLst>
            </a:blip>
            <a:srcRect/>
            <a:stretch>
              <a:fillRect/>
            </a:stretch>
          </a:blipFill>
        </p:spPr>
      </p:pic>
      <p:pic>
        <p:nvPicPr>
          <p:cNvPr id="28"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3">
            <a:extLst>
              <a:ext uri="{96DAC541-7B7A-43D3-8B79-37D633B846F1}">
                <asvg:svgBlip xmlns:asvg="http://schemas.microsoft.com/office/drawing/2016/SVG/main" xmlns="" r:embed="rId8"/>
              </a:ext>
            </a:extLst>
          </a:blip>
          <a:stretch>
            <a:fillRect/>
          </a:stretch>
        </p:blipFill>
        <p:spPr>
          <a:xfrm>
            <a:off x="8415168" y="-23813"/>
            <a:ext cx="685800" cy="795337"/>
          </a:xfrm>
          <a:prstGeom prst="rect">
            <a:avLst/>
          </a:prstGeom>
        </p:spPr>
      </p:pic>
      <p:pic>
        <p:nvPicPr>
          <p:cNvPr id="30"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65112" y="64245"/>
            <a:ext cx="507206" cy="588218"/>
          </a:xfrm>
          <a:prstGeom prst="rect">
            <a:avLst/>
          </a:prstGeom>
        </p:spPr>
      </p:pic>
    </p:spTree>
    <p:extLst>
      <p:ext uri="{BB962C8B-B14F-4D97-AF65-F5344CB8AC3E}">
        <p14:creationId xmlns:p14="http://schemas.microsoft.com/office/powerpoint/2010/main" val="136058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596,1,CLICK TO ADD TITLE "/>
</p:tagLst>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sophisticated presentation</Template>
  <TotalTime>609</TotalTime>
  <Words>1354</Words>
  <Application>Microsoft Office PowerPoint</Application>
  <PresentationFormat>On-screen Show (4:3)</PresentationFormat>
  <Paragraphs>309</Paragraphs>
  <Slides>33</Slides>
  <Notes>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SKILL India </vt:lpstr>
      <vt:lpstr>Objective</vt:lpstr>
      <vt:lpstr>Advantages/ Reasons for Growth</vt:lpstr>
      <vt:lpstr>Development</vt:lpstr>
      <vt:lpstr>TITLE GOES HERE</vt:lpstr>
      <vt:lpstr>Scope of Improvement</vt:lpstr>
      <vt:lpstr>Next Steps</vt:lpstr>
      <vt:lpstr>Success Stories</vt:lpstr>
      <vt:lpstr>Click to Add Team Slide Title Here</vt:lpstr>
      <vt:lpstr>Photo Collage</vt:lpstr>
      <vt:lpstr>PowerPoint Presentation</vt:lpstr>
      <vt:lpstr>Introduction</vt:lpstr>
      <vt:lpstr>Layers/ Steps</vt:lpstr>
      <vt:lpstr>Dashboard</vt:lpstr>
      <vt:lpstr>Enabler</vt:lpstr>
      <vt:lpstr>Forces/ Different Points</vt:lpstr>
      <vt:lpstr>Parameters/ Lists</vt:lpstr>
      <vt:lpstr>Success Story</vt:lpstr>
      <vt:lpstr>Summary </vt:lpstr>
      <vt:lpstr>PRICING TABLES</vt:lpstr>
      <vt:lpstr>Click to Add Team Slide Title Here</vt:lpstr>
      <vt:lpstr>Photo Collage</vt:lpstr>
      <vt:lpstr>Other Slides</vt:lpstr>
      <vt:lpstr>Key factors</vt:lpstr>
      <vt:lpstr>Parameters</vt:lpstr>
      <vt:lpstr>Categories</vt:lpstr>
      <vt:lpstr>Pillars /Enablers</vt:lpstr>
      <vt:lpstr>Pillars /Enablers</vt:lpstr>
      <vt:lpstr>Process charts: Linear flow</vt:lpstr>
      <vt:lpstr>Levels</vt:lpstr>
      <vt:lpstr>DIVIDER SLIDE</vt:lpstr>
      <vt:lpstr>TRENDS</vt:lpstr>
      <vt:lpstr>Comparison slide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Jatin Mendiratta</dc:creator>
  <cp:lastModifiedBy>Rohit</cp:lastModifiedBy>
  <cp:revision>26</cp:revision>
  <dcterms:created xsi:type="dcterms:W3CDTF">2021-07-03T05:20:29Z</dcterms:created>
  <dcterms:modified xsi:type="dcterms:W3CDTF">2021-11-24T09:42:01Z</dcterms:modified>
</cp:coreProperties>
</file>