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4124" r:id="rId23"/>
    <p:sldId id="25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00"/>
    <p:restoredTop sz="96281"/>
  </p:normalViewPr>
  <p:slideViewPr>
    <p:cSldViewPr>
      <p:cViewPr varScale="1">
        <p:scale>
          <a:sx n="89" d="100"/>
          <a:sy n="89" d="100"/>
        </p:scale>
        <p:origin x="920" y="176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Visit Web Portal  </a:t>
          </a:r>
          <a:endParaRPr lang="en-US" b="1" dirty="0">
            <a:latin typeface="HK Grotesk" pitchFamily="2" charset="77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Registration with Department</a:t>
          </a:r>
          <a:endParaRPr lang="en-US" b="1" dirty="0">
            <a:latin typeface="HK Grotesk" pitchFamily="2" charset="77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Approval from Admin</a:t>
          </a:r>
          <a:endParaRPr lang="en-US" b="1" dirty="0">
            <a:latin typeface="HK Grotesk" pitchFamily="2" charset="77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Dashboard</a:t>
          </a:r>
          <a:endParaRPr lang="en-US" b="1" dirty="0">
            <a:latin typeface="HK Grotesk" pitchFamily="2" charset="77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Select Presentation Elements</a:t>
          </a:r>
          <a:endParaRPr lang="en-US" b="1" dirty="0">
            <a:latin typeface="HK Grotesk" pitchFamily="2" charset="77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b="1" dirty="0">
            <a:latin typeface="HK Grotesk" pitchFamily="2" charset="77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b="1" dirty="0">
            <a:latin typeface="HK Grotesk" pitchFamily="2" charset="77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Search/Filter  Elements</a:t>
          </a:r>
          <a:endParaRPr lang="en-US" b="1" dirty="0">
            <a:latin typeface="HK Grotesk" pitchFamily="2" charset="77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Download Now</a:t>
          </a:r>
          <a:endParaRPr lang="en-US" b="1" dirty="0">
            <a:latin typeface="HK Grotesk" pitchFamily="2" charset="77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HK Grotesk" pitchFamily="2" charset="77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HK Grotesk" pitchFamily="2" charset="77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HK Grotesk" pitchFamily="2" charset="77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HK Grotesk" pitchFamily="2" charset="77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HK Grotesk" pitchFamily="2" charset="77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HK Grotesk" pitchFamily="2" charset="77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HK Grotesk" pitchFamily="2" charset="77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3" csCatId="colorful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1</a:t>
          </a:r>
          <a:endParaRPr lang="en-GB" dirty="0">
            <a:latin typeface="HK Grotesk" pitchFamily="2" charset="77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  <a:p>
          <a:r>
            <a:rPr lang="en-GB" dirty="0">
              <a:latin typeface="HK Grotesk" pitchFamily="2" charset="77"/>
            </a:rPr>
            <a:t>Title 4</a:t>
          </a:r>
        </a:p>
        <a:p>
          <a:r>
            <a:rPr lang="en-GB" dirty="0">
              <a:latin typeface="HK Grotesk" pitchFamily="2" charset="77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2</a:t>
          </a:r>
          <a:endParaRPr lang="en-GB" dirty="0">
            <a:latin typeface="HK Grotesk" pitchFamily="2" charset="77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3</a:t>
          </a:r>
          <a:endParaRPr lang="en-GB" dirty="0">
            <a:latin typeface="HK Grotesk" pitchFamily="2" charset="77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161630" y="2349293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1673871"/>
              </a:lnTo>
              <a:lnTo>
                <a:pt x="585631" y="1673871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3141895"/>
        <a:ext cx="88668" cy="88668"/>
      </dsp:txXfrm>
    </dsp:sp>
    <dsp:sp modelId="{566F60A2-8695-EA4F-8316-63CED4C086E7}">
      <dsp:nvSpPr>
        <dsp:cNvPr id="0" name=""/>
        <dsp:cNvSpPr/>
      </dsp:nvSpPr>
      <dsp:spPr>
        <a:xfrm>
          <a:off x="2161630" y="2349293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557957"/>
              </a:lnTo>
              <a:lnTo>
                <a:pt x="585631" y="557957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608050"/>
        <a:ext cx="40443" cy="40443"/>
      </dsp:txXfrm>
    </dsp:sp>
    <dsp:sp modelId="{6D4ABAC1-D0DB-874D-95E9-FD21C57CB19A}">
      <dsp:nvSpPr>
        <dsp:cNvPr id="0" name=""/>
        <dsp:cNvSpPr/>
      </dsp:nvSpPr>
      <dsp:spPr>
        <a:xfrm>
          <a:off x="2161630" y="1791336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557957"/>
              </a:moveTo>
              <a:lnTo>
                <a:pt x="292815" y="557957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050092"/>
        <a:ext cx="40443" cy="40443"/>
      </dsp:txXfrm>
    </dsp:sp>
    <dsp:sp modelId="{B22CCCBF-8A0E-434E-BB2E-C95A5A04B0ED}">
      <dsp:nvSpPr>
        <dsp:cNvPr id="0" name=""/>
        <dsp:cNvSpPr/>
      </dsp:nvSpPr>
      <dsp:spPr>
        <a:xfrm>
          <a:off x="2161630" y="675421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1673871"/>
              </a:moveTo>
              <a:lnTo>
                <a:pt x="292815" y="1673871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1468023"/>
        <a:ext cx="88668" cy="88668"/>
      </dsp:txXfrm>
    </dsp:sp>
    <dsp:sp modelId="{47EDD4C2-5DDE-4D41-BF14-A9B46564EF6C}">
      <dsp:nvSpPr>
        <dsp:cNvPr id="0" name=""/>
        <dsp:cNvSpPr/>
      </dsp:nvSpPr>
      <dsp:spPr>
        <a:xfrm rot="16200000">
          <a:off x="-634029" y="1902927"/>
          <a:ext cx="4698587" cy="89273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dirty="0">
              <a:latin typeface="HK Grotesk" pitchFamily="2" charset="77"/>
            </a:rPr>
            <a:t>Title </a:t>
          </a:r>
        </a:p>
      </dsp:txBody>
      <dsp:txXfrm>
        <a:off x="-634029" y="1902927"/>
        <a:ext cx="4698587" cy="892731"/>
      </dsp:txXfrm>
    </dsp:sp>
    <dsp:sp modelId="{15CC0AF5-579D-4F4A-8C6A-B0C30C3B62CE}">
      <dsp:nvSpPr>
        <dsp:cNvPr id="0" name=""/>
        <dsp:cNvSpPr/>
      </dsp:nvSpPr>
      <dsp:spPr>
        <a:xfrm>
          <a:off x="2747261" y="229056"/>
          <a:ext cx="2928159" cy="892731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1</a:t>
          </a:r>
        </a:p>
      </dsp:txBody>
      <dsp:txXfrm>
        <a:off x="2747261" y="229056"/>
        <a:ext cx="2928159" cy="892731"/>
      </dsp:txXfrm>
    </dsp:sp>
    <dsp:sp modelId="{19495BE0-B1E0-D447-9415-29FC23BE0FEB}">
      <dsp:nvSpPr>
        <dsp:cNvPr id="0" name=""/>
        <dsp:cNvSpPr/>
      </dsp:nvSpPr>
      <dsp:spPr>
        <a:xfrm>
          <a:off x="2747261" y="1344970"/>
          <a:ext cx="2928159" cy="892731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2</a:t>
          </a:r>
        </a:p>
      </dsp:txBody>
      <dsp:txXfrm>
        <a:off x="2747261" y="1344970"/>
        <a:ext cx="2928159" cy="892731"/>
      </dsp:txXfrm>
    </dsp:sp>
    <dsp:sp modelId="{BB888442-F14C-DF4E-8682-F5C5BFC3EEF9}">
      <dsp:nvSpPr>
        <dsp:cNvPr id="0" name=""/>
        <dsp:cNvSpPr/>
      </dsp:nvSpPr>
      <dsp:spPr>
        <a:xfrm>
          <a:off x="2747261" y="2460884"/>
          <a:ext cx="2928159" cy="892731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3</a:t>
          </a:r>
        </a:p>
      </dsp:txBody>
      <dsp:txXfrm>
        <a:off x="2747261" y="2460884"/>
        <a:ext cx="2928159" cy="892731"/>
      </dsp:txXfrm>
    </dsp:sp>
    <dsp:sp modelId="{336BF91F-D92D-924D-9FD1-24F82F4024AD}">
      <dsp:nvSpPr>
        <dsp:cNvPr id="0" name=""/>
        <dsp:cNvSpPr/>
      </dsp:nvSpPr>
      <dsp:spPr>
        <a:xfrm>
          <a:off x="2747261" y="3576799"/>
          <a:ext cx="2928159" cy="892731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4</a:t>
          </a:r>
        </a:p>
      </dsp:txBody>
      <dsp:txXfrm>
        <a:off x="2747261" y="3576799"/>
        <a:ext cx="2928159" cy="8927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361071" y="1079072"/>
          <a:ext cx="1596650" cy="19277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946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Visit Web Portal  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94366"/>
        <a:ext cx="2066684" cy="1209897"/>
      </dsp:txXfrm>
    </dsp:sp>
    <dsp:sp modelId="{7EEEC43E-4852-4125-995A-4AB867C803D2}">
      <dsp:nvSpPr>
        <dsp:cNvPr id="0" name=""/>
        <dsp:cNvSpPr/>
      </dsp:nvSpPr>
      <dsp:spPr>
        <a:xfrm rot="5400000">
          <a:off x="-361071" y="2685549"/>
          <a:ext cx="1596650" cy="192777"/>
        </a:xfrm>
        <a:prstGeom prst="rect">
          <a:avLst/>
        </a:prstGeom>
        <a:gradFill rotWithShape="0">
          <a:gsLst>
            <a:gs pos="0">
              <a:schemeClr val="accent3">
                <a:hueOff val="387228"/>
                <a:satOff val="14286"/>
                <a:lumOff val="-2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87228"/>
                <a:satOff val="14286"/>
                <a:lumOff val="-2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87228"/>
                <a:satOff val="14286"/>
                <a:lumOff val="-2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946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38825"/>
                <a:satOff val="12500"/>
                <a:lumOff val="-18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38825"/>
                <a:satOff val="12500"/>
                <a:lumOff val="-18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38825"/>
                <a:satOff val="12500"/>
                <a:lumOff val="-18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Registration with Department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1700842"/>
        <a:ext cx="2066684" cy="1209897"/>
      </dsp:txXfrm>
    </dsp:sp>
    <dsp:sp modelId="{BD8FBA8A-C1D7-4129-B67A-BD395B08F150}">
      <dsp:nvSpPr>
        <dsp:cNvPr id="0" name=""/>
        <dsp:cNvSpPr/>
      </dsp:nvSpPr>
      <dsp:spPr>
        <a:xfrm>
          <a:off x="442166" y="3488787"/>
          <a:ext cx="2838992" cy="192777"/>
        </a:xfrm>
        <a:prstGeom prst="rect">
          <a:avLst/>
        </a:prstGeom>
        <a:gradFill rotWithShape="0">
          <a:gsLst>
            <a:gs pos="0">
              <a:schemeClr val="accent3">
                <a:hueOff val="774457"/>
                <a:satOff val="28571"/>
                <a:lumOff val="-4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74457"/>
                <a:satOff val="28571"/>
                <a:lumOff val="-4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74457"/>
                <a:satOff val="28571"/>
                <a:lumOff val="-4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946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Approval from Admin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3307319"/>
        <a:ext cx="2066684" cy="1209897"/>
      </dsp:txXfrm>
    </dsp:sp>
    <dsp:sp modelId="{0E2F8354-918F-485B-A419-3CB88FA5547B}">
      <dsp:nvSpPr>
        <dsp:cNvPr id="0" name=""/>
        <dsp:cNvSpPr/>
      </dsp:nvSpPr>
      <dsp:spPr>
        <a:xfrm rot="16200000">
          <a:off x="2487747" y="2685549"/>
          <a:ext cx="1596650" cy="192777"/>
        </a:xfrm>
        <a:prstGeom prst="rect">
          <a:avLst/>
        </a:prstGeom>
        <a:gradFill rotWithShape="0">
          <a:gsLst>
            <a:gs pos="0">
              <a:schemeClr val="accent3">
                <a:hueOff val="1161685"/>
                <a:satOff val="42857"/>
                <a:lumOff val="-63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61685"/>
                <a:satOff val="42857"/>
                <a:lumOff val="-63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61685"/>
                <a:satOff val="42857"/>
                <a:lumOff val="-63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852765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16475"/>
                <a:satOff val="37500"/>
                <a:lumOff val="-5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16475"/>
                <a:satOff val="37500"/>
                <a:lumOff val="-5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16475"/>
                <a:satOff val="37500"/>
                <a:lumOff val="-5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Dashboard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3307319"/>
        <a:ext cx="2066684" cy="1209897"/>
      </dsp:txXfrm>
    </dsp:sp>
    <dsp:sp modelId="{4BE37EA5-14E2-4A81-9E97-00E1A2E9DB43}">
      <dsp:nvSpPr>
        <dsp:cNvPr id="0" name=""/>
        <dsp:cNvSpPr/>
      </dsp:nvSpPr>
      <dsp:spPr>
        <a:xfrm rot="16200000">
          <a:off x="2487747" y="1079072"/>
          <a:ext cx="1596650" cy="192777"/>
        </a:xfrm>
        <a:prstGeom prst="rect">
          <a:avLst/>
        </a:prstGeom>
        <a:gradFill rotWithShape="0">
          <a:gsLst>
            <a:gs pos="0">
              <a:schemeClr val="accent3">
                <a:hueOff val="1548914"/>
                <a:satOff val="57143"/>
                <a:lumOff val="-84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48914"/>
                <a:satOff val="57143"/>
                <a:lumOff val="-84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48914"/>
                <a:satOff val="57143"/>
                <a:lumOff val="-84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852765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Select Presentation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1700842"/>
        <a:ext cx="2066684" cy="1209897"/>
      </dsp:txXfrm>
    </dsp:sp>
    <dsp:sp modelId="{EF7896DD-C83E-49F4-9C32-DEBB9D73517A}">
      <dsp:nvSpPr>
        <dsp:cNvPr id="0" name=""/>
        <dsp:cNvSpPr/>
      </dsp:nvSpPr>
      <dsp:spPr>
        <a:xfrm>
          <a:off x="3290985" y="275834"/>
          <a:ext cx="2838992" cy="192777"/>
        </a:xfrm>
        <a:prstGeom prst="rect">
          <a:avLst/>
        </a:prstGeom>
        <a:gradFill rotWithShape="0">
          <a:gsLst>
            <a:gs pos="0">
              <a:schemeClr val="accent3">
                <a:hueOff val="1936142"/>
                <a:satOff val="71429"/>
                <a:lumOff val="-10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936142"/>
                <a:satOff val="71429"/>
                <a:lumOff val="-10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936142"/>
                <a:satOff val="71429"/>
                <a:lumOff val="-10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852765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694124"/>
                <a:satOff val="62500"/>
                <a:lumOff val="-9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94124"/>
                <a:satOff val="62500"/>
                <a:lumOff val="-9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94124"/>
                <a:satOff val="62500"/>
                <a:lumOff val="-9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94366"/>
        <a:ext cx="2066684" cy="1209897"/>
      </dsp:txXfrm>
    </dsp:sp>
    <dsp:sp modelId="{BD329A57-037F-480A-8910-10595022CB4B}">
      <dsp:nvSpPr>
        <dsp:cNvPr id="0" name=""/>
        <dsp:cNvSpPr/>
      </dsp:nvSpPr>
      <dsp:spPr>
        <a:xfrm rot="5400000">
          <a:off x="5336565" y="1079072"/>
          <a:ext cx="1596650" cy="192777"/>
        </a:xfrm>
        <a:prstGeom prst="rect">
          <a:avLst/>
        </a:prstGeom>
        <a:gradFill rotWithShape="0">
          <a:gsLst>
            <a:gs pos="0">
              <a:schemeClr val="accent3">
                <a:hueOff val="2323371"/>
                <a:satOff val="85714"/>
                <a:lumOff val="-126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23371"/>
                <a:satOff val="85714"/>
                <a:lumOff val="-126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23371"/>
                <a:satOff val="85714"/>
                <a:lumOff val="-126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701584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94366"/>
        <a:ext cx="2066684" cy="1209897"/>
      </dsp:txXfrm>
    </dsp:sp>
    <dsp:sp modelId="{2F6527F8-B580-4296-9549-61E12CE5E127}">
      <dsp:nvSpPr>
        <dsp:cNvPr id="0" name=""/>
        <dsp:cNvSpPr/>
      </dsp:nvSpPr>
      <dsp:spPr>
        <a:xfrm rot="5400000">
          <a:off x="5336565" y="2685549"/>
          <a:ext cx="1596650" cy="192777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701584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371774"/>
                <a:satOff val="87500"/>
                <a:lumOff val="-128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71774"/>
                <a:satOff val="87500"/>
                <a:lumOff val="-128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71774"/>
                <a:satOff val="87500"/>
                <a:lumOff val="-128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Search/Filter 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1700842"/>
        <a:ext cx="2066684" cy="1209897"/>
      </dsp:txXfrm>
    </dsp:sp>
    <dsp:sp modelId="{96B76D69-2E1B-4AC1-8A6D-277E2FAD6E6A}">
      <dsp:nvSpPr>
        <dsp:cNvPr id="0" name=""/>
        <dsp:cNvSpPr/>
      </dsp:nvSpPr>
      <dsp:spPr>
        <a:xfrm>
          <a:off x="5701584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Download Now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3307319"/>
        <a:ext cx="2066684" cy="1209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HK Grotesk" pitchFamily="2" charset="77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HK Grotesk" pitchFamily="2" charset="77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2</a:t>
          </a: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HK Grotesk" pitchFamily="2" charset="77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HK Grotesk" pitchFamily="2" charset="77"/>
            </a:rPr>
            <a:t>Sub Title 2</a:t>
          </a: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HK Grotesk" pitchFamily="2" charset="77"/>
            </a:rPr>
            <a:t>Process</a:t>
          </a: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Title1</a:t>
          </a: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2</a:t>
          </a: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3</a:t>
          </a: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4</a:t>
          </a: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36" y="1625600"/>
          <a:ext cx="1498699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1</a:t>
          </a:r>
        </a:p>
      </dsp:txBody>
      <dsp:txXfrm>
        <a:off x="74896" y="1698760"/>
        <a:ext cx="1352379" cy="2021146"/>
      </dsp:txXfrm>
    </dsp:sp>
    <dsp:sp modelId="{F665AD87-A420-1140-9656-AF261E53FE64}">
      <dsp:nvSpPr>
        <dsp:cNvPr id="0" name=""/>
        <dsp:cNvSpPr/>
      </dsp:nvSpPr>
      <dsp:spPr>
        <a:xfrm>
          <a:off x="1658193" y="1625600"/>
          <a:ext cx="1498699" cy="2167466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2</a:t>
          </a:r>
        </a:p>
      </dsp:txBody>
      <dsp:txXfrm>
        <a:off x="1731353" y="1698760"/>
        <a:ext cx="1352379" cy="2021146"/>
      </dsp:txXfrm>
    </dsp:sp>
    <dsp:sp modelId="{A9754BF2-2B18-E448-96DB-B453A7286AEE}">
      <dsp:nvSpPr>
        <dsp:cNvPr id="0" name=""/>
        <dsp:cNvSpPr/>
      </dsp:nvSpPr>
      <dsp:spPr>
        <a:xfrm>
          <a:off x="3314650" y="1625600"/>
          <a:ext cx="1498699" cy="2167466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3</a:t>
          </a:r>
        </a:p>
      </dsp:txBody>
      <dsp:txXfrm>
        <a:off x="3387810" y="1698760"/>
        <a:ext cx="1352379" cy="2021146"/>
      </dsp:txXfrm>
    </dsp:sp>
    <dsp:sp modelId="{CA4AE9DA-6160-734F-BB5E-5046D87BB7DA}">
      <dsp:nvSpPr>
        <dsp:cNvPr id="0" name=""/>
        <dsp:cNvSpPr/>
      </dsp:nvSpPr>
      <dsp:spPr>
        <a:xfrm>
          <a:off x="4971107" y="1625600"/>
          <a:ext cx="1498699" cy="2167466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4</a:t>
          </a:r>
        </a:p>
      </dsp:txBody>
      <dsp:txXfrm>
        <a:off x="5044267" y="1698760"/>
        <a:ext cx="1352379" cy="2021146"/>
      </dsp:txXfrm>
    </dsp:sp>
    <dsp:sp modelId="{C99703E6-89CA-B84F-97DC-E11F82F0F0FB}">
      <dsp:nvSpPr>
        <dsp:cNvPr id="0" name=""/>
        <dsp:cNvSpPr/>
      </dsp:nvSpPr>
      <dsp:spPr>
        <a:xfrm>
          <a:off x="6627564" y="1625600"/>
          <a:ext cx="1498699" cy="216746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5</a:t>
          </a:r>
        </a:p>
      </dsp:txBody>
      <dsp:txXfrm>
        <a:off x="6700724" y="1698760"/>
        <a:ext cx="1352379" cy="20211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877235" y="879458"/>
          <a:ext cx="3940161" cy="21812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2224" y="788031"/>
        <a:ext cx="2181243" cy="2364097"/>
      </dsp:txXfrm>
    </dsp:sp>
    <dsp:sp modelId="{0AACB8C9-99B2-674C-A0D5-E2C37A2886F7}">
      <dsp:nvSpPr>
        <dsp:cNvPr id="0" name=""/>
        <dsp:cNvSpPr/>
      </dsp:nvSpPr>
      <dsp:spPr>
        <a:xfrm rot="16200000">
          <a:off x="1467601" y="879458"/>
          <a:ext cx="3940161" cy="2181243"/>
        </a:xfrm>
        <a:prstGeom prst="flowChartManualOperati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2347060" y="788031"/>
        <a:ext cx="2181243" cy="2364097"/>
      </dsp:txXfrm>
    </dsp:sp>
    <dsp:sp modelId="{786FE105-E8B7-3D44-A134-098FC7E76181}">
      <dsp:nvSpPr>
        <dsp:cNvPr id="0" name=""/>
        <dsp:cNvSpPr/>
      </dsp:nvSpPr>
      <dsp:spPr>
        <a:xfrm rot="16200000">
          <a:off x="3812437" y="879458"/>
          <a:ext cx="3940161" cy="2181243"/>
        </a:xfrm>
        <a:prstGeom prst="flowChartManualOperati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4691896" y="788031"/>
        <a:ext cx="2181243" cy="2364097"/>
      </dsp:txXfrm>
    </dsp:sp>
    <dsp:sp modelId="{322AAD36-4326-6C4D-B4C8-F354AEB72BE0}">
      <dsp:nvSpPr>
        <dsp:cNvPr id="0" name=""/>
        <dsp:cNvSpPr/>
      </dsp:nvSpPr>
      <dsp:spPr>
        <a:xfrm rot="16200000">
          <a:off x="6157274" y="879458"/>
          <a:ext cx="3940161" cy="2181243"/>
        </a:xfrm>
        <a:prstGeom prst="flowChartManualOperati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7036733" y="788031"/>
        <a:ext cx="2181243" cy="23640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80960" y="1072607"/>
          <a:ext cx="1720678" cy="3273701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3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5062296" y="2322085"/>
        <a:ext cx="2946331" cy="447376"/>
      </dsp:txXfrm>
    </dsp:sp>
    <dsp:sp modelId="{CA0E963C-4763-E042-A890-F08CD650A506}">
      <dsp:nvSpPr>
        <dsp:cNvPr id="0" name=""/>
        <dsp:cNvSpPr/>
      </dsp:nvSpPr>
      <dsp:spPr>
        <a:xfrm>
          <a:off x="3206430" y="520369"/>
          <a:ext cx="1720678" cy="3824193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2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2940045" y="2017568"/>
        <a:ext cx="3441774" cy="447376"/>
      </dsp:txXfrm>
    </dsp:sp>
    <dsp:sp modelId="{629D7055-DE38-8F4E-97FC-F6ED2C7DFB5A}">
      <dsp:nvSpPr>
        <dsp:cNvPr id="0" name=""/>
        <dsp:cNvSpPr/>
      </dsp:nvSpPr>
      <dsp:spPr>
        <a:xfrm>
          <a:off x="1326361" y="0"/>
          <a:ext cx="1720678" cy="43445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1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825810" y="1731365"/>
        <a:ext cx="3910107" cy="447376"/>
      </dsp:txXfrm>
    </dsp:sp>
    <dsp:sp modelId="{A5523B85-0412-4E42-9716-C4555CA93B92}">
      <dsp:nvSpPr>
        <dsp:cNvPr id="0" name=""/>
        <dsp:cNvSpPr/>
      </dsp:nvSpPr>
      <dsp:spPr>
        <a:xfrm>
          <a:off x="1326361" y="0"/>
          <a:ext cx="1221681" cy="43655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4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5</a:t>
          </a:r>
        </a:p>
      </dsp:txBody>
      <dsp:txXfrm>
        <a:off x="1326361" y="0"/>
        <a:ext cx="1221681" cy="4365518"/>
      </dsp:txXfrm>
    </dsp:sp>
    <dsp:sp modelId="{5C23E059-A274-4A47-81FA-55E3CD3940D4}">
      <dsp:nvSpPr>
        <dsp:cNvPr id="0" name=""/>
        <dsp:cNvSpPr/>
      </dsp:nvSpPr>
      <dsp:spPr>
        <a:xfrm>
          <a:off x="3206430" y="520369"/>
          <a:ext cx="1221681" cy="38451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4</a:t>
          </a:r>
        </a:p>
      </dsp:txBody>
      <dsp:txXfrm>
        <a:off x="3206430" y="520369"/>
        <a:ext cx="1221681" cy="3845148"/>
      </dsp:txXfrm>
    </dsp:sp>
    <dsp:sp modelId="{145FC432-B848-CF44-833A-F95090961D5A}">
      <dsp:nvSpPr>
        <dsp:cNvPr id="0" name=""/>
        <dsp:cNvSpPr/>
      </dsp:nvSpPr>
      <dsp:spPr>
        <a:xfrm>
          <a:off x="5080960" y="1072607"/>
          <a:ext cx="1221681" cy="32929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</dsp:txBody>
      <dsp:txXfrm>
        <a:off x="5080960" y="1072607"/>
        <a:ext cx="1221681" cy="32929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1</a:t>
          </a: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1</a:t>
          </a: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977834"/>
            <a:satOff val="50000"/>
            <a:lumOff val="52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2</a:t>
          </a: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2</a:t>
          </a: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3</a:t>
          </a: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3</a:t>
          </a: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4</a:t>
          </a: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7/3/21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03/07/21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" name="Picture 9" descr="668-6682045_national-emblem-of-india-png">
            <a:extLst>
              <a:ext uri="{FF2B5EF4-FFF2-40B4-BE49-F238E27FC236}">
                <a16:creationId xmlns:a16="http://schemas.microsoft.com/office/drawing/2014/main" id="{65706270-3107-A140-8415-87BA18C44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17" y="116632"/>
            <a:ext cx="635000" cy="9937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5A99D1-93B9-0646-AB51-935E4F31D862}"/>
              </a:ext>
            </a:extLst>
          </p:cNvPr>
          <p:cNvSpPr txBox="1"/>
          <p:nvPr userDrawn="1"/>
        </p:nvSpPr>
        <p:spPr>
          <a:xfrm>
            <a:off x="552803" y="481104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6A65A421-B40D-6C45-9E8F-D02EAE9D1E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17" y="116632"/>
            <a:ext cx="635000" cy="993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FDBC0F-0253-A148-9DC5-FB791639A496}"/>
              </a:ext>
            </a:extLst>
          </p:cNvPr>
          <p:cNvSpPr txBox="1"/>
          <p:nvPr userDrawn="1"/>
        </p:nvSpPr>
        <p:spPr>
          <a:xfrm>
            <a:off x="552803" y="481104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pic>
        <p:nvPicPr>
          <p:cNvPr id="18" name="Picture 17" descr="668-6682045_national-emblem-of-india-png">
            <a:extLst>
              <a:ext uri="{FF2B5EF4-FFF2-40B4-BE49-F238E27FC236}">
                <a16:creationId xmlns:a16="http://schemas.microsoft.com/office/drawing/2014/main" id="{73EED3B9-B298-A043-BBB6-160E36986D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17" y="116632"/>
            <a:ext cx="635000" cy="9937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32E6693-0446-8F4F-8887-4A457EE6442D}"/>
              </a:ext>
            </a:extLst>
          </p:cNvPr>
          <p:cNvSpPr txBox="1"/>
          <p:nvPr userDrawn="1"/>
        </p:nvSpPr>
        <p:spPr>
          <a:xfrm>
            <a:off x="552803" y="481104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 descr="668-6682045_national-emblem-of-india-png">
            <a:extLst>
              <a:ext uri="{FF2B5EF4-FFF2-40B4-BE49-F238E27FC236}">
                <a16:creationId xmlns:a16="http://schemas.microsoft.com/office/drawing/2014/main" id="{FA2D2548-DD0F-1348-A2E1-72799A7D67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17" y="116632"/>
            <a:ext cx="635000" cy="993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02E32C-2301-424F-8062-CAE594B90F5F}"/>
              </a:ext>
            </a:extLst>
          </p:cNvPr>
          <p:cNvSpPr txBox="1"/>
          <p:nvPr userDrawn="1"/>
        </p:nvSpPr>
        <p:spPr>
          <a:xfrm>
            <a:off x="552803" y="481104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0FA7827D-6CFE-5B48-BAB5-1CAD776195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1103" y="1573932"/>
            <a:ext cx="635000" cy="993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6600" y="6366297"/>
            <a:ext cx="53609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A9554F05-2616-8C4B-AE48-938A4A2713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" y="189706"/>
            <a:ext cx="635000" cy="993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DB881A-E99E-9A4F-B6FA-3875500F58DA}"/>
              </a:ext>
            </a:extLst>
          </p:cNvPr>
          <p:cNvSpPr txBox="1"/>
          <p:nvPr userDrawn="1"/>
        </p:nvSpPr>
        <p:spPr>
          <a:xfrm>
            <a:off x="7863" y="1309885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 descr="668-6682045_national-emblem-of-india-png">
            <a:extLst>
              <a:ext uri="{FF2B5EF4-FFF2-40B4-BE49-F238E27FC236}">
                <a16:creationId xmlns:a16="http://schemas.microsoft.com/office/drawing/2014/main" id="{4CC2384E-AE89-4946-8BDF-6D4BC7134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" y="189706"/>
            <a:ext cx="635000" cy="993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2814BD-732B-0A44-8A9A-2F7D0F3582CB}"/>
              </a:ext>
            </a:extLst>
          </p:cNvPr>
          <p:cNvSpPr txBox="1"/>
          <p:nvPr userDrawn="1"/>
        </p:nvSpPr>
        <p:spPr>
          <a:xfrm>
            <a:off x="7863" y="1309885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 descr="668-6682045_national-emblem-of-india-png">
            <a:extLst>
              <a:ext uri="{FF2B5EF4-FFF2-40B4-BE49-F238E27FC236}">
                <a16:creationId xmlns:a16="http://schemas.microsoft.com/office/drawing/2014/main" id="{E3306F87-6721-0D4F-8A24-A346ECB3A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" y="189706"/>
            <a:ext cx="635000" cy="993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1D5ED2-C7EB-1049-B026-A9B22859352E}"/>
              </a:ext>
            </a:extLst>
          </p:cNvPr>
          <p:cNvSpPr txBox="1"/>
          <p:nvPr userDrawn="1"/>
        </p:nvSpPr>
        <p:spPr>
          <a:xfrm>
            <a:off x="7863" y="1309885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 descr="668-6682045_national-emblem-of-india-png">
            <a:extLst>
              <a:ext uri="{FF2B5EF4-FFF2-40B4-BE49-F238E27FC236}">
                <a16:creationId xmlns:a16="http://schemas.microsoft.com/office/drawing/2014/main" id="{567B8713-3032-8E43-AC04-885B20A5A2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" y="189706"/>
            <a:ext cx="635000" cy="9937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47C084-C03E-C842-8D43-B238AC099F29}"/>
              </a:ext>
            </a:extLst>
          </p:cNvPr>
          <p:cNvSpPr txBox="1"/>
          <p:nvPr userDrawn="1"/>
        </p:nvSpPr>
        <p:spPr>
          <a:xfrm>
            <a:off x="7863" y="1309885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6" name="Picture 5" descr="668-6682045_national-emblem-of-india-png">
            <a:extLst>
              <a:ext uri="{FF2B5EF4-FFF2-40B4-BE49-F238E27FC236}">
                <a16:creationId xmlns:a16="http://schemas.microsoft.com/office/drawing/2014/main" id="{CD3C6334-480C-E242-90B9-DF4875963F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" y="189706"/>
            <a:ext cx="635000" cy="99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3E1B86-B908-964E-ADFA-FE52A5823E2D}"/>
              </a:ext>
            </a:extLst>
          </p:cNvPr>
          <p:cNvSpPr txBox="1"/>
          <p:nvPr userDrawn="1"/>
        </p:nvSpPr>
        <p:spPr>
          <a:xfrm>
            <a:off x="7863" y="1309885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pic>
        <p:nvPicPr>
          <p:cNvPr id="39" name="Picture 38" descr="668-6682045_national-emblem-of-india-png">
            <a:extLst>
              <a:ext uri="{FF2B5EF4-FFF2-40B4-BE49-F238E27FC236}">
                <a16:creationId xmlns:a16="http://schemas.microsoft.com/office/drawing/2014/main" id="{70771F53-5087-BE42-8728-4BC4D110F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17" y="116632"/>
            <a:ext cx="635000" cy="99377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1415537-0028-AF41-8459-97C7447BB3B3}"/>
              </a:ext>
            </a:extLst>
          </p:cNvPr>
          <p:cNvSpPr txBox="1"/>
          <p:nvPr userDrawn="1"/>
        </p:nvSpPr>
        <p:spPr>
          <a:xfrm>
            <a:off x="552803" y="481104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4" name="Picture 3" descr="668-6682045_national-emblem-of-india-png">
            <a:extLst>
              <a:ext uri="{FF2B5EF4-FFF2-40B4-BE49-F238E27FC236}">
                <a16:creationId xmlns:a16="http://schemas.microsoft.com/office/drawing/2014/main" id="{1F1DC5D6-2F6E-1E43-BA6F-144D332FC7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" y="189706"/>
            <a:ext cx="635000" cy="993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527AE9-9A9E-1C4C-82C6-4616BC444806}"/>
              </a:ext>
            </a:extLst>
          </p:cNvPr>
          <p:cNvSpPr txBox="1"/>
          <p:nvPr userDrawn="1"/>
        </p:nvSpPr>
        <p:spPr>
          <a:xfrm>
            <a:off x="7863" y="1309885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 descr="668-6682045_national-emblem-of-india-png">
            <a:extLst>
              <a:ext uri="{FF2B5EF4-FFF2-40B4-BE49-F238E27FC236}">
                <a16:creationId xmlns:a16="http://schemas.microsoft.com/office/drawing/2014/main" id="{883C102E-5349-1F48-B62C-ACEBD61211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" y="189706"/>
            <a:ext cx="635000" cy="993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150AA2-23AA-3647-A611-47A7903DD1CA}"/>
              </a:ext>
            </a:extLst>
          </p:cNvPr>
          <p:cNvSpPr txBox="1"/>
          <p:nvPr userDrawn="1"/>
        </p:nvSpPr>
        <p:spPr>
          <a:xfrm>
            <a:off x="7863" y="1309885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 descr="668-6682045_national-emblem-of-india-png">
            <a:extLst>
              <a:ext uri="{FF2B5EF4-FFF2-40B4-BE49-F238E27FC236}">
                <a16:creationId xmlns:a16="http://schemas.microsoft.com/office/drawing/2014/main" id="{424D5E67-B076-7B44-9406-8FB6B1B8A5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" y="189706"/>
            <a:ext cx="635000" cy="993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A5F384-3978-A443-8A8D-77A88FBD950B}"/>
              </a:ext>
            </a:extLst>
          </p:cNvPr>
          <p:cNvSpPr txBox="1"/>
          <p:nvPr userDrawn="1"/>
        </p:nvSpPr>
        <p:spPr>
          <a:xfrm>
            <a:off x="7863" y="1309885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3E025971-0B7E-F349-BC97-EFB67E7FC8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" y="189706"/>
            <a:ext cx="635000" cy="993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F87720-4270-4C4F-9B46-071DCE9A9E10}"/>
              </a:ext>
            </a:extLst>
          </p:cNvPr>
          <p:cNvSpPr txBox="1"/>
          <p:nvPr userDrawn="1"/>
        </p:nvSpPr>
        <p:spPr>
          <a:xfrm>
            <a:off x="7863" y="1309885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00DB2D0E-D0F3-5044-87B7-370FAE4BCF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" y="189706"/>
            <a:ext cx="635000" cy="993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52E0C7-CE0D-3E4A-92B3-BC49AB2EF4C6}"/>
              </a:ext>
            </a:extLst>
          </p:cNvPr>
          <p:cNvSpPr txBox="1"/>
          <p:nvPr userDrawn="1"/>
        </p:nvSpPr>
        <p:spPr>
          <a:xfrm>
            <a:off x="7863" y="1309885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48FFD090-6947-2446-9085-D9C279A083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" y="189706"/>
            <a:ext cx="635000" cy="993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0DD240-32CD-0145-9A4C-988B22260321}"/>
              </a:ext>
            </a:extLst>
          </p:cNvPr>
          <p:cNvSpPr txBox="1"/>
          <p:nvPr userDrawn="1"/>
        </p:nvSpPr>
        <p:spPr>
          <a:xfrm>
            <a:off x="7863" y="1309885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5" name="Picture 4" descr="668-6682045_national-emblem-of-india-png">
            <a:extLst>
              <a:ext uri="{FF2B5EF4-FFF2-40B4-BE49-F238E27FC236}">
                <a16:creationId xmlns:a16="http://schemas.microsoft.com/office/drawing/2014/main" id="{773FE039-0A35-404F-ADE1-D2A2DC471F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" y="189706"/>
            <a:ext cx="635000" cy="993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553047-9269-5D4E-8609-0CDBCACB0A2B}"/>
              </a:ext>
            </a:extLst>
          </p:cNvPr>
          <p:cNvSpPr txBox="1"/>
          <p:nvPr userDrawn="1"/>
        </p:nvSpPr>
        <p:spPr>
          <a:xfrm>
            <a:off x="7863" y="1309885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97B735AE-6265-5A4E-B3DC-788C05318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3" y="189706"/>
            <a:ext cx="635000" cy="993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22558B-6CC0-0B45-AC41-48BC3AF6FAC4}"/>
              </a:ext>
            </a:extLst>
          </p:cNvPr>
          <p:cNvSpPr txBox="1"/>
          <p:nvPr userDrawn="1"/>
        </p:nvSpPr>
        <p:spPr>
          <a:xfrm>
            <a:off x="7863" y="1309885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 descr="668-6682045_national-emblem-of-india-png">
            <a:extLst>
              <a:ext uri="{FF2B5EF4-FFF2-40B4-BE49-F238E27FC236}">
                <a16:creationId xmlns:a16="http://schemas.microsoft.com/office/drawing/2014/main" id="{DE5B9B87-DFD8-2947-87BE-8D7F108A0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17" y="116632"/>
            <a:ext cx="635000" cy="99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E0832E-F074-C548-957F-5B528BD1FD79}"/>
              </a:ext>
            </a:extLst>
          </p:cNvPr>
          <p:cNvSpPr txBox="1"/>
          <p:nvPr userDrawn="1"/>
        </p:nvSpPr>
        <p:spPr>
          <a:xfrm>
            <a:off x="552803" y="481104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6600" y="6366298"/>
            <a:ext cx="536090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54E19B62-706A-BD4A-ACEC-5087601B02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17" y="116632"/>
            <a:ext cx="635000" cy="993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15F622-75E1-7840-86C4-D10859E738DD}"/>
              </a:ext>
            </a:extLst>
          </p:cNvPr>
          <p:cNvSpPr txBox="1"/>
          <p:nvPr userDrawn="1"/>
        </p:nvSpPr>
        <p:spPr>
          <a:xfrm>
            <a:off x="552803" y="481104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 descr="668-6682045_national-emblem-of-india-png">
            <a:extLst>
              <a:ext uri="{FF2B5EF4-FFF2-40B4-BE49-F238E27FC236}">
                <a16:creationId xmlns:a16="http://schemas.microsoft.com/office/drawing/2014/main" id="{3970AA80-474E-6748-A1BB-D4A696E48E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17" y="130969"/>
            <a:ext cx="635000" cy="99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F63BB2-7CF7-744C-9DBD-ADD9C7B56E0A}"/>
              </a:ext>
            </a:extLst>
          </p:cNvPr>
          <p:cNvSpPr txBox="1"/>
          <p:nvPr userDrawn="1"/>
        </p:nvSpPr>
        <p:spPr>
          <a:xfrm>
            <a:off x="552803" y="495441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72F3B774-E911-F646-A6BE-3BBF041AA1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17" y="116632"/>
            <a:ext cx="635000" cy="993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AE6EF5-998A-5348-AB88-663E52AD7445}"/>
              </a:ext>
            </a:extLst>
          </p:cNvPr>
          <p:cNvSpPr txBox="1"/>
          <p:nvPr userDrawn="1"/>
        </p:nvSpPr>
        <p:spPr>
          <a:xfrm>
            <a:off x="552803" y="481104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72F0FB4B-7CE9-C14D-BDF8-CDABF8F23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17" y="116632"/>
            <a:ext cx="635000" cy="993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1664BD-7C4E-2449-B8D0-1D826D6BCA4B}"/>
              </a:ext>
            </a:extLst>
          </p:cNvPr>
          <p:cNvSpPr txBox="1"/>
          <p:nvPr userDrawn="1"/>
        </p:nvSpPr>
        <p:spPr>
          <a:xfrm>
            <a:off x="552803" y="481104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pic>
        <p:nvPicPr>
          <p:cNvPr id="6" name="Picture 5" descr="668-6682045_national-emblem-of-india-png">
            <a:extLst>
              <a:ext uri="{FF2B5EF4-FFF2-40B4-BE49-F238E27FC236}">
                <a16:creationId xmlns:a16="http://schemas.microsoft.com/office/drawing/2014/main" id="{431A2C9A-1911-9040-A5BC-1D83F8D23C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17" y="116632"/>
            <a:ext cx="635000" cy="99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66013B-30A5-E64E-B873-F5913ACCEF1A}"/>
              </a:ext>
            </a:extLst>
          </p:cNvPr>
          <p:cNvSpPr txBox="1"/>
          <p:nvPr userDrawn="1"/>
        </p:nvSpPr>
        <p:spPr>
          <a:xfrm>
            <a:off x="552803" y="481104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pic>
        <p:nvPicPr>
          <p:cNvPr id="13" name="Picture 12" descr="668-6682045_national-emblem-of-india-png">
            <a:extLst>
              <a:ext uri="{FF2B5EF4-FFF2-40B4-BE49-F238E27FC236}">
                <a16:creationId xmlns:a16="http://schemas.microsoft.com/office/drawing/2014/main" id="{D0CE9C5C-7725-0949-B063-5C030AAA37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17" y="116632"/>
            <a:ext cx="635000" cy="993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8AFCEA-62A5-0A44-92CD-0B8D46820814}"/>
              </a:ext>
            </a:extLst>
          </p:cNvPr>
          <p:cNvSpPr txBox="1"/>
          <p:nvPr userDrawn="1"/>
        </p:nvSpPr>
        <p:spPr>
          <a:xfrm>
            <a:off x="552803" y="481104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5" r:id="rId26"/>
    <p:sldLayoutId id="2147483676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9086" y="3172134"/>
            <a:ext cx="685382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8032" y="4195174"/>
            <a:ext cx="6337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439816" y="2518426"/>
            <a:ext cx="315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MINSTRY NAME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65709" y="4725144"/>
            <a:ext cx="29026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Presenter Details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3246" y="631213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37377933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6654" y="63297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8448503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39410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86337247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151590"/>
              </p:ext>
            </p:extLst>
          </p:nvPr>
        </p:nvGraphicFramePr>
        <p:xfrm>
          <a:off x="1631504" y="1694040"/>
          <a:ext cx="1032603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1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25594" y="2046704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0466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240480" y="2046704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2504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863608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645424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483986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265802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5989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8027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00656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221034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03078" y="2836758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20489" y="2350125"/>
            <a:ext cx="1955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4417965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61541" y="2350125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7041093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00743" y="2350125"/>
            <a:ext cx="193033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661471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691240" y="2350125"/>
            <a:ext cx="1955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096872" y="6468118"/>
            <a:ext cx="2743200" cy="365125"/>
          </a:xfrm>
        </p:spPr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3647728" y="678552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63658876"/>
              </p:ext>
            </p:extLst>
          </p:nvPr>
        </p:nvGraphicFramePr>
        <p:xfrm>
          <a:off x="2495600" y="1556792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0318112" y="628203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3869976" y="493614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3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1944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HK Grotesk" pitchFamily="2" charset="77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1</a:t>
            </a:r>
            <a:r>
              <a:rPr lang="en-US" sz="2400" dirty="0">
                <a:solidFill>
                  <a:schemeClr val="accent2"/>
                </a:solidFill>
                <a:latin typeface="HK Grotesk" pitchFamily="2" charset="77"/>
              </a:rPr>
              <a:t>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697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2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4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</a:t>
            </a:r>
            <a:r>
              <a:rPr lang="en-US" sz="2400" b="1" dirty="0">
                <a:solidFill>
                  <a:srgbClr val="FFFF00"/>
                </a:solidFill>
                <a:latin typeface="HK Grotesk" pitchFamily="2" charset="77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5</a:t>
            </a:r>
            <a:r>
              <a:rPr lang="en-US" sz="2400" dirty="0">
                <a:latin typeface="HK Grotesk" pitchFamily="2" charset="77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3952" y="5241394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9426362" y="63450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3014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30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3014" y="3087368"/>
            <a:ext cx="1055096" cy="433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30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3014" y="4684879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23814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238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23814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23814" y="4577712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38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238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30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10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>
          <a:xfrm>
            <a:off x="9961120" y="627338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3575720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Sample 3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HK Grotesk" pitchFamily="2" charset="77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352834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HK Grotesk" pitchFamily="2" charset="77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326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15038" y="134249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23592" y="1554848"/>
            <a:ext cx="1462260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2098772" y="205033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15038" y="311513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26075" y="3295970"/>
            <a:ext cx="2834429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2119154" y="378256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15038" y="488777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61552" y="5136950"/>
            <a:ext cx="1887055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HK Grotesk" pitchFamily="2" charset="77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2131337" y="558735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342406" y="134249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816723" y="1554848"/>
            <a:ext cx="1678665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7368089" y="205033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42406" y="311513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754725" y="3295970"/>
            <a:ext cx="240161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HK Grotesk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7456244" y="378256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42406" y="488777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54725" y="5136950"/>
            <a:ext cx="1914307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HK Grotesk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7480012" y="558735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320715" y="647980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2867554" y="359328"/>
            <a:ext cx="71287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r>
              <a:rPr lang="en-US" sz="1800" b="1" dirty="0">
                <a:latin typeface="HK Grotesk" pitchFamily="2" charset="77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r>
              <a:rPr lang="en-US" sz="1800" b="1" dirty="0">
                <a:latin typeface="HK Grotesk" pitchFamily="2" charset="77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65687" y="634278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46610" y="627187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HK Grotesk" pitchFamily="2" charset="77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HK Grotesk" pitchFamily="2" charset="77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HK Grotesk" pitchFamily="2" charset="77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HK Grotesk" pitchFamily="2" charset="77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746" y="1839792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HK Grotesk" pitchFamily="2" charset="77"/>
              </a:rPr>
              <a:t>Thank You</a:t>
            </a:r>
            <a:r>
              <a:rPr lang="en-US" b="1" dirty="0">
                <a:latin typeface="HK Grotesk" pitchFamily="2" charset="77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90728734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67822" y="644789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3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63256515"/>
              </p:ext>
            </p:extLst>
          </p:nvPr>
        </p:nvGraphicFramePr>
        <p:xfrm>
          <a:off x="4519283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05949" y="2564904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32304" y="2444495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72906413"/>
              </p:ext>
            </p:extLst>
          </p:nvPr>
        </p:nvGraphicFramePr>
        <p:xfrm>
          <a:off x="2279576" y="1988840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436825" y="6415625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31696427"/>
              </p:ext>
            </p:extLst>
          </p:nvPr>
        </p:nvGraphicFramePr>
        <p:xfrm>
          <a:off x="2311400" y="1873474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448800" y="633027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65147" y="63016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40519891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68774" y="6309319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0635253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7777" y="628843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91985640"/>
              </p:ext>
            </p:extLst>
          </p:nvPr>
        </p:nvGraphicFramePr>
        <p:xfrm>
          <a:off x="1485900" y="1937111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1206</TotalTime>
  <Words>914</Words>
  <Application>Microsoft Macintosh PowerPoint</Application>
  <PresentationFormat>Widescreen</PresentationFormat>
  <Paragraphs>262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Georgia</vt:lpstr>
      <vt:lpstr>HK Grotesk</vt:lpstr>
      <vt:lpstr>Lato Light</vt:lpstr>
      <vt:lpstr>Nunito Sans ExtraLight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esspee wt</cp:lastModifiedBy>
  <cp:revision>80</cp:revision>
  <dcterms:created xsi:type="dcterms:W3CDTF">2021-06-21T15:58:00Z</dcterms:created>
  <dcterms:modified xsi:type="dcterms:W3CDTF">2021-07-03T05:14:49Z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