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4152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14-10-2021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480232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2F9BEAC-4F3B-4C44-9C7A-44B8FDB2DB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4582969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4321671-6BB2-470D-AF7F-37301BFAA7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9127711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DBD8343-4EF2-4711-A737-FFFC7FBC7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21091CF-6CD5-493F-9C1B-0099EF432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C5FA9F7-0553-4B30-B05F-EAEFB4346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5156641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CE86B68-33E9-47CB-8F75-BB4617ECC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0448" y="3874839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69966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6704" y="4577803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204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D7DD053-1228-47AC-A0CD-78F45CD50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9584F2-9C6C-4677-ABC5-A45DBF8CD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1A4107C-6C64-410F-969F-89AFB4FBA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4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4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652280-C1F0-4892-A690-987AEAF9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6" name="Text Placeholder 95">
            <a:extLst>
              <a:ext uri="{FF2B5EF4-FFF2-40B4-BE49-F238E27FC236}">
                <a16:creationId xmlns:a16="http://schemas.microsoft.com/office/drawing/2014/main" id="{C3DDAEE4-F5DD-4C43-8E8B-8A8EBCC9AAC8}"/>
              </a:ext>
            </a:extLst>
          </p:cNvPr>
          <p:cNvSpPr>
            <a:spLocks noGrp="1"/>
          </p:cNvSpPr>
          <p:nvPr/>
        </p:nvSpPr>
        <p:spPr>
          <a:xfrm>
            <a:off x="1211839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7" name="Text Placeholder 96">
            <a:extLst>
              <a:ext uri="{FF2B5EF4-FFF2-40B4-BE49-F238E27FC236}">
                <a16:creationId xmlns:a16="http://schemas.microsoft.com/office/drawing/2014/main" id="{D059FEF8-0A0E-4C13-B6A1-F64795CA9CAE}"/>
              </a:ext>
            </a:extLst>
          </p:cNvPr>
          <p:cNvSpPr>
            <a:spLocks noGrp="1"/>
          </p:cNvSpPr>
          <p:nvPr/>
        </p:nvSpPr>
        <p:spPr>
          <a:xfrm>
            <a:off x="1499871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8" name="Text Placeholder 97">
            <a:extLst>
              <a:ext uri="{FF2B5EF4-FFF2-40B4-BE49-F238E27FC236}">
                <a16:creationId xmlns:a16="http://schemas.microsoft.com/office/drawing/2014/main" id="{B1F585DF-2294-44E9-92D6-1B42BC825795}"/>
              </a:ext>
            </a:extLst>
          </p:cNvPr>
          <p:cNvSpPr>
            <a:spLocks noGrp="1"/>
          </p:cNvSpPr>
          <p:nvPr/>
        </p:nvSpPr>
        <p:spPr>
          <a:xfrm>
            <a:off x="1211992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" name="Text Placeholder 98">
            <a:extLst>
              <a:ext uri="{FF2B5EF4-FFF2-40B4-BE49-F238E27FC236}">
                <a16:creationId xmlns:a16="http://schemas.microsoft.com/office/drawing/2014/main" id="{3840C3BD-DF7B-41A7-ADE3-C0F73FDEEC64}"/>
              </a:ext>
            </a:extLst>
          </p:cNvPr>
          <p:cNvSpPr>
            <a:spLocks noGrp="1"/>
          </p:cNvSpPr>
          <p:nvPr/>
        </p:nvSpPr>
        <p:spPr>
          <a:xfrm>
            <a:off x="1219533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" name="Text Placeholder 99">
            <a:extLst>
              <a:ext uri="{FF2B5EF4-FFF2-40B4-BE49-F238E27FC236}">
                <a16:creationId xmlns:a16="http://schemas.microsoft.com/office/drawing/2014/main" id="{11B404D1-DE44-4980-AA08-FE20F7DF449A}"/>
              </a:ext>
            </a:extLst>
          </p:cNvPr>
          <p:cNvSpPr>
            <a:spLocks noGrp="1"/>
          </p:cNvSpPr>
          <p:nvPr/>
        </p:nvSpPr>
        <p:spPr>
          <a:xfrm>
            <a:off x="1507565" y="3573440"/>
            <a:ext cx="2304752" cy="2779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1" name="Text Placeholder 100">
            <a:extLst>
              <a:ext uri="{FF2B5EF4-FFF2-40B4-BE49-F238E27FC236}">
                <a16:creationId xmlns:a16="http://schemas.microsoft.com/office/drawing/2014/main" id="{85EB263A-E5C7-4DAF-9EC4-A37A44CED997}"/>
              </a:ext>
            </a:extLst>
          </p:cNvPr>
          <p:cNvSpPr>
            <a:spLocks noGrp="1"/>
          </p:cNvSpPr>
          <p:nvPr/>
        </p:nvSpPr>
        <p:spPr>
          <a:xfrm>
            <a:off x="1219686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2" name="Text Placeholder 101">
            <a:extLst>
              <a:ext uri="{FF2B5EF4-FFF2-40B4-BE49-F238E27FC236}">
                <a16:creationId xmlns:a16="http://schemas.microsoft.com/office/drawing/2014/main" id="{EAEE8456-9545-4257-A604-7F10D905E3A4}"/>
              </a:ext>
            </a:extLst>
          </p:cNvPr>
          <p:cNvSpPr>
            <a:spLocks noGrp="1"/>
          </p:cNvSpPr>
          <p:nvPr/>
        </p:nvSpPr>
        <p:spPr>
          <a:xfrm>
            <a:off x="1219533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3" name="Text Placeholder 102">
            <a:extLst>
              <a:ext uri="{FF2B5EF4-FFF2-40B4-BE49-F238E27FC236}">
                <a16:creationId xmlns:a16="http://schemas.microsoft.com/office/drawing/2014/main" id="{7A56F01C-CA83-44DB-B9B0-1E184E9A2D16}"/>
              </a:ext>
            </a:extLst>
          </p:cNvPr>
          <p:cNvSpPr>
            <a:spLocks noGrp="1"/>
          </p:cNvSpPr>
          <p:nvPr/>
        </p:nvSpPr>
        <p:spPr>
          <a:xfrm>
            <a:off x="1507565" y="4941591"/>
            <a:ext cx="2304752" cy="287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5" name="Text Placeholder 103">
            <a:extLst>
              <a:ext uri="{FF2B5EF4-FFF2-40B4-BE49-F238E27FC236}">
                <a16:creationId xmlns:a16="http://schemas.microsoft.com/office/drawing/2014/main" id="{D50ABCF2-88E2-479F-8235-4ADACB62CDC2}"/>
              </a:ext>
            </a:extLst>
          </p:cNvPr>
          <p:cNvSpPr>
            <a:spLocks noGrp="1"/>
          </p:cNvSpPr>
          <p:nvPr/>
        </p:nvSpPr>
        <p:spPr>
          <a:xfrm>
            <a:off x="1219686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6" name="Text Placeholder 104">
            <a:extLst>
              <a:ext uri="{FF2B5EF4-FFF2-40B4-BE49-F238E27FC236}">
                <a16:creationId xmlns:a16="http://schemas.microsoft.com/office/drawing/2014/main" id="{3463E9C6-9F70-4EFF-8064-A36940CBF3C9}"/>
              </a:ext>
            </a:extLst>
          </p:cNvPr>
          <p:cNvSpPr>
            <a:spLocks noGrp="1"/>
          </p:cNvSpPr>
          <p:nvPr/>
        </p:nvSpPr>
        <p:spPr>
          <a:xfrm>
            <a:off x="5323989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AC31257E-1572-4D12-AD74-443163C09621}"/>
              </a:ext>
            </a:extLst>
          </p:cNvPr>
          <p:cNvSpPr>
            <a:spLocks noGrp="1"/>
          </p:cNvSpPr>
          <p:nvPr/>
        </p:nvSpPr>
        <p:spPr>
          <a:xfrm>
            <a:off x="5604327" y="2195594"/>
            <a:ext cx="2320140" cy="296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8" name="Text Placeholder 106">
            <a:extLst>
              <a:ext uri="{FF2B5EF4-FFF2-40B4-BE49-F238E27FC236}">
                <a16:creationId xmlns:a16="http://schemas.microsoft.com/office/drawing/2014/main" id="{655C5AFD-8559-4A04-8C8F-1A327335E909}"/>
              </a:ext>
            </a:extLst>
          </p:cNvPr>
          <p:cNvSpPr>
            <a:spLocks noGrp="1"/>
          </p:cNvSpPr>
          <p:nvPr/>
        </p:nvSpPr>
        <p:spPr>
          <a:xfrm>
            <a:off x="5324142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9" name="Text Placeholder 107">
            <a:extLst>
              <a:ext uri="{FF2B5EF4-FFF2-40B4-BE49-F238E27FC236}">
                <a16:creationId xmlns:a16="http://schemas.microsoft.com/office/drawing/2014/main" id="{4E72C38A-74EA-4E0D-B668-3BF93BE12CF1}"/>
              </a:ext>
            </a:extLst>
          </p:cNvPr>
          <p:cNvSpPr>
            <a:spLocks noGrp="1"/>
          </p:cNvSpPr>
          <p:nvPr/>
        </p:nvSpPr>
        <p:spPr>
          <a:xfrm>
            <a:off x="5331683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20" name="Text Placeholder 108">
            <a:extLst>
              <a:ext uri="{FF2B5EF4-FFF2-40B4-BE49-F238E27FC236}">
                <a16:creationId xmlns:a16="http://schemas.microsoft.com/office/drawing/2014/main" id="{5D4B25FE-6F27-4A93-B53B-9DDC67B7A7F0}"/>
              </a:ext>
            </a:extLst>
          </p:cNvPr>
          <p:cNvSpPr>
            <a:spLocks noGrp="1"/>
          </p:cNvSpPr>
          <p:nvPr/>
        </p:nvSpPr>
        <p:spPr>
          <a:xfrm>
            <a:off x="5612021" y="3563746"/>
            <a:ext cx="2320140" cy="2973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21" name="Text Placeholder 109">
            <a:extLst>
              <a:ext uri="{FF2B5EF4-FFF2-40B4-BE49-F238E27FC236}">
                <a16:creationId xmlns:a16="http://schemas.microsoft.com/office/drawing/2014/main" id="{CF0D493D-78F3-42FE-AEA3-5CB202846C37}"/>
              </a:ext>
            </a:extLst>
          </p:cNvPr>
          <p:cNvSpPr>
            <a:spLocks noGrp="1"/>
          </p:cNvSpPr>
          <p:nvPr/>
        </p:nvSpPr>
        <p:spPr>
          <a:xfrm>
            <a:off x="5331836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2" name="Text Placeholder 110">
            <a:extLst>
              <a:ext uri="{FF2B5EF4-FFF2-40B4-BE49-F238E27FC236}">
                <a16:creationId xmlns:a16="http://schemas.microsoft.com/office/drawing/2014/main" id="{70B70DE1-7657-4C16-8D28-203350AEEDC5}"/>
              </a:ext>
            </a:extLst>
          </p:cNvPr>
          <p:cNvSpPr>
            <a:spLocks noGrp="1"/>
          </p:cNvSpPr>
          <p:nvPr/>
        </p:nvSpPr>
        <p:spPr>
          <a:xfrm>
            <a:off x="5331683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23" name="Text Placeholder 111">
            <a:extLst>
              <a:ext uri="{FF2B5EF4-FFF2-40B4-BE49-F238E27FC236}">
                <a16:creationId xmlns:a16="http://schemas.microsoft.com/office/drawing/2014/main" id="{EBDBED52-8495-4422-9F09-15D7D7F202CC}"/>
              </a:ext>
            </a:extLst>
          </p:cNvPr>
          <p:cNvSpPr>
            <a:spLocks noGrp="1"/>
          </p:cNvSpPr>
          <p:nvPr/>
        </p:nvSpPr>
        <p:spPr>
          <a:xfrm>
            <a:off x="5612021" y="4931898"/>
            <a:ext cx="2312446" cy="287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24" name="Text Placeholder 112">
            <a:extLst>
              <a:ext uri="{FF2B5EF4-FFF2-40B4-BE49-F238E27FC236}">
                <a16:creationId xmlns:a16="http://schemas.microsoft.com/office/drawing/2014/main" id="{49106C74-F904-4AE7-8722-071EDD7A50C5}"/>
              </a:ext>
            </a:extLst>
          </p:cNvPr>
          <p:cNvSpPr>
            <a:spLocks noGrp="1"/>
          </p:cNvSpPr>
          <p:nvPr/>
        </p:nvSpPr>
        <p:spPr>
          <a:xfrm>
            <a:off x="5331836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A business plan is a written document that describes in detail how a business.</a:t>
            </a:r>
          </a:p>
        </p:txBody>
      </p:sp>
    </p:spTree>
    <p:extLst>
      <p:ext uri="{BB962C8B-B14F-4D97-AF65-F5344CB8AC3E}">
        <p14:creationId xmlns:p14="http://schemas.microsoft.com/office/powerpoint/2010/main" val="73516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F99B2BB-5CE2-4FC1-9044-64ECF7FDA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BC50BCC-386B-4FC3-A1E3-717301D21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67744" y="2777153"/>
            <a:ext cx="66788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35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35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35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35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35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EC1EEED-DE63-4EDB-B70D-A32995A19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7F10703-D0E4-4A93-A2A6-DBEC5C609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706D3AB-4B2F-414E-AC0E-B54A0F2BBB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F8EFA1-7A62-4893-872B-AF1B19652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211AD-FDA7-4497-A4C7-602FC5E82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BDDF1CB-A630-4C5E-B896-139FBD8ABA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CCBB15E-DD0C-4D6D-B089-2A04AC279D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7511184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7558368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7A3141-366E-40D1-A26E-0BE48CECF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4979796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214E5C9-BBD0-4210-BC42-18FBA3373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4134020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53932A-7701-41C7-A046-C6D7642B3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1627597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3F16128-7C67-418D-B8EF-7D9D37035A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0351159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D2D4B18-0951-4BA4-8893-DF36F0333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2304248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9BE12BB-4FBC-4ECE-9C00-3B1C9E1822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688" y="1271506"/>
            <a:ext cx="5832995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1143</Words>
  <Application>Microsoft Office PowerPoint</Application>
  <PresentationFormat>On-screen Show (4:3)</PresentationFormat>
  <Paragraphs>327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108</cp:revision>
  <dcterms:created xsi:type="dcterms:W3CDTF">2021-06-21T15:58:00Z</dcterms:created>
  <dcterms:modified xsi:type="dcterms:W3CDTF">2021-10-14T06:11:46Z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