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59" d="100"/>
          <a:sy n="59" d="100"/>
        </p:scale>
        <p:origin x="-918" y="-3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0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0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0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0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0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0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0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0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0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>
              <a:latin typeface="Sans-sarif"/>
            </a:rPr>
            <a:t>Section 3</a:t>
          </a:r>
          <a:endParaRPr lang="en-GB" sz="26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>
              <a:latin typeface="Sans-sarif"/>
            </a:rPr>
            <a:t>Section 2</a:t>
          </a:r>
          <a:endParaRPr lang="en-GB" sz="26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>
              <a:latin typeface="Sans-sarif"/>
            </a:rPr>
            <a:t>Section 1</a:t>
          </a:r>
          <a:endParaRPr lang="en-GB" sz="26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1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2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3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4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1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2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3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1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2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430266"/>
            <a:satOff val="-26493"/>
            <a:lumOff val="3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27701" y="2937158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6202" y="3580691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077400" y="2454821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1849" y="4221088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15" y="1052736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337235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689076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539978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69403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022373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80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928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080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1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0689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5</a:t>
            </a:r>
            <a:r>
              <a:rPr lang="en-US" sz="2400" dirty="0">
                <a:solidFill>
                  <a:schemeClr val="accent1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4072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6" y="5313402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45221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590724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9377512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2907896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958144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7272329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39352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78</cp:revision>
  <dcterms:created xsi:type="dcterms:W3CDTF">2021-06-21T15:58:00Z</dcterms:created>
  <dcterms:modified xsi:type="dcterms:W3CDTF">2021-07-13T11:36:54Z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