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solidFill>
              <a:schemeClr val="tx1"/>
            </a:solidFill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solidFill>
              <a:schemeClr val="tx1"/>
            </a:solidFill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187706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80A30D7-DE38-401C-ACFF-7D22E58F75A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155533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1A182A5-C779-4E4A-BBF9-92456126012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8960377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720FA8C-E6A4-49E8-B6D1-522CAD0E140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8783199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46674DE-E043-4B86-BC03-91B061537F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BD42B334-1A46-4577-9E80-D6B294E1742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786634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F7F883A3-EC91-4151-9865-E6A222EFBA6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116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6927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4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24197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9935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6504" y="5327863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F7D682D4-0BA3-4013-A0A0-99295594DEC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91EF5CF1-9B99-4FA9-9535-0BF8C7F8C3F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E3AD09A-CE8A-46D3-9608-DAAE60E67BF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675B8B6F-55FE-4706-AD73-7D780F92D9E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CA082CA0-956F-4DFE-B7E4-1563C17AE17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E57E8BB6-356E-4CD9-AB8D-ADF69156EA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F0605BE2-20A4-4A86-9298-0188DBE14DA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C2531E61-8F4F-4635-95C0-F6394F1B06A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DD483DC2-1FFE-42EE-A908-DFF8A6EB206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59D2A8D-C5BC-46BB-81B7-DEC31638483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2151B165-D55F-45C7-B677-4547499774B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486BE52C-0936-4B9C-83CE-D703D9CFD4A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48D6AE27-3980-457A-8E02-3FA8861DAD4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FE0475A-4A43-4069-87A0-6C87106B12D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831833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157AFCD5-B8C2-4829-B9BA-3670665D7AF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1894346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9F6FB0DA-5583-4967-8802-44724C45505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459460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9ADB2C6D-14C3-47A7-9C4C-A4E4EF8D00B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D907ADCB-7D48-4143-825A-E8FC6D073C5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744312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EC2E7A55-651C-4EC1-A01C-5809D052ECC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75186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0BEFB25-428C-4F0B-A722-D8A7B7C1E64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0966585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ABDFDFF-6D07-436A-8FF9-E8C5940F677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455570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98</cp:revision>
  <dcterms:created xsi:type="dcterms:W3CDTF">2021-06-21T15:58:00Z</dcterms:created>
  <dcterms:modified xsi:type="dcterms:W3CDTF">2021-10-14T04:27:11Z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