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6362" y="3328136"/>
            <a:ext cx="6390134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46362" y="3979736"/>
            <a:ext cx="6390134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20010" y="4509120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01501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26" y="1556792"/>
            <a:ext cx="731405" cy="1231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313E6D58-9C7B-403F-A3B5-F7B476A89FE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F40E512-6CD9-43B0-9EC2-2B16555D4B4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386B26F-685C-4A6F-9C74-DCE405A6D2C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8202A22-43CB-4B67-ADF7-32757FA4DF5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7" name="Text Placeholder 113">
            <a:extLst>
              <a:ext uri="{FF2B5EF4-FFF2-40B4-BE49-F238E27FC236}">
                <a16:creationId xmlns:a16="http://schemas.microsoft.com/office/drawing/2014/main" id="{9F032144-3640-4B4D-8893-8DA7F2F3F1D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0CCC8CE6-C533-4C65-924B-D7046381CFD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24197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35A84AFA-7A98-4C93-9098-416E991C552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222A7120-6C9E-4A17-9506-BA858D2D376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2D42573-A686-4F06-9EFF-D380AD5C03B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B51D0220-BBBF-4FE3-84BD-2E79F612D09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7FA500EA-7C76-458B-B1A3-3C0AEDF66B2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4CB162D2-A0CC-4F7D-A9B5-144DCE1B45B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F706F5EC-DE90-41AC-98E3-A74AEDEF131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1E92DAF-28D2-4E9E-B42A-9EA64B25DDF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D6478BBF-AD95-42FA-9A8C-A5D8A2AB47C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75813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17267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02916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26999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1207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34216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1108CBDC-8255-47BA-A267-DE688043E43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092CB801-A08D-4509-A61E-813EE5212D8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4A316466-2C3E-4CC5-9D8D-B328369BE75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4E58D7CA-4752-48BF-AC5C-8F1948650CE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D945046-AD0E-4A94-B5BB-7ACC3883993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D3E8DCE-EE80-4CA9-A273-3C1899B3916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A4CE5A03-D363-49BE-9E32-0200CE99F70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1457992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1DA1DF6D-866A-4590-B405-12214B0AD8E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1D7C3D8C-DD0C-4428-952C-8B60FD52184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2297EDF-4DDC-46B8-9252-00BBE88AB69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CE8A5D9-2400-4D9C-A9DE-DEF1E75CF7E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488676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1760DB88-1081-4A0E-B20C-977B8990321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105</cp:revision>
  <dcterms:created xsi:type="dcterms:W3CDTF">2021-06-21T15:58:00Z</dcterms:created>
  <dcterms:modified xsi:type="dcterms:W3CDTF">2021-10-14T04:18:45Z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