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8" r:id="rId2"/>
    <p:sldId id="281" r:id="rId3"/>
    <p:sldId id="284" r:id="rId4"/>
    <p:sldId id="285" r:id="rId5"/>
    <p:sldId id="286" r:id="rId6"/>
    <p:sldId id="287" r:id="rId7"/>
    <p:sldId id="288" r:id="rId8"/>
    <p:sldId id="291" r:id="rId9"/>
    <p:sldId id="292" r:id="rId10"/>
    <p:sldId id="307" r:id="rId11"/>
    <p:sldId id="293" r:id="rId12"/>
    <p:sldId id="297" r:id="rId13"/>
    <p:sldId id="304" r:id="rId14"/>
    <p:sldId id="300" r:id="rId15"/>
    <p:sldId id="301" r:id="rId16"/>
    <p:sldId id="303" r:id="rId17"/>
    <p:sldId id="302" r:id="rId18"/>
    <p:sldId id="308" r:id="rId19"/>
    <p:sldId id="309" r:id="rId20"/>
    <p:sldId id="310" r:id="rId21"/>
    <p:sldId id="316" r:id="rId22"/>
    <p:sldId id="314" r:id="rId23"/>
    <p:sldId id="318" r:id="rId24"/>
    <p:sldId id="315" r:id="rId25"/>
    <p:sldId id="319" r:id="rId26"/>
    <p:sldId id="317" r:id="rId27"/>
    <p:sldId id="311" r:id="rId28"/>
    <p:sldId id="31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0F536D"/>
    <a:srgbClr val="39A7B7"/>
    <a:srgbClr val="65BD8B"/>
    <a:srgbClr val="92CB4A"/>
    <a:srgbClr val="0072C0"/>
    <a:srgbClr val="F4FBFE"/>
    <a:srgbClr val="10546D"/>
    <a:srgbClr val="226578"/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788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B-4EA2-87D0-5E8804A14E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B-4EA2-87D0-5E8804A14E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B-4EA2-87D0-5E8804A14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1A-4933-9A8C-F68F380B4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1A-4933-9A8C-F68F380B4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1A-4933-9A8C-F68F380B4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41A-4933-9A8C-F68F380B4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41A-4933-9A8C-F68F380B412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1A-4933-9A8C-F68F380B412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20AFB9-A3B3-4994-8015-E842FD5158D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9A9AC2F-3EEA-43FB-A607-B82B72530971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Sub heading one</a:t>
          </a:r>
        </a:p>
      </dgm:t>
    </dgm:pt>
    <dgm:pt modelId="{745C8265-E76D-4E9B-9847-53818044CEEB}" type="parTrans" cxnId="{6A435846-2F1C-429B-A5DF-7AA5BC81DDC9}">
      <dgm:prSet/>
      <dgm:spPr/>
      <dgm:t>
        <a:bodyPr/>
        <a:lstStyle/>
        <a:p>
          <a:endParaRPr lang="en-IN"/>
        </a:p>
      </dgm:t>
    </dgm:pt>
    <dgm:pt modelId="{C71C4DB6-2A94-41F1-A3EE-69186781B1CD}" type="sibTrans" cxnId="{6A435846-2F1C-429B-A5DF-7AA5BC81DDC9}">
      <dgm:prSet/>
      <dgm:spPr/>
      <dgm:t>
        <a:bodyPr/>
        <a:lstStyle/>
        <a:p>
          <a:endParaRPr lang="en-IN"/>
        </a:p>
      </dgm:t>
    </dgm:pt>
    <dgm:pt modelId="{04DD8BFE-6A43-4E2E-AEFB-563B0247AAE4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0DA55510-D57A-44ED-BFA1-6FCB208E0C9B}" type="parTrans" cxnId="{93649F8C-DF0E-4B12-9706-73E0B427EB15}">
      <dgm:prSet/>
      <dgm:spPr/>
      <dgm:t>
        <a:bodyPr/>
        <a:lstStyle/>
        <a:p>
          <a:endParaRPr lang="en-IN"/>
        </a:p>
      </dgm:t>
    </dgm:pt>
    <dgm:pt modelId="{DDEF9BF1-5CB4-4643-BBCE-B9B2167F4556}" type="sibTrans" cxnId="{93649F8C-DF0E-4B12-9706-73E0B427EB15}">
      <dgm:prSet/>
      <dgm:spPr/>
      <dgm:t>
        <a:bodyPr/>
        <a:lstStyle/>
        <a:p>
          <a:endParaRPr lang="en-IN"/>
        </a:p>
      </dgm:t>
    </dgm:pt>
    <dgm:pt modelId="{84106010-0149-4B0F-BAD3-CAC437C09DE7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220B9A7A-AD72-4A90-8C13-CA8CED812891}" type="parTrans" cxnId="{938016BB-18AF-4E12-8DA1-C920E5286084}">
      <dgm:prSet/>
      <dgm:spPr/>
      <dgm:t>
        <a:bodyPr/>
        <a:lstStyle/>
        <a:p>
          <a:endParaRPr lang="en-IN"/>
        </a:p>
      </dgm:t>
    </dgm:pt>
    <dgm:pt modelId="{8B12730A-57D1-4FF6-AFD6-92D5265EFED6}" type="sibTrans" cxnId="{938016BB-18AF-4E12-8DA1-C920E5286084}">
      <dgm:prSet/>
      <dgm:spPr/>
      <dgm:t>
        <a:bodyPr/>
        <a:lstStyle/>
        <a:p>
          <a:endParaRPr lang="en-IN"/>
        </a:p>
      </dgm:t>
    </dgm:pt>
    <dgm:pt modelId="{33D22B5D-7BC7-48B9-AE61-586697076061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Sub heading two</a:t>
          </a:r>
        </a:p>
      </dgm:t>
    </dgm:pt>
    <dgm:pt modelId="{69AFEE51-46FE-4705-AE58-882E18D4318A}" type="parTrans" cxnId="{1371412F-9DE1-40D0-A5FD-8A2D7E4854D5}">
      <dgm:prSet/>
      <dgm:spPr/>
      <dgm:t>
        <a:bodyPr/>
        <a:lstStyle/>
        <a:p>
          <a:endParaRPr lang="en-IN"/>
        </a:p>
      </dgm:t>
    </dgm:pt>
    <dgm:pt modelId="{B8B098E4-BE35-4EFF-B828-DB010215AEFF}" type="sibTrans" cxnId="{1371412F-9DE1-40D0-A5FD-8A2D7E4854D5}">
      <dgm:prSet/>
      <dgm:spPr/>
      <dgm:t>
        <a:bodyPr/>
        <a:lstStyle/>
        <a:p>
          <a:endParaRPr lang="en-IN"/>
        </a:p>
      </dgm:t>
    </dgm:pt>
    <dgm:pt modelId="{569CECDC-8D62-4720-A9C8-3E92B55B0031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DE52FB6E-D225-4BEA-B59D-E8CEA919CD0B}" type="parTrans" cxnId="{6FBC1672-ADF1-4F9E-9E59-E4F29752D579}">
      <dgm:prSet/>
      <dgm:spPr/>
      <dgm:t>
        <a:bodyPr/>
        <a:lstStyle/>
        <a:p>
          <a:endParaRPr lang="en-IN"/>
        </a:p>
      </dgm:t>
    </dgm:pt>
    <dgm:pt modelId="{AC6C1D5F-BCE6-4185-88FD-754A9F775F1F}" type="sibTrans" cxnId="{6FBC1672-ADF1-4F9E-9E59-E4F29752D579}">
      <dgm:prSet/>
      <dgm:spPr/>
      <dgm:t>
        <a:bodyPr/>
        <a:lstStyle/>
        <a:p>
          <a:endParaRPr lang="en-IN"/>
        </a:p>
      </dgm:t>
    </dgm:pt>
    <dgm:pt modelId="{9276474B-0A31-4E38-B485-28079DD84751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30FEA3E5-1098-464A-AB2C-F83A5E7824CB}" type="parTrans" cxnId="{A151312A-48A3-4B9F-8A49-822455E063CB}">
      <dgm:prSet/>
      <dgm:spPr/>
      <dgm:t>
        <a:bodyPr/>
        <a:lstStyle/>
        <a:p>
          <a:endParaRPr lang="en-IN"/>
        </a:p>
      </dgm:t>
    </dgm:pt>
    <dgm:pt modelId="{EE1FC118-9BE3-4FC2-A75F-2134B81FDFF7}" type="sibTrans" cxnId="{A151312A-48A3-4B9F-8A49-822455E063CB}">
      <dgm:prSet/>
      <dgm:spPr/>
      <dgm:t>
        <a:bodyPr/>
        <a:lstStyle/>
        <a:p>
          <a:endParaRPr lang="en-IN"/>
        </a:p>
      </dgm:t>
    </dgm:pt>
    <dgm:pt modelId="{5E8E2E94-362B-4120-8668-85114AC3AD15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Sub heading three</a:t>
          </a:r>
        </a:p>
      </dgm:t>
    </dgm:pt>
    <dgm:pt modelId="{676DE4B2-05E6-4E3E-9BEF-E48B48B336A2}" type="parTrans" cxnId="{31284090-1BE3-4CED-B09A-BED5F06C93C2}">
      <dgm:prSet/>
      <dgm:spPr/>
      <dgm:t>
        <a:bodyPr/>
        <a:lstStyle/>
        <a:p>
          <a:endParaRPr lang="en-IN"/>
        </a:p>
      </dgm:t>
    </dgm:pt>
    <dgm:pt modelId="{C0084685-E69C-4583-B104-F9B8ED42F032}" type="sibTrans" cxnId="{31284090-1BE3-4CED-B09A-BED5F06C93C2}">
      <dgm:prSet/>
      <dgm:spPr/>
      <dgm:t>
        <a:bodyPr/>
        <a:lstStyle/>
        <a:p>
          <a:endParaRPr lang="en-IN"/>
        </a:p>
      </dgm:t>
    </dgm:pt>
    <dgm:pt modelId="{F628564A-8A02-4C10-8E29-D611FFE5EB19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1D0ABDA4-FF8F-4DE5-A8AB-1869B6CE2F6F}" type="parTrans" cxnId="{AB29F58E-19D5-433D-9261-4E9C82C434D5}">
      <dgm:prSet/>
      <dgm:spPr/>
      <dgm:t>
        <a:bodyPr/>
        <a:lstStyle/>
        <a:p>
          <a:endParaRPr lang="en-IN"/>
        </a:p>
      </dgm:t>
    </dgm:pt>
    <dgm:pt modelId="{821BCA40-2758-49F6-8DD7-2D695487D2D2}" type="sibTrans" cxnId="{AB29F58E-19D5-433D-9261-4E9C82C434D5}">
      <dgm:prSet/>
      <dgm:spPr/>
      <dgm:t>
        <a:bodyPr/>
        <a:lstStyle/>
        <a:p>
          <a:endParaRPr lang="en-IN"/>
        </a:p>
      </dgm:t>
    </dgm:pt>
    <dgm:pt modelId="{330B9A0C-43F7-49FE-8DFA-515EE419866F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2941DFD1-E650-4E4E-887C-A8319773FCBB}" type="parTrans" cxnId="{0A81FFCB-373F-458C-8B13-CD326EEFC0D7}">
      <dgm:prSet/>
      <dgm:spPr/>
      <dgm:t>
        <a:bodyPr/>
        <a:lstStyle/>
        <a:p>
          <a:endParaRPr lang="en-IN"/>
        </a:p>
      </dgm:t>
    </dgm:pt>
    <dgm:pt modelId="{3877D793-3970-49AC-B999-E1A161C9B888}" type="sibTrans" cxnId="{0A81FFCB-373F-458C-8B13-CD326EEFC0D7}">
      <dgm:prSet/>
      <dgm:spPr/>
      <dgm:t>
        <a:bodyPr/>
        <a:lstStyle/>
        <a:p>
          <a:endParaRPr lang="en-IN"/>
        </a:p>
      </dgm:t>
    </dgm:pt>
    <dgm:pt modelId="{195ADCA7-AFEB-4DFF-A264-086F3E279D0F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Sub heading five</a:t>
          </a:r>
        </a:p>
      </dgm:t>
    </dgm:pt>
    <dgm:pt modelId="{A32F6854-BF7A-4C54-ADBB-0185DD6990DA}" type="parTrans" cxnId="{98BC1E61-E6F9-4CF0-B699-585D35ACBC70}">
      <dgm:prSet/>
      <dgm:spPr/>
      <dgm:t>
        <a:bodyPr/>
        <a:lstStyle/>
        <a:p>
          <a:endParaRPr lang="en-IN"/>
        </a:p>
      </dgm:t>
    </dgm:pt>
    <dgm:pt modelId="{42CB8DF1-3B2B-4B26-A0F5-0A4092D469E5}" type="sibTrans" cxnId="{98BC1E61-E6F9-4CF0-B699-585D35ACBC70}">
      <dgm:prSet/>
      <dgm:spPr/>
      <dgm:t>
        <a:bodyPr/>
        <a:lstStyle/>
        <a:p>
          <a:endParaRPr lang="en-IN"/>
        </a:p>
      </dgm:t>
    </dgm:pt>
    <dgm:pt modelId="{C897567D-4F1F-4E3E-94D3-88D030119136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Sub heading four</a:t>
          </a:r>
        </a:p>
      </dgm:t>
    </dgm:pt>
    <dgm:pt modelId="{8A82C755-AB7F-4EC7-AB63-5DB025ADD4B4}" type="parTrans" cxnId="{A8A6CC22-6709-47D0-8BBA-358B9CCD3C83}">
      <dgm:prSet/>
      <dgm:spPr/>
      <dgm:t>
        <a:bodyPr/>
        <a:lstStyle/>
        <a:p>
          <a:endParaRPr lang="en-IN"/>
        </a:p>
      </dgm:t>
    </dgm:pt>
    <dgm:pt modelId="{598E0687-E3DF-48D1-A832-B16114839F9C}" type="sibTrans" cxnId="{A8A6CC22-6709-47D0-8BBA-358B9CCD3C83}">
      <dgm:prSet/>
      <dgm:spPr/>
      <dgm:t>
        <a:bodyPr/>
        <a:lstStyle/>
        <a:p>
          <a:endParaRPr lang="en-IN"/>
        </a:p>
      </dgm:t>
    </dgm:pt>
    <dgm:pt modelId="{EE750675-1F5D-4183-8805-F1D5E244D157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A018808B-D2BE-4E0E-AE5C-CF630A5BBEBA}" type="parTrans" cxnId="{11F5292F-40BC-40A2-BE92-ACF95EF18214}">
      <dgm:prSet/>
      <dgm:spPr/>
      <dgm:t>
        <a:bodyPr/>
        <a:lstStyle/>
        <a:p>
          <a:endParaRPr lang="en-IN"/>
        </a:p>
      </dgm:t>
    </dgm:pt>
    <dgm:pt modelId="{53F6168D-4473-4B44-9C0B-37A4982EF845}" type="sibTrans" cxnId="{11F5292F-40BC-40A2-BE92-ACF95EF18214}">
      <dgm:prSet/>
      <dgm:spPr/>
      <dgm:t>
        <a:bodyPr/>
        <a:lstStyle/>
        <a:p>
          <a:endParaRPr lang="en-IN"/>
        </a:p>
      </dgm:t>
    </dgm:pt>
    <dgm:pt modelId="{70E1AEC6-1241-4F8B-84E8-D064F5F19BD7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6995802E-AD7F-4EF7-8422-92758D19FCD1}" type="parTrans" cxnId="{24DB5714-411D-489D-AE31-4FFB8555B139}">
      <dgm:prSet/>
      <dgm:spPr/>
      <dgm:t>
        <a:bodyPr/>
        <a:lstStyle/>
        <a:p>
          <a:endParaRPr lang="en-IN"/>
        </a:p>
      </dgm:t>
    </dgm:pt>
    <dgm:pt modelId="{38E796A0-EAE3-4919-9E1E-69D1937FF01B}" type="sibTrans" cxnId="{24DB5714-411D-489D-AE31-4FFB8555B139}">
      <dgm:prSet/>
      <dgm:spPr/>
      <dgm:t>
        <a:bodyPr/>
        <a:lstStyle/>
        <a:p>
          <a:endParaRPr lang="en-IN"/>
        </a:p>
      </dgm:t>
    </dgm:pt>
    <dgm:pt modelId="{975B110A-0D2D-479B-A8EF-45D563FF643C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A970E652-FE04-4789-846E-C981BFDE30E9}" type="parTrans" cxnId="{762019F8-22C7-4981-B80B-F8CA901B514D}">
      <dgm:prSet/>
      <dgm:spPr/>
      <dgm:t>
        <a:bodyPr/>
        <a:lstStyle/>
        <a:p>
          <a:endParaRPr lang="en-IN"/>
        </a:p>
      </dgm:t>
    </dgm:pt>
    <dgm:pt modelId="{C84AD504-B062-4A87-86C2-02262B91C2D8}" type="sibTrans" cxnId="{762019F8-22C7-4981-B80B-F8CA901B514D}">
      <dgm:prSet/>
      <dgm:spPr/>
      <dgm:t>
        <a:bodyPr/>
        <a:lstStyle/>
        <a:p>
          <a:endParaRPr lang="en-IN"/>
        </a:p>
      </dgm:t>
    </dgm:pt>
    <dgm:pt modelId="{E333C0FF-AD0B-4E03-970F-B639DF2611C7}">
      <dgm:prSet phldrT="[Text]"/>
      <dgm:spPr/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86C246A1-E504-4C42-891A-5B5D8FF3C089}" type="parTrans" cxnId="{9C363725-6835-474F-A58A-A782168B83B4}">
      <dgm:prSet/>
      <dgm:spPr/>
      <dgm:t>
        <a:bodyPr/>
        <a:lstStyle/>
        <a:p>
          <a:endParaRPr lang="en-IN"/>
        </a:p>
      </dgm:t>
    </dgm:pt>
    <dgm:pt modelId="{B3A4AEA1-10E5-46C0-8A97-1D2EAA1C8736}" type="sibTrans" cxnId="{9C363725-6835-474F-A58A-A782168B83B4}">
      <dgm:prSet/>
      <dgm:spPr/>
      <dgm:t>
        <a:bodyPr/>
        <a:lstStyle/>
        <a:p>
          <a:endParaRPr lang="en-IN"/>
        </a:p>
      </dgm:t>
    </dgm:pt>
    <dgm:pt modelId="{AF3BE502-2A7F-4996-B404-7C82DAB85689}" type="pres">
      <dgm:prSet presAssocID="{EE20AFB9-A3B3-4994-8015-E842FD5158D7}" presName="Name0" presStyleCnt="0">
        <dgm:presLayoutVars>
          <dgm:dir/>
          <dgm:resizeHandles val="exact"/>
        </dgm:presLayoutVars>
      </dgm:prSet>
      <dgm:spPr/>
    </dgm:pt>
    <dgm:pt modelId="{D989E5AD-ABD4-4564-BCE4-77FF19E0DD46}" type="pres">
      <dgm:prSet presAssocID="{89A9AC2F-3EEA-43FB-A607-B82B72530971}" presName="node" presStyleLbl="node1" presStyleIdx="0" presStyleCnt="5">
        <dgm:presLayoutVars>
          <dgm:bulletEnabled val="1"/>
        </dgm:presLayoutVars>
      </dgm:prSet>
      <dgm:spPr/>
    </dgm:pt>
    <dgm:pt modelId="{495D79DB-8532-4CC9-9A84-85C1556F959B}" type="pres">
      <dgm:prSet presAssocID="{C71C4DB6-2A94-41F1-A3EE-69186781B1CD}" presName="sibTrans" presStyleCnt="0"/>
      <dgm:spPr/>
    </dgm:pt>
    <dgm:pt modelId="{B0A809FB-7DDD-4836-BB9A-A71DE5EC9E3F}" type="pres">
      <dgm:prSet presAssocID="{33D22B5D-7BC7-48B9-AE61-586697076061}" presName="node" presStyleLbl="node1" presStyleIdx="1" presStyleCnt="5">
        <dgm:presLayoutVars>
          <dgm:bulletEnabled val="1"/>
        </dgm:presLayoutVars>
      </dgm:prSet>
      <dgm:spPr/>
    </dgm:pt>
    <dgm:pt modelId="{EF6C7602-427A-4971-8951-33A2FEF09E49}" type="pres">
      <dgm:prSet presAssocID="{B8B098E4-BE35-4EFF-B828-DB010215AEFF}" presName="sibTrans" presStyleCnt="0"/>
      <dgm:spPr/>
    </dgm:pt>
    <dgm:pt modelId="{60E59C88-C028-4A5F-9C3C-60DEAF3D8073}" type="pres">
      <dgm:prSet presAssocID="{5E8E2E94-362B-4120-8668-85114AC3AD15}" presName="node" presStyleLbl="node1" presStyleIdx="2" presStyleCnt="5">
        <dgm:presLayoutVars>
          <dgm:bulletEnabled val="1"/>
        </dgm:presLayoutVars>
      </dgm:prSet>
      <dgm:spPr/>
    </dgm:pt>
    <dgm:pt modelId="{989DFC83-5E90-43EC-87AF-500A09C18381}" type="pres">
      <dgm:prSet presAssocID="{C0084685-E69C-4583-B104-F9B8ED42F032}" presName="sibTrans" presStyleCnt="0"/>
      <dgm:spPr/>
    </dgm:pt>
    <dgm:pt modelId="{F4F422F9-B2B7-4028-B7EC-2E9885176823}" type="pres">
      <dgm:prSet presAssocID="{C897567D-4F1F-4E3E-94D3-88D030119136}" presName="node" presStyleLbl="node1" presStyleIdx="3" presStyleCnt="5">
        <dgm:presLayoutVars>
          <dgm:bulletEnabled val="1"/>
        </dgm:presLayoutVars>
      </dgm:prSet>
      <dgm:spPr/>
    </dgm:pt>
    <dgm:pt modelId="{7D7E6F29-0E90-4E54-AAE9-2319060CD2FF}" type="pres">
      <dgm:prSet presAssocID="{598E0687-E3DF-48D1-A832-B16114839F9C}" presName="sibTrans" presStyleCnt="0"/>
      <dgm:spPr/>
    </dgm:pt>
    <dgm:pt modelId="{AD35FFAE-3518-4FBD-8932-E3232BABDEE2}" type="pres">
      <dgm:prSet presAssocID="{195ADCA7-AFEB-4DFF-A264-086F3E279D0F}" presName="node" presStyleLbl="node1" presStyleIdx="4" presStyleCnt="5">
        <dgm:presLayoutVars>
          <dgm:bulletEnabled val="1"/>
        </dgm:presLayoutVars>
      </dgm:prSet>
      <dgm:spPr/>
    </dgm:pt>
  </dgm:ptLst>
  <dgm:cxnLst>
    <dgm:cxn modelId="{45D46D12-1A3E-416F-9319-9C7B60EE3E6E}" type="presOf" srcId="{9276474B-0A31-4E38-B485-28079DD84751}" destId="{B0A809FB-7DDD-4836-BB9A-A71DE5EC9E3F}" srcOrd="0" destOrd="2" presId="urn:microsoft.com/office/officeart/2005/8/layout/hList6"/>
    <dgm:cxn modelId="{F84B3414-0872-4490-8433-C20031D7CE1E}" type="presOf" srcId="{70E1AEC6-1241-4F8B-84E8-D064F5F19BD7}" destId="{F4F422F9-B2B7-4028-B7EC-2E9885176823}" srcOrd="0" destOrd="2" presId="urn:microsoft.com/office/officeart/2005/8/layout/hList6"/>
    <dgm:cxn modelId="{24DB5714-411D-489D-AE31-4FFB8555B139}" srcId="{C897567D-4F1F-4E3E-94D3-88D030119136}" destId="{70E1AEC6-1241-4F8B-84E8-D064F5F19BD7}" srcOrd="1" destOrd="0" parTransId="{6995802E-AD7F-4EF7-8422-92758D19FCD1}" sibTransId="{38E796A0-EAE3-4919-9E1E-69D1937FF01B}"/>
    <dgm:cxn modelId="{0683CE1D-AE4B-49EA-B5B5-4713933D06BC}" type="presOf" srcId="{C897567D-4F1F-4E3E-94D3-88D030119136}" destId="{F4F422F9-B2B7-4028-B7EC-2E9885176823}" srcOrd="0" destOrd="0" presId="urn:microsoft.com/office/officeart/2005/8/layout/hList6"/>
    <dgm:cxn modelId="{A8A6CC22-6709-47D0-8BBA-358B9CCD3C83}" srcId="{EE20AFB9-A3B3-4994-8015-E842FD5158D7}" destId="{C897567D-4F1F-4E3E-94D3-88D030119136}" srcOrd="3" destOrd="0" parTransId="{8A82C755-AB7F-4EC7-AB63-5DB025ADD4B4}" sibTransId="{598E0687-E3DF-48D1-A832-B16114839F9C}"/>
    <dgm:cxn modelId="{9C363725-6835-474F-A58A-A782168B83B4}" srcId="{195ADCA7-AFEB-4DFF-A264-086F3E279D0F}" destId="{E333C0FF-AD0B-4E03-970F-B639DF2611C7}" srcOrd="1" destOrd="0" parTransId="{86C246A1-E504-4C42-891A-5B5D8FF3C089}" sibTransId="{B3A4AEA1-10E5-46C0-8A97-1D2EAA1C8736}"/>
    <dgm:cxn modelId="{A151312A-48A3-4B9F-8A49-822455E063CB}" srcId="{33D22B5D-7BC7-48B9-AE61-586697076061}" destId="{9276474B-0A31-4E38-B485-28079DD84751}" srcOrd="1" destOrd="0" parTransId="{30FEA3E5-1098-464A-AB2C-F83A5E7824CB}" sibTransId="{EE1FC118-9BE3-4FC2-A75F-2134B81FDFF7}"/>
    <dgm:cxn modelId="{11F5292F-40BC-40A2-BE92-ACF95EF18214}" srcId="{C897567D-4F1F-4E3E-94D3-88D030119136}" destId="{EE750675-1F5D-4183-8805-F1D5E244D157}" srcOrd="0" destOrd="0" parTransId="{A018808B-D2BE-4E0E-AE5C-CF630A5BBEBA}" sibTransId="{53F6168D-4473-4B44-9C0B-37A4982EF845}"/>
    <dgm:cxn modelId="{1371412F-9DE1-40D0-A5FD-8A2D7E4854D5}" srcId="{EE20AFB9-A3B3-4994-8015-E842FD5158D7}" destId="{33D22B5D-7BC7-48B9-AE61-586697076061}" srcOrd="1" destOrd="0" parTransId="{69AFEE51-46FE-4705-AE58-882E18D4318A}" sibTransId="{B8B098E4-BE35-4EFF-B828-DB010215AEFF}"/>
    <dgm:cxn modelId="{F94FBF39-C327-44FA-8EE0-25E427C369CC}" type="presOf" srcId="{E333C0FF-AD0B-4E03-970F-B639DF2611C7}" destId="{AD35FFAE-3518-4FBD-8932-E3232BABDEE2}" srcOrd="0" destOrd="2" presId="urn:microsoft.com/office/officeart/2005/8/layout/hList6"/>
    <dgm:cxn modelId="{F10D013B-0452-4582-8F15-8E51ED9E148E}" type="presOf" srcId="{04DD8BFE-6A43-4E2E-AEFB-563B0247AAE4}" destId="{D989E5AD-ABD4-4564-BCE4-77FF19E0DD46}" srcOrd="0" destOrd="1" presId="urn:microsoft.com/office/officeart/2005/8/layout/hList6"/>
    <dgm:cxn modelId="{E92B4D5F-767A-42E7-B688-67EDF055BBC8}" type="presOf" srcId="{EE20AFB9-A3B3-4994-8015-E842FD5158D7}" destId="{AF3BE502-2A7F-4996-B404-7C82DAB85689}" srcOrd="0" destOrd="0" presId="urn:microsoft.com/office/officeart/2005/8/layout/hList6"/>
    <dgm:cxn modelId="{98BC1E61-E6F9-4CF0-B699-585D35ACBC70}" srcId="{EE20AFB9-A3B3-4994-8015-E842FD5158D7}" destId="{195ADCA7-AFEB-4DFF-A264-086F3E279D0F}" srcOrd="4" destOrd="0" parTransId="{A32F6854-BF7A-4C54-ADBB-0185DD6990DA}" sibTransId="{42CB8DF1-3B2B-4B26-A0F5-0A4092D469E5}"/>
    <dgm:cxn modelId="{6A435846-2F1C-429B-A5DF-7AA5BC81DDC9}" srcId="{EE20AFB9-A3B3-4994-8015-E842FD5158D7}" destId="{89A9AC2F-3EEA-43FB-A607-B82B72530971}" srcOrd="0" destOrd="0" parTransId="{745C8265-E76D-4E9B-9847-53818044CEEB}" sibTransId="{C71C4DB6-2A94-41F1-A3EE-69186781B1CD}"/>
    <dgm:cxn modelId="{CC1F956B-9E8B-4CEE-B6B1-9FEFA4E73DAF}" type="presOf" srcId="{F628564A-8A02-4C10-8E29-D611FFE5EB19}" destId="{60E59C88-C028-4A5F-9C3C-60DEAF3D8073}" srcOrd="0" destOrd="1" presId="urn:microsoft.com/office/officeart/2005/8/layout/hList6"/>
    <dgm:cxn modelId="{6FBC1672-ADF1-4F9E-9E59-E4F29752D579}" srcId="{33D22B5D-7BC7-48B9-AE61-586697076061}" destId="{569CECDC-8D62-4720-A9C8-3E92B55B0031}" srcOrd="0" destOrd="0" parTransId="{DE52FB6E-D225-4BEA-B59D-E8CEA919CD0B}" sibTransId="{AC6C1D5F-BCE6-4185-88FD-754A9F775F1F}"/>
    <dgm:cxn modelId="{D7674E59-3B98-477D-85EF-A94E4DBDC9DA}" type="presOf" srcId="{89A9AC2F-3EEA-43FB-A607-B82B72530971}" destId="{D989E5AD-ABD4-4564-BCE4-77FF19E0DD46}" srcOrd="0" destOrd="0" presId="urn:microsoft.com/office/officeart/2005/8/layout/hList6"/>
    <dgm:cxn modelId="{3868EF7D-06F5-4DC6-AFA1-EA3E69CF2D01}" type="presOf" srcId="{5E8E2E94-362B-4120-8668-85114AC3AD15}" destId="{60E59C88-C028-4A5F-9C3C-60DEAF3D8073}" srcOrd="0" destOrd="0" presId="urn:microsoft.com/office/officeart/2005/8/layout/hList6"/>
    <dgm:cxn modelId="{8F0F837F-6343-4415-B3BD-2A72046553AA}" type="presOf" srcId="{195ADCA7-AFEB-4DFF-A264-086F3E279D0F}" destId="{AD35FFAE-3518-4FBD-8932-E3232BABDEE2}" srcOrd="0" destOrd="0" presId="urn:microsoft.com/office/officeart/2005/8/layout/hList6"/>
    <dgm:cxn modelId="{EF91F87F-7E5B-40A5-BD12-E2EA74E514D8}" type="presOf" srcId="{EE750675-1F5D-4183-8805-F1D5E244D157}" destId="{F4F422F9-B2B7-4028-B7EC-2E9885176823}" srcOrd="0" destOrd="1" presId="urn:microsoft.com/office/officeart/2005/8/layout/hList6"/>
    <dgm:cxn modelId="{06937B81-88DD-4F22-88A8-73636F467E0C}" type="presOf" srcId="{330B9A0C-43F7-49FE-8DFA-515EE419866F}" destId="{60E59C88-C028-4A5F-9C3C-60DEAF3D8073}" srcOrd="0" destOrd="2" presId="urn:microsoft.com/office/officeart/2005/8/layout/hList6"/>
    <dgm:cxn modelId="{93649F8C-DF0E-4B12-9706-73E0B427EB15}" srcId="{89A9AC2F-3EEA-43FB-A607-B82B72530971}" destId="{04DD8BFE-6A43-4E2E-AEFB-563B0247AAE4}" srcOrd="0" destOrd="0" parTransId="{0DA55510-D57A-44ED-BFA1-6FCB208E0C9B}" sibTransId="{DDEF9BF1-5CB4-4643-BBCE-B9B2167F4556}"/>
    <dgm:cxn modelId="{AB29F58E-19D5-433D-9261-4E9C82C434D5}" srcId="{5E8E2E94-362B-4120-8668-85114AC3AD15}" destId="{F628564A-8A02-4C10-8E29-D611FFE5EB19}" srcOrd="0" destOrd="0" parTransId="{1D0ABDA4-FF8F-4DE5-A8AB-1869B6CE2F6F}" sibTransId="{821BCA40-2758-49F6-8DD7-2D695487D2D2}"/>
    <dgm:cxn modelId="{31284090-1BE3-4CED-B09A-BED5F06C93C2}" srcId="{EE20AFB9-A3B3-4994-8015-E842FD5158D7}" destId="{5E8E2E94-362B-4120-8668-85114AC3AD15}" srcOrd="2" destOrd="0" parTransId="{676DE4B2-05E6-4E3E-9BEF-E48B48B336A2}" sibTransId="{C0084685-E69C-4583-B104-F9B8ED42F032}"/>
    <dgm:cxn modelId="{1465FD92-278F-401A-A358-8CE8024571F6}" type="presOf" srcId="{975B110A-0D2D-479B-A8EF-45D563FF643C}" destId="{AD35FFAE-3518-4FBD-8932-E3232BABDEE2}" srcOrd="0" destOrd="1" presId="urn:microsoft.com/office/officeart/2005/8/layout/hList6"/>
    <dgm:cxn modelId="{91C77198-E26A-4B7B-85E7-6E3261770F7C}" type="presOf" srcId="{569CECDC-8D62-4720-A9C8-3E92B55B0031}" destId="{B0A809FB-7DDD-4836-BB9A-A71DE5EC9E3F}" srcOrd="0" destOrd="1" presId="urn:microsoft.com/office/officeart/2005/8/layout/hList6"/>
    <dgm:cxn modelId="{82A9BDA9-7D69-4E46-9004-AF6915E06423}" type="presOf" srcId="{84106010-0149-4B0F-BAD3-CAC437C09DE7}" destId="{D989E5AD-ABD4-4564-BCE4-77FF19E0DD46}" srcOrd="0" destOrd="2" presId="urn:microsoft.com/office/officeart/2005/8/layout/hList6"/>
    <dgm:cxn modelId="{938016BB-18AF-4E12-8DA1-C920E5286084}" srcId="{89A9AC2F-3EEA-43FB-A607-B82B72530971}" destId="{84106010-0149-4B0F-BAD3-CAC437C09DE7}" srcOrd="1" destOrd="0" parTransId="{220B9A7A-AD72-4A90-8C13-CA8CED812891}" sibTransId="{8B12730A-57D1-4FF6-AFD6-92D5265EFED6}"/>
    <dgm:cxn modelId="{0A81FFCB-373F-458C-8B13-CD326EEFC0D7}" srcId="{5E8E2E94-362B-4120-8668-85114AC3AD15}" destId="{330B9A0C-43F7-49FE-8DFA-515EE419866F}" srcOrd="1" destOrd="0" parTransId="{2941DFD1-E650-4E4E-887C-A8319773FCBB}" sibTransId="{3877D793-3970-49AC-B999-E1A161C9B888}"/>
    <dgm:cxn modelId="{AFD0D1D5-346F-4ADD-BB47-816E9C1A5DAC}" type="presOf" srcId="{33D22B5D-7BC7-48B9-AE61-586697076061}" destId="{B0A809FB-7DDD-4836-BB9A-A71DE5EC9E3F}" srcOrd="0" destOrd="0" presId="urn:microsoft.com/office/officeart/2005/8/layout/hList6"/>
    <dgm:cxn modelId="{762019F8-22C7-4981-B80B-F8CA901B514D}" srcId="{195ADCA7-AFEB-4DFF-A264-086F3E279D0F}" destId="{975B110A-0D2D-479B-A8EF-45D563FF643C}" srcOrd="0" destOrd="0" parTransId="{A970E652-FE04-4789-846E-C981BFDE30E9}" sibTransId="{C84AD504-B062-4A87-86C2-02262B91C2D8}"/>
    <dgm:cxn modelId="{29FD3AF9-38B7-4658-8F64-0B04E0211664}" type="presParOf" srcId="{AF3BE502-2A7F-4996-B404-7C82DAB85689}" destId="{D989E5AD-ABD4-4564-BCE4-77FF19E0DD46}" srcOrd="0" destOrd="0" presId="urn:microsoft.com/office/officeart/2005/8/layout/hList6"/>
    <dgm:cxn modelId="{9D73FCA7-32A0-40E0-B825-700AE32292FC}" type="presParOf" srcId="{AF3BE502-2A7F-4996-B404-7C82DAB85689}" destId="{495D79DB-8532-4CC9-9A84-85C1556F959B}" srcOrd="1" destOrd="0" presId="urn:microsoft.com/office/officeart/2005/8/layout/hList6"/>
    <dgm:cxn modelId="{7D9A809C-980D-4A0D-9996-2044FD2F27B9}" type="presParOf" srcId="{AF3BE502-2A7F-4996-B404-7C82DAB85689}" destId="{B0A809FB-7DDD-4836-BB9A-A71DE5EC9E3F}" srcOrd="2" destOrd="0" presId="urn:microsoft.com/office/officeart/2005/8/layout/hList6"/>
    <dgm:cxn modelId="{0248AE22-7D98-4611-A416-DE612A282467}" type="presParOf" srcId="{AF3BE502-2A7F-4996-B404-7C82DAB85689}" destId="{EF6C7602-427A-4971-8951-33A2FEF09E49}" srcOrd="3" destOrd="0" presId="urn:microsoft.com/office/officeart/2005/8/layout/hList6"/>
    <dgm:cxn modelId="{DA523F2E-8EAB-4275-BAD5-A1DE054759B4}" type="presParOf" srcId="{AF3BE502-2A7F-4996-B404-7C82DAB85689}" destId="{60E59C88-C028-4A5F-9C3C-60DEAF3D8073}" srcOrd="4" destOrd="0" presId="urn:microsoft.com/office/officeart/2005/8/layout/hList6"/>
    <dgm:cxn modelId="{E8571EB8-C61D-4BF5-B191-1ED0F5E2C459}" type="presParOf" srcId="{AF3BE502-2A7F-4996-B404-7C82DAB85689}" destId="{989DFC83-5E90-43EC-87AF-500A09C18381}" srcOrd="5" destOrd="0" presId="urn:microsoft.com/office/officeart/2005/8/layout/hList6"/>
    <dgm:cxn modelId="{3E5CB842-985A-4001-95CF-238382EBAED0}" type="presParOf" srcId="{AF3BE502-2A7F-4996-B404-7C82DAB85689}" destId="{F4F422F9-B2B7-4028-B7EC-2E9885176823}" srcOrd="6" destOrd="0" presId="urn:microsoft.com/office/officeart/2005/8/layout/hList6"/>
    <dgm:cxn modelId="{8FE882F8-4D06-45BC-8BCA-93DE9E81C38E}" type="presParOf" srcId="{AF3BE502-2A7F-4996-B404-7C82DAB85689}" destId="{7D7E6F29-0E90-4E54-AAE9-2319060CD2FF}" srcOrd="7" destOrd="0" presId="urn:microsoft.com/office/officeart/2005/8/layout/hList6"/>
    <dgm:cxn modelId="{C2E7A2DC-A316-4BB6-ADE1-B608C0ACC63C}" type="presParOf" srcId="{AF3BE502-2A7F-4996-B404-7C82DAB85689}" destId="{AD35FFAE-3518-4FBD-8932-E3232BABDEE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22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22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22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8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8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8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38609" y="238609"/>
          <a:ext cx="1590729" cy="11135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1" y="556754"/>
        <a:ext cx="1113510" cy="477219"/>
      </dsp:txXfrm>
    </dsp:sp>
    <dsp:sp modelId="{731D5D6D-878D-4D1C-9011-948821DA935C}">
      <dsp:nvSpPr>
        <dsp:cNvPr id="0" name=""/>
        <dsp:cNvSpPr/>
      </dsp:nvSpPr>
      <dsp:spPr>
        <a:xfrm rot="5400000">
          <a:off x="3502422" y="-2387541"/>
          <a:ext cx="1033974" cy="5811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51845"/>
        <a:ext cx="5761324" cy="933026"/>
      </dsp:txXfrm>
    </dsp:sp>
    <dsp:sp modelId="{5CD05B77-AEFD-46A7-B62C-26F633D25DFB}">
      <dsp:nvSpPr>
        <dsp:cNvPr id="0" name=""/>
        <dsp:cNvSpPr/>
      </dsp:nvSpPr>
      <dsp:spPr>
        <a:xfrm rot="5400000">
          <a:off x="-238609" y="1635582"/>
          <a:ext cx="1590729" cy="111351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Sub Heading</a:t>
          </a:r>
        </a:p>
      </dsp:txBody>
      <dsp:txXfrm rot="-5400000">
        <a:off x="1" y="1953727"/>
        <a:ext cx="1113510" cy="477219"/>
      </dsp:txXfrm>
    </dsp:sp>
    <dsp:sp modelId="{4FAA980D-5EDF-401F-84C5-5CF9D3F6A57E}">
      <dsp:nvSpPr>
        <dsp:cNvPr id="0" name=""/>
        <dsp:cNvSpPr/>
      </dsp:nvSpPr>
      <dsp:spPr>
        <a:xfrm rot="5400000">
          <a:off x="3502422" y="-991939"/>
          <a:ext cx="1033974" cy="5811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1447447"/>
        <a:ext cx="5761324" cy="933026"/>
      </dsp:txXfrm>
    </dsp:sp>
    <dsp:sp modelId="{313E32C9-A8BA-42C7-BBBC-0BE2CC40B017}">
      <dsp:nvSpPr>
        <dsp:cNvPr id="0" name=""/>
        <dsp:cNvSpPr/>
      </dsp:nvSpPr>
      <dsp:spPr>
        <a:xfrm rot="5400000">
          <a:off x="-238609" y="3031970"/>
          <a:ext cx="1590729" cy="111351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Sub Heading</a:t>
          </a:r>
        </a:p>
      </dsp:txBody>
      <dsp:txXfrm rot="-5400000">
        <a:off x="1" y="3350115"/>
        <a:ext cx="1113510" cy="477219"/>
      </dsp:txXfrm>
    </dsp:sp>
    <dsp:sp modelId="{FE01367D-82EA-4EE6-88E3-09A514F610B2}">
      <dsp:nvSpPr>
        <dsp:cNvPr id="0" name=""/>
        <dsp:cNvSpPr/>
      </dsp:nvSpPr>
      <dsp:spPr>
        <a:xfrm rot="5400000">
          <a:off x="3502422" y="404448"/>
          <a:ext cx="1033974" cy="5811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2843834"/>
        <a:ext cx="5761324" cy="9330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9E5AD-ABD4-4564-BCE4-77FF19E0DD46}">
      <dsp:nvSpPr>
        <dsp:cNvPr id="0" name=""/>
        <dsp:cNvSpPr/>
      </dsp:nvSpPr>
      <dsp:spPr>
        <a:xfrm rot="16200000">
          <a:off x="-1139201" y="1144390"/>
          <a:ext cx="4109444" cy="182066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5189" y="821889"/>
        <a:ext cx="1820663" cy="2465666"/>
      </dsp:txXfrm>
    </dsp:sp>
    <dsp:sp modelId="{B0A809FB-7DDD-4836-BB9A-A71DE5EC9E3F}">
      <dsp:nvSpPr>
        <dsp:cNvPr id="0" name=""/>
        <dsp:cNvSpPr/>
      </dsp:nvSpPr>
      <dsp:spPr>
        <a:xfrm rot="16200000">
          <a:off x="818011" y="1144390"/>
          <a:ext cx="4109444" cy="1820663"/>
        </a:xfrm>
        <a:prstGeom prst="flowChartManualOperati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two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1962401" y="821889"/>
        <a:ext cx="1820663" cy="2465666"/>
      </dsp:txXfrm>
    </dsp:sp>
    <dsp:sp modelId="{60E59C88-C028-4A5F-9C3C-60DEAF3D8073}">
      <dsp:nvSpPr>
        <dsp:cNvPr id="0" name=""/>
        <dsp:cNvSpPr/>
      </dsp:nvSpPr>
      <dsp:spPr>
        <a:xfrm rot="16200000">
          <a:off x="2775225" y="1144390"/>
          <a:ext cx="4109444" cy="1820663"/>
        </a:xfrm>
        <a:prstGeom prst="flowChartManualOperati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three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3919615" y="821889"/>
        <a:ext cx="1820663" cy="2465666"/>
      </dsp:txXfrm>
    </dsp:sp>
    <dsp:sp modelId="{F4F422F9-B2B7-4028-B7EC-2E9885176823}">
      <dsp:nvSpPr>
        <dsp:cNvPr id="0" name=""/>
        <dsp:cNvSpPr/>
      </dsp:nvSpPr>
      <dsp:spPr>
        <a:xfrm rot="16200000">
          <a:off x="4732439" y="1144390"/>
          <a:ext cx="4109444" cy="1820663"/>
        </a:xfrm>
        <a:prstGeom prst="flowChartManualOperati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four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5876829" y="821889"/>
        <a:ext cx="1820663" cy="2465666"/>
      </dsp:txXfrm>
    </dsp:sp>
    <dsp:sp modelId="{AD35FFAE-3518-4FBD-8932-E3232BABDEE2}">
      <dsp:nvSpPr>
        <dsp:cNvPr id="0" name=""/>
        <dsp:cNvSpPr/>
      </dsp:nvSpPr>
      <dsp:spPr>
        <a:xfrm rot="16200000">
          <a:off x="6689652" y="1144390"/>
          <a:ext cx="4109444" cy="1820663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five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7834042" y="821889"/>
        <a:ext cx="1820663" cy="24656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5055" y="1625422"/>
          <a:ext cx="1334776" cy="13347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200528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>
        <a:off x="7208106" y="1820895"/>
        <a:ext cx="943830" cy="9438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39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85288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336375" y="2060156"/>
        <a:ext cx="1642080" cy="1642080"/>
      </dsp:txXfrm>
    </dsp:sp>
    <dsp:sp modelId="{3841BEC8-0353-4296-A0DE-9FC27B1A8DAD}">
      <dsp:nvSpPr>
        <dsp:cNvPr id="0" name=""/>
        <dsp:cNvSpPr/>
      </dsp:nvSpPr>
      <dsp:spPr>
        <a:xfrm>
          <a:off x="2081576" y="1625083"/>
          <a:ext cx="335981" cy="41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081576" y="1708907"/>
        <a:ext cx="235187" cy="251472"/>
      </dsp:txXfrm>
    </dsp:sp>
    <dsp:sp modelId="{23EE8B3A-21AA-4DB8-8F95-5ADAE249ADAD}">
      <dsp:nvSpPr>
        <dsp:cNvPr id="0" name=""/>
        <dsp:cNvSpPr/>
      </dsp:nvSpPr>
      <dsp:spPr>
        <a:xfrm>
          <a:off x="2705542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989490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3040577" y="2060156"/>
        <a:ext cx="1642080" cy="1642080"/>
      </dsp:txXfrm>
    </dsp:sp>
    <dsp:sp modelId="{10A94801-0FF1-4DFC-851E-230C3BC62214}">
      <dsp:nvSpPr>
        <dsp:cNvPr id="0" name=""/>
        <dsp:cNvSpPr/>
      </dsp:nvSpPr>
      <dsp:spPr>
        <a:xfrm>
          <a:off x="4785779" y="1625083"/>
          <a:ext cx="335981" cy="41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785779" y="1708907"/>
        <a:ext cx="235187" cy="251472"/>
      </dsp:txXfrm>
    </dsp:sp>
    <dsp:sp modelId="{4E91418C-4F30-4E60-BCB2-3587FA02E99B}">
      <dsp:nvSpPr>
        <dsp:cNvPr id="0" name=""/>
        <dsp:cNvSpPr/>
      </dsp:nvSpPr>
      <dsp:spPr>
        <a:xfrm>
          <a:off x="5409745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693693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5744780" y="2060156"/>
        <a:ext cx="1642080" cy="1642080"/>
      </dsp:txXfrm>
    </dsp:sp>
    <dsp:sp modelId="{93A7CE7D-08A1-4F7C-B0F9-BA5FAA3440A2}">
      <dsp:nvSpPr>
        <dsp:cNvPr id="0" name=""/>
        <dsp:cNvSpPr/>
      </dsp:nvSpPr>
      <dsp:spPr>
        <a:xfrm>
          <a:off x="7489981" y="1625083"/>
          <a:ext cx="335981" cy="41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489981" y="1708907"/>
        <a:ext cx="235187" cy="251472"/>
      </dsp:txXfrm>
    </dsp:sp>
    <dsp:sp modelId="{E095A5DF-820C-4578-AEE5-E7A6ECCB1B76}">
      <dsp:nvSpPr>
        <dsp:cNvPr id="0" name=""/>
        <dsp:cNvSpPr/>
      </dsp:nvSpPr>
      <dsp:spPr>
        <a:xfrm>
          <a:off x="8113948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397896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8448983" y="2060156"/>
        <a:ext cx="1642080" cy="164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kern="1200" dirty="0">
            <a:solidFill>
              <a:srgbClr val="4DC58D"/>
            </a:solidFill>
          </a:endParaRPr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kern="1200" dirty="0">
            <a:solidFill>
              <a:srgbClr val="70AD47"/>
            </a:solidFill>
          </a:endParaRPr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2471421"/>
        <a:ext cx="3465247" cy="1235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8505250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2834528"/>
        <a:ext cx="8505250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4252625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3318313"/>
        <a:ext cx="4252625" cy="427963"/>
      </dsp:txXfrm>
    </dsp:sp>
    <dsp:sp modelId="{C823887D-2F91-4D44-8FD4-8CF03AF80C05}">
      <dsp:nvSpPr>
        <dsp:cNvPr id="0" name=""/>
        <dsp:cNvSpPr/>
      </dsp:nvSpPr>
      <dsp:spPr>
        <a:xfrm>
          <a:off x="4252625" y="3318313"/>
          <a:ext cx="4252625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52625" y="3318313"/>
        <a:ext cx="4252625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8505250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17597"/>
        <a:ext cx="8505250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1919838"/>
        <a:ext cx="4252625" cy="427835"/>
      </dsp:txXfrm>
    </dsp:sp>
    <dsp:sp modelId="{C93986F0-460D-4BE0-AB5B-8F1F0079C7C8}">
      <dsp:nvSpPr>
        <dsp:cNvPr id="0" name=""/>
        <dsp:cNvSpPr/>
      </dsp:nvSpPr>
      <dsp:spPr>
        <a:xfrm>
          <a:off x="4252625" y="1919838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52625" y="1919838"/>
        <a:ext cx="4252625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8505250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65"/>
        <a:ext cx="8505250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502906"/>
        <a:ext cx="4252625" cy="427835"/>
      </dsp:txXfrm>
    </dsp:sp>
    <dsp:sp modelId="{CC625C77-5BF3-427A-B168-480D45171C77}">
      <dsp:nvSpPr>
        <dsp:cNvPr id="0" name=""/>
        <dsp:cNvSpPr/>
      </dsp:nvSpPr>
      <dsp:spPr>
        <a:xfrm>
          <a:off x="4252625" y="502906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52625" y="502906"/>
        <a:ext cx="4252625" cy="42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</a:t>
          </a:r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5</a:t>
          </a:r>
        </a:p>
      </dsp:txBody>
      <dsp:txXfrm>
        <a:off x="1126603" y="1287676"/>
        <a:ext cx="761923" cy="761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941277" y="2665414"/>
        <a:ext cx="2591737" cy="883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Four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11-08-2021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sv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FAD0B-18EB-3741-AF8D-47268DA37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9FBE7DD6-54C0-424E-A530-BDC4E51F1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88000" y="1898650"/>
            <a:ext cx="1016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6055B1-0335-451F-A1BB-100376BE32F2}"/>
              </a:ext>
            </a:extLst>
          </p:cNvPr>
          <p:cNvSpPr txBox="1"/>
          <p:nvPr userDrawn="1"/>
        </p:nvSpPr>
        <p:spPr>
          <a:xfrm>
            <a:off x="584462" y="3572301"/>
            <a:ext cx="11142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3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34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21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762" r="83499"/>
          <a:stretch/>
        </p:blipFill>
        <p:spPr>
          <a:xfrm>
            <a:off x="11063498" y="0"/>
            <a:ext cx="1188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5EDD5B-11E3-4ABC-A48A-40111E1B3548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863C6-CB96-4780-8A74-43F4A15C179B}"/>
              </a:ext>
            </a:extLst>
          </p:cNvPr>
          <p:cNvSpPr txBox="1"/>
          <p:nvPr userDrawn="1"/>
        </p:nvSpPr>
        <p:spPr>
          <a:xfrm>
            <a:off x="920749" y="83508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20" name="Object 5" descr="preencoded.png">
            <a:extLst>
              <a:ext uri="{FF2B5EF4-FFF2-40B4-BE49-F238E27FC236}">
                <a16:creationId xmlns:a16="http://schemas.microsoft.com/office/drawing/2014/main" id="{9BD11CCD-1F24-48EE-82FA-374286CE4C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249" y="77875"/>
            <a:ext cx="31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F649A-FD7C-403E-BC6A-4640EF2B2A8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8A46F-EE9F-402F-8F6E-D895CE22CE99}"/>
              </a:ext>
            </a:extLst>
          </p:cNvPr>
          <p:cNvSpPr txBox="1"/>
          <p:nvPr userDrawn="1"/>
        </p:nvSpPr>
        <p:spPr>
          <a:xfrm>
            <a:off x="920749" y="83508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00273072-74E3-49F8-9C50-22D3354900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249" y="77875"/>
            <a:ext cx="31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59068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35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7F028D-6D3F-4CBE-922E-269B45A47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335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EFD445-196C-46F5-B39A-FAA9FEE7D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62" r="83499"/>
          <a:stretch/>
        </p:blipFill>
        <p:spPr>
          <a:xfrm>
            <a:off x="0" y="0"/>
            <a:ext cx="1188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E3844D-63D4-4D46-8B98-2CE080DD514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25CD7-E4BD-470B-919F-7CB424B58FB2}"/>
              </a:ext>
            </a:extLst>
          </p:cNvPr>
          <p:cNvSpPr txBox="1"/>
          <p:nvPr userDrawn="1"/>
        </p:nvSpPr>
        <p:spPr>
          <a:xfrm>
            <a:off x="1731456" y="92935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C3251F99-EE5D-423B-9C8E-C7F6AD4543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13956" y="87302"/>
            <a:ext cx="31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33BA59-A1D3-AA48-8F1A-0A107282A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id="{B692873E-29F8-47C6-8B84-29CAF35077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435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5DA3C-C19F-4009-95F1-3A7031847A1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5F3F8-A809-4B85-9C59-B1789B876B15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124D-0500-481F-AC90-8DD3C8A2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B0FB1-DB5A-4F69-BB63-043541C54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24B6-BD5C-4B5D-A7AF-356CF3E3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E728EF-B56D-4A2C-B83F-00AF6630B312}" type="datetime1">
              <a:rPr lang="en-IN" smtClean="0"/>
              <a:t>11-08-2021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4F20-5D4C-474D-B91C-4EBC53B0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7736-FE84-4FB1-831E-2299D5EE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2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1C0E-32DA-4F68-84BC-D319DEE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C74-9E01-4602-A421-510BA792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17E0-D211-4250-A638-7397291A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392A37-8E88-447F-90FD-A35733E74331}" type="datetime1">
              <a:rPr lang="en-IN" smtClean="0"/>
              <a:t>11-08-2021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5E96-4A75-4D5F-9AEF-4F5F6A2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1141-B615-436F-B269-3927618C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75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CF67-A5E0-4391-8CAA-28571E84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E109-483A-4DC7-8A17-177ADB9A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987C-39A9-4834-8BB6-A2E56E9F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9DBD31-59AE-41F8-BC5F-8ADFA8B58024}" type="datetime1">
              <a:rPr lang="en-IN" smtClean="0"/>
              <a:t>11-08-2021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3C06-B580-4BE8-953B-EABCEA79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3949-C092-4D85-8945-1C4EE40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13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E1C7-B3C1-489A-B622-9C42A2A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2FE9-83EC-4E9E-8B3E-7EB3959AF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2D94-D533-4824-86BC-DDCABF50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2F0D-C9DC-4DCF-9C25-65E729E2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2599A-BA7F-48DE-87C7-C9E139E7CB53}" type="datetime1">
              <a:rPr lang="en-IN" smtClean="0"/>
              <a:t>11-08-2021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954C9-5390-45D6-9C78-8033574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C985-501D-4C72-8B80-CBA477F2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22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212E-B7B5-4AAC-96A9-50CC96F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773E-80C1-4296-A750-9AF07845C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8AD6-55AB-4EF3-A82B-ED981AA1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9A29B-8CF9-4757-A334-9F301000A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B2CE3-7F4D-49EA-AB7C-312DA5661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19BF0-A4C5-49C6-8941-875BF22B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61BC9-5AED-4100-9F11-3AB2212A2943}" type="datetime1">
              <a:rPr lang="en-IN" smtClean="0"/>
              <a:t>11-08-2021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5D93-7EFF-4E54-BCA9-13B7618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ED097-A91F-4BE4-9E57-96B96D3B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61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0F6A0-8A2E-5249-92E6-B5D129A22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9F55980-4340-3543-90E8-C737AA807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5B899-ADFF-2C48-9623-4B4EF5ED1DE6}"/>
              </a:ext>
            </a:extLst>
          </p:cNvPr>
          <p:cNvSpPr txBox="1"/>
          <p:nvPr userDrawn="1"/>
        </p:nvSpPr>
        <p:spPr>
          <a:xfrm>
            <a:off x="669303" y="2055813"/>
            <a:ext cx="11057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22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2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22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57398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C177-323E-45B2-B1DF-E741D64B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90541-49EF-4DE3-8F56-6C6BFE7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F09E9-DEE9-4E18-B74F-48B9FF5DDF89}" type="datetime1">
              <a:rPr lang="en-IN" smtClean="0"/>
              <a:t>11-08-2021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D60CA-615B-4C34-90EC-08245860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A17B-B418-4FB3-B7F7-912CB20B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87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31F8A-C207-466E-B736-FF284CC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B3DA0-A85D-4E03-9FE3-CE84F3BCE639}" type="datetime1">
              <a:rPr lang="en-IN" smtClean="0"/>
              <a:t>11-08-2021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8F95B-427F-4F56-B55C-AF615507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BF1A-131F-4C3C-8F11-84549A91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35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ADC1-A2A9-48FC-AD87-E1351F26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AF74-89A6-424D-B16D-6F5C9A83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CF0C-4B56-4EDF-90EA-8EA62440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190F-A9FD-4739-9D9C-046EB92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E1ACE-16AB-47C4-BD7E-293A8196D43F}" type="datetime1">
              <a:rPr lang="en-IN" smtClean="0"/>
              <a:t>11-08-2021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0FED-59C8-4AFC-89C9-16A67B5F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8E22-36D6-4AB4-9BD1-720F09DB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FF1F-A0E2-479F-83AD-81AA037F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B900B-D0B7-4FBD-A60A-4FB8562A1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912A-C5BE-4FA2-9B66-1111CDC2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55AF-4B03-4B0B-850B-840310A5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16C83-A880-423F-8553-577DC0CF9BAB}" type="datetime1">
              <a:rPr lang="en-IN" smtClean="0"/>
              <a:t>11-08-2021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7990-BB40-4776-B89D-9887BEF6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29DB-BEEE-4D1B-832D-31F5B2E0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11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992A-A4A4-4C0C-BFE0-D892962B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6F6C3-D146-4A29-862E-3B5328F3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05B-F422-4D75-9AEA-00211C8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524D-BE9A-40BC-8B55-0EAA72BC16BE}" type="datetime1">
              <a:rPr lang="en-IN" smtClean="0"/>
              <a:t>11-08-2021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DAE5-31DD-4A5E-A85C-845C1EAD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09FE-CCEF-441C-814F-564C6F1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45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B7379-6464-4D6D-9D06-5C4DD6032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F297E-E368-4F41-90FB-C4DBE21F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113BA-427E-4D3F-8AA4-BA4EC77B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FEA59-6042-40FF-948A-90974FC8BDCC}" type="datetime1">
              <a:rPr lang="en-IN" smtClean="0"/>
              <a:t>11-08-2021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C187-1A36-4E87-8C74-AF1390C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EBBA-A5B5-437A-84CF-528980C8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282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4C9B54-3EE5-DF4C-AE29-3B35E1FDF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5C5967CE-19FA-4719-A2CF-316A9DD97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EDC601-C3AB-4359-887E-3B6772019170}"/>
              </a:ext>
            </a:extLst>
          </p:cNvPr>
          <p:cNvSpPr txBox="1"/>
          <p:nvPr userDrawn="1"/>
        </p:nvSpPr>
        <p:spPr>
          <a:xfrm>
            <a:off x="2216944" y="2006329"/>
            <a:ext cx="775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24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  <a:latin typeface="Calibre Medium"/>
              </a:rPr>
              <a:t>Ministry of Agriculture &amp; Farmers Welfare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8D9A-C1B8-489F-BC1A-8DDE03EABB12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D82C0E-5813-234E-A1FC-32B19530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AE09EF9B-937C-4E5A-B244-605A59159F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CFDDB-5114-457F-92F7-F3F1AB0AAB1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B5F05-E6C2-488E-A11B-1592430024B9}"/>
              </a:ext>
            </a:extLst>
          </p:cNvPr>
          <p:cNvSpPr txBox="1"/>
          <p:nvPr userDrawn="1"/>
        </p:nvSpPr>
        <p:spPr>
          <a:xfrm>
            <a:off x="2216944" y="2006329"/>
            <a:ext cx="775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24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Calibre Medium"/>
            </a:endParaRPr>
          </a:p>
          <a:p>
            <a:pPr algn="ctr"/>
            <a:r>
              <a:rPr lang="en-IN" sz="2400" dirty="0">
                <a:solidFill>
                  <a:schemeClr val="accent6">
                    <a:lumMod val="50000"/>
                  </a:schemeClr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BFFF6C-0696-2B48-9FCC-B60D2DAF2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0"/>
            <a:ext cx="560596" cy="578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D22CA1-8B8F-4522-BE62-32D9CA83D316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A725C-47C3-4BC7-921F-AE403D372C50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9907" y="-12700"/>
            <a:ext cx="9457318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4D5323A-29F8-4D7F-A860-FB75E6D1B7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80B755E7-7CF2-4F39-8B99-5CBFF8EE2B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0604" y="5687453"/>
            <a:ext cx="560596" cy="557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28E7D49-9752-44D5-BC73-839A2BCBE73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5071" y="568745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C3D50-DD8C-4CDE-9D45-4EBB95DEEBCB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07704-C031-48CD-B3AD-F38254263533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102235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4D5323A-29F8-4D7F-A860-FB75E6D1B7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0902" y="73077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0902" y="139371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7A638-8377-4DF4-87D9-3C3448A1F1E3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F6609-3844-4B98-9C40-F8EA04C2727F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9095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C67-35AE-B542-BDF2-7E517134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07FC868C-8CBB-49A8-9080-169DE8D5D8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0001D-4B0C-4893-981F-4082029A681F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07AD0-9F55-414E-8E46-08031F5F81EC}"/>
              </a:ext>
            </a:extLst>
          </p:cNvPr>
          <p:cNvSpPr txBox="1"/>
          <p:nvPr userDrawn="1"/>
        </p:nvSpPr>
        <p:spPr>
          <a:xfrm>
            <a:off x="94267" y="1343345"/>
            <a:ext cx="1781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chemeClr val="bg1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07047F-13F7-49FC-948B-9AAE3B9E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62" r="83499"/>
          <a:stretch/>
        </p:blipFill>
        <p:spPr>
          <a:xfrm>
            <a:off x="10223500" y="0"/>
            <a:ext cx="2027998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9B5C7-252B-49C1-8DF8-22D9FF25BE51}"/>
              </a:ext>
            </a:extLst>
          </p:cNvPr>
          <p:cNvSpPr txBox="1"/>
          <p:nvPr userDrawn="1"/>
        </p:nvSpPr>
        <p:spPr>
          <a:xfrm>
            <a:off x="920749" y="83508"/>
            <a:ext cx="55685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500" dirty="0">
                <a:solidFill>
                  <a:srgbClr val="385723"/>
                </a:solidFill>
                <a:latin typeface="Calibre Medium"/>
              </a:rPr>
              <a:t>कृषि एवं किसान कल्याण मंत्रालय</a:t>
            </a:r>
            <a:endParaRPr lang="en-IN" sz="1500" dirty="0">
              <a:solidFill>
                <a:srgbClr val="385723"/>
              </a:solidFill>
              <a:latin typeface="Calibre Medium"/>
            </a:endParaRPr>
          </a:p>
          <a:p>
            <a:pPr lvl="0"/>
            <a:r>
              <a:rPr lang="en-IN" sz="1600" b="1" dirty="0">
                <a:solidFill>
                  <a:srgbClr val="385723"/>
                </a:solidFill>
              </a:rPr>
              <a:t>Ministry of Agriculture &amp; Farmers Welfare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CB8002BC-8870-4C56-BAAD-488DF5269F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3249" y="77875"/>
            <a:ext cx="3175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A0722A-937C-459E-B6A6-1DF1DC0BC37A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445D2-8CE6-4942-80DC-70134A9A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E53E-823D-48C2-8E29-23D1E1FB8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73FC-51E2-482C-BEB3-E15C86FB0051}" type="datetime1">
              <a:rPr lang="en-IN" smtClean="0"/>
              <a:t>11-08-2021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0343-D012-40BD-AE63-06CEC0368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2" r:id="rId3"/>
    <p:sldLayoutId id="2147483670" r:id="rId4"/>
    <p:sldLayoutId id="2147483664" r:id="rId5"/>
    <p:sldLayoutId id="2147483672" r:id="rId6"/>
    <p:sldLayoutId id="2147483679" r:id="rId7"/>
    <p:sldLayoutId id="2147483663" r:id="rId8"/>
    <p:sldLayoutId id="2147483677" r:id="rId9"/>
    <p:sldLayoutId id="2147483678" r:id="rId10"/>
    <p:sldLayoutId id="2147483673" r:id="rId11"/>
    <p:sldLayoutId id="2147483674" r:id="rId12"/>
    <p:sldLayoutId id="2147483675" r:id="rId13"/>
    <p:sldLayoutId id="2147483649" r:id="rId14"/>
    <p:sldLayoutId id="2147483650" r:id="rId15"/>
    <p:sldLayoutId id="2147483676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54.png"/><Relationship Id="rId3" Type="http://schemas.openxmlformats.org/officeDocument/2006/relationships/image" Target="../media/image51.svg"/><Relationship Id="rId21" Type="http://schemas.openxmlformats.org/officeDocument/2006/relationships/image" Target="../media/image71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53.svg"/><Relationship Id="rId2" Type="http://schemas.openxmlformats.org/officeDocument/2006/relationships/image" Target="../media/image5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10" Type="http://schemas.openxmlformats.org/officeDocument/2006/relationships/image" Target="../media/image65.png"/><Relationship Id="rId19" Type="http://schemas.openxmlformats.org/officeDocument/2006/relationships/image" Target="../media/image55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svg"/><Relationship Id="rId18" Type="http://schemas.openxmlformats.org/officeDocument/2006/relationships/image" Target="../media/image8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17" Type="http://schemas.openxmlformats.org/officeDocument/2006/relationships/image" Target="../media/image87.sv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5" Type="http://schemas.openxmlformats.org/officeDocument/2006/relationships/image" Target="../media/image85.svg"/><Relationship Id="rId10" Type="http://schemas.openxmlformats.org/officeDocument/2006/relationships/image" Target="../media/image80.png"/><Relationship Id="rId19" Type="http://schemas.openxmlformats.org/officeDocument/2006/relationships/image" Target="../media/image89.svg"/><Relationship Id="rId4" Type="http://schemas.openxmlformats.org/officeDocument/2006/relationships/image" Target="../media/image74.png"/><Relationship Id="rId9" Type="http://schemas.openxmlformats.org/officeDocument/2006/relationships/image" Target="../media/image79.sv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58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AAC4D-4B34-4C4D-BAD4-C30829C764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2373F1-AFBE-413D-8A0B-DB5C5CE097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2349FE-0440-374E-87CE-A75CDFA2E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5D441C-03E7-AF4D-9EF8-5D6D1436F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2E48501D-E3FC-F741-A180-B4358D46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53465" y="2838224"/>
            <a:ext cx="1612900" cy="16002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id="{08333487-74A6-5F48-ADB2-812EAA84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66265" y="1542824"/>
            <a:ext cx="1600200" cy="1612900"/>
          </a:xfrm>
          <a:prstGeom prst="rect">
            <a:avLst/>
          </a:prstGeom>
        </p:spPr>
      </p:pic>
      <p:pic>
        <p:nvPicPr>
          <p:cNvPr id="28" name="Object 7" descr="preencoded.png">
            <a:extLst>
              <a:ext uri="{FF2B5EF4-FFF2-40B4-BE49-F238E27FC236}">
                <a16:creationId xmlns:a16="http://schemas.microsoft.com/office/drawing/2014/main" id="{0462762D-AA2F-2744-9DC5-B5270772D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16865" y="1517424"/>
            <a:ext cx="1612900" cy="1612900"/>
          </a:xfrm>
          <a:prstGeom prst="rect">
            <a:avLst/>
          </a:prstGeom>
        </p:spPr>
      </p:pic>
      <p:pic>
        <p:nvPicPr>
          <p:cNvPr id="29" name="Object 8" descr="preencoded.png">
            <a:extLst>
              <a:ext uri="{FF2B5EF4-FFF2-40B4-BE49-F238E27FC236}">
                <a16:creationId xmlns:a16="http://schemas.microsoft.com/office/drawing/2014/main" id="{CECFF841-0C3A-1543-B057-91ABD765F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834165" y="4755924"/>
            <a:ext cx="1257300" cy="1257300"/>
          </a:xfrm>
          <a:prstGeom prst="rect">
            <a:avLst/>
          </a:prstGeom>
        </p:spPr>
      </p:pic>
      <p:pic>
        <p:nvPicPr>
          <p:cNvPr id="30" name="Object 11" descr="preencoded.png">
            <a:extLst>
              <a:ext uri="{FF2B5EF4-FFF2-40B4-BE49-F238E27FC236}">
                <a16:creationId xmlns:a16="http://schemas.microsoft.com/office/drawing/2014/main" id="{1C789D6C-08DF-9C49-B565-4465DEAC8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16865" y="4184424"/>
            <a:ext cx="1600200" cy="1600200"/>
          </a:xfrm>
          <a:prstGeom prst="rect">
            <a:avLst/>
          </a:prstGeom>
        </p:spPr>
      </p:pic>
      <p:pic>
        <p:nvPicPr>
          <p:cNvPr id="31" name="Object 12" descr="preencoded.png">
            <a:extLst>
              <a:ext uri="{FF2B5EF4-FFF2-40B4-BE49-F238E27FC236}">
                <a16:creationId xmlns:a16="http://schemas.microsoft.com/office/drawing/2014/main" id="{9FE2FE10-6A09-8E47-A46F-E5148DC09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215665" y="1517424"/>
            <a:ext cx="1600200" cy="1612900"/>
          </a:xfrm>
          <a:prstGeom prst="rect">
            <a:avLst/>
          </a:prstGeom>
        </p:spPr>
      </p:pic>
      <p:pic>
        <p:nvPicPr>
          <p:cNvPr id="32" name="Object 13" descr="preencoded.png">
            <a:extLst>
              <a:ext uri="{FF2B5EF4-FFF2-40B4-BE49-F238E27FC236}">
                <a16:creationId xmlns:a16="http://schemas.microsoft.com/office/drawing/2014/main" id="{36E5E402-B662-4245-9221-1463F7767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215665" y="1517424"/>
            <a:ext cx="1600200" cy="1612900"/>
          </a:xfrm>
          <a:prstGeom prst="rect">
            <a:avLst/>
          </a:prstGeom>
        </p:spPr>
      </p:pic>
      <p:pic>
        <p:nvPicPr>
          <p:cNvPr id="33" name="Object 14" descr="preencoded.png">
            <a:extLst>
              <a:ext uri="{FF2B5EF4-FFF2-40B4-BE49-F238E27FC236}">
                <a16:creationId xmlns:a16="http://schemas.microsoft.com/office/drawing/2014/main" id="{E889AD7B-5F95-3B45-81E4-16EBACE7F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164865" y="4184424"/>
            <a:ext cx="1600200" cy="1600200"/>
          </a:xfrm>
          <a:prstGeom prst="rect">
            <a:avLst/>
          </a:prstGeom>
        </p:spPr>
      </p:pic>
      <p:pic>
        <p:nvPicPr>
          <p:cNvPr id="34" name="Object 15" descr="preencoded.png">
            <a:extLst>
              <a:ext uri="{FF2B5EF4-FFF2-40B4-BE49-F238E27FC236}">
                <a16:creationId xmlns:a16="http://schemas.microsoft.com/office/drawing/2014/main" id="{D33849C1-C052-A140-AB99-61EE006D28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453665" y="2838224"/>
            <a:ext cx="1600200" cy="1600200"/>
          </a:xfrm>
          <a:prstGeom prst="rect">
            <a:avLst/>
          </a:prstGeom>
        </p:spPr>
      </p:pic>
      <p:pic>
        <p:nvPicPr>
          <p:cNvPr id="35" name="Object 16" descr="preencoded.png">
            <a:extLst>
              <a:ext uri="{FF2B5EF4-FFF2-40B4-BE49-F238E27FC236}">
                <a16:creationId xmlns:a16="http://schemas.microsoft.com/office/drawing/2014/main" id="{FC73E262-BD52-6444-9F99-EF32704675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640865" y="4120924"/>
            <a:ext cx="1612900" cy="1600200"/>
          </a:xfrm>
          <a:prstGeom prst="rect">
            <a:avLst/>
          </a:prstGeom>
        </p:spPr>
      </p:pic>
      <p:pic>
        <p:nvPicPr>
          <p:cNvPr id="36" name="Object 17" descr="preencoded.png">
            <a:extLst>
              <a:ext uri="{FF2B5EF4-FFF2-40B4-BE49-F238E27FC236}">
                <a16:creationId xmlns:a16="http://schemas.microsoft.com/office/drawing/2014/main" id="{ACA84A95-8045-4A4F-87C4-FB50270B4E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367815" y="3352574"/>
            <a:ext cx="571500" cy="571500"/>
          </a:xfrm>
          <a:prstGeom prst="rect">
            <a:avLst/>
          </a:prstGeom>
        </p:spPr>
      </p:pic>
      <p:pic>
        <p:nvPicPr>
          <p:cNvPr id="37" name="Object 18" descr="preencoded.png">
            <a:extLst>
              <a:ext uri="{FF2B5EF4-FFF2-40B4-BE49-F238E27FC236}">
                <a16:creationId xmlns:a16="http://schemas.microsoft.com/office/drawing/2014/main" id="{A75A3E9A-5172-7E42-8EDB-BB24DC7E88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167915" y="2063524"/>
            <a:ext cx="584200" cy="571500"/>
          </a:xfrm>
          <a:prstGeom prst="rect">
            <a:avLst/>
          </a:prstGeom>
        </p:spPr>
      </p:pic>
      <p:pic>
        <p:nvPicPr>
          <p:cNvPr id="38" name="Object 19" descr="preencoded.png">
            <a:extLst>
              <a:ext uri="{FF2B5EF4-FFF2-40B4-BE49-F238E27FC236}">
                <a16:creationId xmlns:a16="http://schemas.microsoft.com/office/drawing/2014/main" id="{6041DC5F-8270-8241-897E-2D2EB12CC9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955315" y="3352574"/>
            <a:ext cx="584200" cy="571500"/>
          </a:xfrm>
          <a:prstGeom prst="rect">
            <a:avLst/>
          </a:prstGeom>
        </p:spPr>
      </p:pic>
      <p:pic>
        <p:nvPicPr>
          <p:cNvPr id="39" name="Object 20" descr="preencoded.png">
            <a:extLst>
              <a:ext uri="{FF2B5EF4-FFF2-40B4-BE49-F238E27FC236}">
                <a16:creationId xmlns:a16="http://schemas.microsoft.com/office/drawing/2014/main" id="{41E0FB19-F0FD-F44F-9DF7-1ADF583C80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155215" y="4635274"/>
            <a:ext cx="571500" cy="571500"/>
          </a:xfrm>
          <a:prstGeom prst="rect">
            <a:avLst/>
          </a:prstGeom>
        </p:spPr>
      </p:pic>
      <p:sp>
        <p:nvSpPr>
          <p:cNvPr id="40" name="Object26">
            <a:extLst>
              <a:ext uri="{FF2B5EF4-FFF2-40B4-BE49-F238E27FC236}">
                <a16:creationId xmlns:a16="http://schemas.microsoft.com/office/drawing/2014/main" id="{F2FE32DC-C38A-874B-A906-BFB70E97600D}"/>
              </a:ext>
            </a:extLst>
          </p:cNvPr>
          <p:cNvSpPr/>
          <p:nvPr/>
        </p:nvSpPr>
        <p:spPr>
          <a:xfrm>
            <a:off x="2643815" y="263480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1" name="Object27">
            <a:extLst>
              <a:ext uri="{FF2B5EF4-FFF2-40B4-BE49-F238E27FC236}">
                <a16:creationId xmlns:a16="http://schemas.microsoft.com/office/drawing/2014/main" id="{A25230B5-4667-C54B-81BB-AFC06A78F333}"/>
              </a:ext>
            </a:extLst>
          </p:cNvPr>
          <p:cNvSpPr/>
          <p:nvPr/>
        </p:nvSpPr>
        <p:spPr>
          <a:xfrm>
            <a:off x="2643815" y="37333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2" name="Object28">
            <a:extLst>
              <a:ext uri="{FF2B5EF4-FFF2-40B4-BE49-F238E27FC236}">
                <a16:creationId xmlns:a16="http://schemas.microsoft.com/office/drawing/2014/main" id="{DDD15910-374E-014F-9984-9B2FB0B33EFB}"/>
              </a:ext>
            </a:extLst>
          </p:cNvPr>
          <p:cNvSpPr/>
          <p:nvPr/>
        </p:nvSpPr>
        <p:spPr>
          <a:xfrm>
            <a:off x="2643815" y="4838254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3" name="Object29">
            <a:extLst>
              <a:ext uri="{FF2B5EF4-FFF2-40B4-BE49-F238E27FC236}">
                <a16:creationId xmlns:a16="http://schemas.microsoft.com/office/drawing/2014/main" id="{A811B0AE-B19B-DE44-A162-01A1B467AF52}"/>
              </a:ext>
            </a:extLst>
          </p:cNvPr>
          <p:cNvSpPr/>
          <p:nvPr/>
        </p:nvSpPr>
        <p:spPr>
          <a:xfrm>
            <a:off x="2643815" y="5930454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4" name="Object30">
            <a:extLst>
              <a:ext uri="{FF2B5EF4-FFF2-40B4-BE49-F238E27FC236}">
                <a16:creationId xmlns:a16="http://schemas.microsoft.com/office/drawing/2014/main" id="{7376D89D-5C84-944F-B126-0972546D7355}"/>
              </a:ext>
            </a:extLst>
          </p:cNvPr>
          <p:cNvSpPr/>
          <p:nvPr/>
        </p:nvSpPr>
        <p:spPr>
          <a:xfrm>
            <a:off x="2643815" y="2152205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45" name="Object31">
            <a:extLst>
              <a:ext uri="{FF2B5EF4-FFF2-40B4-BE49-F238E27FC236}">
                <a16:creationId xmlns:a16="http://schemas.microsoft.com/office/drawing/2014/main" id="{2702D774-26F0-9F46-90AD-908D327DB546}"/>
              </a:ext>
            </a:extLst>
          </p:cNvPr>
          <p:cNvSpPr/>
          <p:nvPr/>
        </p:nvSpPr>
        <p:spPr>
          <a:xfrm>
            <a:off x="2643814" y="3257105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32">
            <a:extLst>
              <a:ext uri="{FF2B5EF4-FFF2-40B4-BE49-F238E27FC236}">
                <a16:creationId xmlns:a16="http://schemas.microsoft.com/office/drawing/2014/main" id="{CB5835B4-CE36-BB4C-A64D-2E10F2C648F2}"/>
              </a:ext>
            </a:extLst>
          </p:cNvPr>
          <p:cNvSpPr/>
          <p:nvPr/>
        </p:nvSpPr>
        <p:spPr>
          <a:xfrm>
            <a:off x="2643815" y="4362004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47" name="Object33">
            <a:extLst>
              <a:ext uri="{FF2B5EF4-FFF2-40B4-BE49-F238E27FC236}">
                <a16:creationId xmlns:a16="http://schemas.microsoft.com/office/drawing/2014/main" id="{D30B2FA4-4ADB-7E4B-9458-77191BE67157}"/>
              </a:ext>
            </a:extLst>
          </p:cNvPr>
          <p:cNvSpPr/>
          <p:nvPr/>
        </p:nvSpPr>
        <p:spPr>
          <a:xfrm>
            <a:off x="2643815" y="5454204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305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EAD6C78-2933-AB4F-AB00-542EE3BBC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25DA9486-C0B2-8942-9C33-E11DC2563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</a:t>
            </a:r>
            <a:endParaRPr lang="en-US" dirty="0"/>
          </a:p>
        </p:txBody>
      </p:sp>
      <p:pic>
        <p:nvPicPr>
          <p:cNvPr id="33" name="Object 5" descr="preencoded.png">
            <a:extLst>
              <a:ext uri="{FF2B5EF4-FFF2-40B4-BE49-F238E27FC236}">
                <a16:creationId xmlns:a16="http://schemas.microsoft.com/office/drawing/2014/main" id="{50193C3A-1697-254B-BFF2-26C9F098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0320" y="4832350"/>
            <a:ext cx="1651000" cy="1651000"/>
          </a:xfrm>
          <a:prstGeom prst="rect">
            <a:avLst/>
          </a:prstGeom>
        </p:spPr>
      </p:pic>
      <p:pic>
        <p:nvPicPr>
          <p:cNvPr id="34" name="Object 6" descr="preencoded.png">
            <a:extLst>
              <a:ext uri="{FF2B5EF4-FFF2-40B4-BE49-F238E27FC236}">
                <a16:creationId xmlns:a16="http://schemas.microsoft.com/office/drawing/2014/main" id="{3BCACF0D-8D87-3A4D-827C-908647E09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82120" y="3448050"/>
            <a:ext cx="1663700" cy="1663700"/>
          </a:xfrm>
          <a:prstGeom prst="rect">
            <a:avLst/>
          </a:prstGeom>
        </p:spPr>
      </p:pic>
      <p:pic>
        <p:nvPicPr>
          <p:cNvPr id="35" name="Object 8" descr="preencoded.png">
            <a:extLst>
              <a:ext uri="{FF2B5EF4-FFF2-40B4-BE49-F238E27FC236}">
                <a16:creationId xmlns:a16="http://schemas.microsoft.com/office/drawing/2014/main" id="{86B9E2A9-E3EF-4249-9396-8C8A2ED5F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907420" y="2127250"/>
            <a:ext cx="1651000" cy="1663700"/>
          </a:xfrm>
          <a:prstGeom prst="rect">
            <a:avLst/>
          </a:prstGeom>
        </p:spPr>
      </p:pic>
      <p:pic>
        <p:nvPicPr>
          <p:cNvPr id="36" name="Object 9" descr="preencoded.png">
            <a:extLst>
              <a:ext uri="{FF2B5EF4-FFF2-40B4-BE49-F238E27FC236}">
                <a16:creationId xmlns:a16="http://schemas.microsoft.com/office/drawing/2014/main" id="{F1805C3E-0AA0-624F-92A2-08F4B9213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94620" y="755650"/>
            <a:ext cx="1651000" cy="1651000"/>
          </a:xfrm>
          <a:prstGeom prst="rect">
            <a:avLst/>
          </a:prstGeom>
        </p:spPr>
      </p:pic>
      <p:pic>
        <p:nvPicPr>
          <p:cNvPr id="37" name="Object 10" descr="preencoded.png">
            <a:extLst>
              <a:ext uri="{FF2B5EF4-FFF2-40B4-BE49-F238E27FC236}">
                <a16:creationId xmlns:a16="http://schemas.microsoft.com/office/drawing/2014/main" id="{26196E61-A49D-584A-8D88-180F262E8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44220" y="819150"/>
            <a:ext cx="1663700" cy="1663700"/>
          </a:xfrm>
          <a:prstGeom prst="rect">
            <a:avLst/>
          </a:prstGeom>
        </p:spPr>
      </p:pic>
      <p:pic>
        <p:nvPicPr>
          <p:cNvPr id="38" name="Object 11" descr="preencoded.png">
            <a:extLst>
              <a:ext uri="{FF2B5EF4-FFF2-40B4-BE49-F238E27FC236}">
                <a16:creationId xmlns:a16="http://schemas.microsoft.com/office/drawing/2014/main" id="{94B430AA-F81C-034D-B53D-4EF81910A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269620" y="3448050"/>
            <a:ext cx="1663700" cy="1651000"/>
          </a:xfrm>
          <a:prstGeom prst="rect">
            <a:avLst/>
          </a:prstGeom>
        </p:spPr>
      </p:pic>
      <p:pic>
        <p:nvPicPr>
          <p:cNvPr id="39" name="Object 12" descr="preencoded.png">
            <a:extLst>
              <a:ext uri="{FF2B5EF4-FFF2-40B4-BE49-F238E27FC236}">
                <a16:creationId xmlns:a16="http://schemas.microsoft.com/office/drawing/2014/main" id="{67D4243F-D69B-DC45-A6E2-BF3E0A942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920120" y="4870450"/>
            <a:ext cx="1651000" cy="1663700"/>
          </a:xfrm>
          <a:prstGeom prst="rect">
            <a:avLst/>
          </a:prstGeom>
        </p:spPr>
      </p:pic>
      <p:pic>
        <p:nvPicPr>
          <p:cNvPr id="40" name="Object 13" descr="preencoded.png">
            <a:extLst>
              <a:ext uri="{FF2B5EF4-FFF2-40B4-BE49-F238E27FC236}">
                <a16:creationId xmlns:a16="http://schemas.microsoft.com/office/drawing/2014/main" id="{29A4BE97-BC01-DD44-BC06-AF2B5BAABD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69520" y="2127250"/>
            <a:ext cx="1663700" cy="1663700"/>
          </a:xfrm>
          <a:prstGeom prst="rect">
            <a:avLst/>
          </a:prstGeom>
        </p:spPr>
      </p:pic>
      <p:pic>
        <p:nvPicPr>
          <p:cNvPr id="41" name="Object 14" descr="preencoded.png">
            <a:extLst>
              <a:ext uri="{FF2B5EF4-FFF2-40B4-BE49-F238E27FC236}">
                <a16:creationId xmlns:a16="http://schemas.microsoft.com/office/drawing/2014/main" id="{5A96C548-43FF-534D-9280-227A8E966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15620" y="5302250"/>
            <a:ext cx="660400" cy="660400"/>
          </a:xfrm>
          <a:prstGeom prst="rect">
            <a:avLst/>
          </a:prstGeom>
        </p:spPr>
      </p:pic>
      <p:pic>
        <p:nvPicPr>
          <p:cNvPr id="42" name="Object 15" descr="preencoded.png">
            <a:extLst>
              <a:ext uri="{FF2B5EF4-FFF2-40B4-BE49-F238E27FC236}">
                <a16:creationId xmlns:a16="http://schemas.microsoft.com/office/drawing/2014/main" id="{2D99008C-FFBE-1740-A949-3F614039B7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177420" y="3892550"/>
            <a:ext cx="660400" cy="660400"/>
          </a:xfrm>
          <a:prstGeom prst="rect">
            <a:avLst/>
          </a:prstGeom>
        </p:spPr>
      </p:pic>
      <p:pic>
        <p:nvPicPr>
          <p:cNvPr id="43" name="Object 16" descr="preencoded.png">
            <a:extLst>
              <a:ext uri="{FF2B5EF4-FFF2-40B4-BE49-F238E27FC236}">
                <a16:creationId xmlns:a16="http://schemas.microsoft.com/office/drawing/2014/main" id="{33796A5B-C46E-0A4B-9E92-9D93559BB0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190120" y="1250950"/>
            <a:ext cx="647700" cy="660400"/>
          </a:xfrm>
          <a:prstGeom prst="rect">
            <a:avLst/>
          </a:prstGeom>
        </p:spPr>
      </p:pic>
      <p:pic>
        <p:nvPicPr>
          <p:cNvPr id="44" name="Object 17" descr="preencoded.png">
            <a:extLst>
              <a:ext uri="{FF2B5EF4-FFF2-40B4-BE49-F238E27FC236}">
                <a16:creationId xmlns:a16="http://schemas.microsoft.com/office/drawing/2014/main" id="{C985CEEB-D947-ED40-9A13-A851AD6E07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964820" y="2571750"/>
            <a:ext cx="660400" cy="660400"/>
          </a:xfrm>
          <a:prstGeom prst="rect">
            <a:avLst/>
          </a:prstGeom>
        </p:spPr>
      </p:pic>
      <p:sp>
        <p:nvSpPr>
          <p:cNvPr id="45" name="Object27">
            <a:extLst>
              <a:ext uri="{FF2B5EF4-FFF2-40B4-BE49-F238E27FC236}">
                <a16:creationId xmlns:a16="http://schemas.microsoft.com/office/drawing/2014/main" id="{36B9F0CD-03A5-0141-AD27-9C409D2CE262}"/>
              </a:ext>
            </a:extLst>
          </p:cNvPr>
          <p:cNvSpPr/>
          <p:nvPr/>
        </p:nvSpPr>
        <p:spPr>
          <a:xfrm>
            <a:off x="2627396" y="28511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D9C016A6-7423-744D-B3F7-34E3B1A811CD}"/>
              </a:ext>
            </a:extLst>
          </p:cNvPr>
          <p:cNvSpPr/>
          <p:nvPr/>
        </p:nvSpPr>
        <p:spPr>
          <a:xfrm>
            <a:off x="2627396" y="395604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584A5500-906A-B145-A0A8-D45835F428A2}"/>
              </a:ext>
            </a:extLst>
          </p:cNvPr>
          <p:cNvSpPr/>
          <p:nvPr/>
        </p:nvSpPr>
        <p:spPr>
          <a:xfrm>
            <a:off x="2627396" y="504824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8" name="Object31">
            <a:extLst>
              <a:ext uri="{FF2B5EF4-FFF2-40B4-BE49-F238E27FC236}">
                <a16:creationId xmlns:a16="http://schemas.microsoft.com/office/drawing/2014/main" id="{1A26CA90-93E1-A449-883F-63C7A2E63E29}"/>
              </a:ext>
            </a:extLst>
          </p:cNvPr>
          <p:cNvSpPr/>
          <p:nvPr/>
        </p:nvSpPr>
        <p:spPr>
          <a:xfrm>
            <a:off x="2627395" y="237490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2">
            <a:extLst>
              <a:ext uri="{FF2B5EF4-FFF2-40B4-BE49-F238E27FC236}">
                <a16:creationId xmlns:a16="http://schemas.microsoft.com/office/drawing/2014/main" id="{B8E7B166-8820-574C-A4F0-531B5B3D3430}"/>
              </a:ext>
            </a:extLst>
          </p:cNvPr>
          <p:cNvSpPr/>
          <p:nvPr/>
        </p:nvSpPr>
        <p:spPr>
          <a:xfrm>
            <a:off x="2627396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3">
            <a:extLst>
              <a:ext uri="{FF2B5EF4-FFF2-40B4-BE49-F238E27FC236}">
                <a16:creationId xmlns:a16="http://schemas.microsoft.com/office/drawing/2014/main" id="{C5DF0A00-5E16-D04D-A1E6-B912A9314367}"/>
              </a:ext>
            </a:extLst>
          </p:cNvPr>
          <p:cNvSpPr/>
          <p:nvPr/>
        </p:nvSpPr>
        <p:spPr>
          <a:xfrm>
            <a:off x="2627396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F91340-98A9-F240-9072-855A3D345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85723"/>
                </a:solidFill>
              </a:rPr>
              <a:t>Title of the Slide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21EFDB-E857-A54C-8BB2-07AB810227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81751"/>
              </p:ext>
            </p:extLst>
          </p:nvPr>
        </p:nvGraphicFramePr>
        <p:xfrm>
          <a:off x="2563898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144CE-EB43-FD47-BE4A-25E0DC040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170EE-040A-584C-BAB6-07F53D0CF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527403"/>
              </p:ext>
            </p:extLst>
          </p:nvPr>
        </p:nvGraphicFramePr>
        <p:xfrm>
          <a:off x="3046162" y="1949617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5939F-0ED0-214D-B12A-1167F7A50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1B397-7B29-0344-92AF-EFE3F1996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687420"/>
              </p:ext>
            </p:extLst>
          </p:nvPr>
        </p:nvGraphicFramePr>
        <p:xfrm>
          <a:off x="2433974" y="2233362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FB463-FFDA-5A44-8A3C-084737933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D352AE-631B-4A41-88F0-B98F37BB5E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13406"/>
              </p:ext>
            </p:extLst>
          </p:nvPr>
        </p:nvGraphicFramePr>
        <p:xfrm>
          <a:off x="2520950" y="2482850"/>
          <a:ext cx="8505250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FD7E-3074-0E43-B83E-1A46BA2D9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968E6-A1A2-4C44-831B-F177E62D5C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6569"/>
              </p:ext>
            </p:extLst>
          </p:nvPr>
        </p:nvGraphicFramePr>
        <p:xfrm>
          <a:off x="1549234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0652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E57F3-3516-2244-B64A-447646F50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9EA412-CEE4-994F-A03D-496A1E2B67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015883"/>
              </p:ext>
            </p:extLst>
          </p:nvPr>
        </p:nvGraphicFramePr>
        <p:xfrm>
          <a:off x="3577751" y="2260077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17DBE3-3D34-4FD2-A1B6-3BFCC21AE5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193C4-D867-4D81-99C4-DB562330301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92F2E-407E-4C6D-911F-6E51BB32F0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B8AF6-4688-479D-A6AF-22E98E995A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A538A2-E1C3-4198-BC3C-E93EDEE55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22498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56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E6BB92-859C-4BB0-AFF3-F689B56CEE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9C16D-348E-4190-9269-E02605D2CB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DDF1C-C546-4E26-BE11-D83C688528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7F961-560D-465E-A8F6-E089E6F5BE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C5F518-5498-4190-90FE-5526827F3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853040"/>
              </p:ext>
            </p:extLst>
          </p:nvPr>
        </p:nvGraphicFramePr>
        <p:xfrm>
          <a:off x="1547455" y="242189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58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5">
            <a:extLst>
              <a:ext uri="{FF2B5EF4-FFF2-40B4-BE49-F238E27FC236}">
                <a16:creationId xmlns:a16="http://schemas.microsoft.com/office/drawing/2014/main" id="{2D2D3687-B802-46C4-8D62-3B216D7F70A1}"/>
              </a:ext>
            </a:extLst>
          </p:cNvPr>
          <p:cNvSpPr/>
          <p:nvPr/>
        </p:nvSpPr>
        <p:spPr>
          <a:xfrm>
            <a:off x="2578100" y="3054350"/>
            <a:ext cx="7343665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750"/>
              </a:lnSpc>
            </a:pPr>
            <a:r>
              <a:rPr lang="en-US" sz="50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Bold" pitchFamily="34" charset="-122"/>
                <a:cs typeface="HK Grotesk Bold" pitchFamily="34" charset="-120"/>
              </a:rPr>
              <a:t>Title of Your Presentation</a:t>
            </a:r>
            <a:endParaRPr lang="en-US" sz="50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" name="Object6">
            <a:extLst>
              <a:ext uri="{FF2B5EF4-FFF2-40B4-BE49-F238E27FC236}">
                <a16:creationId xmlns:a16="http://schemas.microsoft.com/office/drawing/2014/main" id="{7745B2F9-CF92-4BBC-B8E4-ED4DD8A1777A}"/>
              </a:ext>
            </a:extLst>
          </p:cNvPr>
          <p:cNvSpPr/>
          <p:nvPr/>
        </p:nvSpPr>
        <p:spPr>
          <a:xfrm>
            <a:off x="2936875" y="3917950"/>
            <a:ext cx="63182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sz="29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A </a:t>
            </a:r>
            <a:r>
              <a:rPr lang="en-US" sz="30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longer</a:t>
            </a:r>
            <a:r>
              <a:rPr lang="en-US" sz="29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 subtitle of your presentation</a:t>
            </a:r>
            <a:endParaRPr lang="en-US" sz="29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5" name="Object7">
            <a:extLst>
              <a:ext uri="{FF2B5EF4-FFF2-40B4-BE49-F238E27FC236}">
                <a16:creationId xmlns:a16="http://schemas.microsoft.com/office/drawing/2014/main" id="{9E390492-A800-440D-BC21-9D6ABC926970}"/>
              </a:ext>
            </a:extLst>
          </p:cNvPr>
          <p:cNvSpPr/>
          <p:nvPr/>
        </p:nvSpPr>
        <p:spPr>
          <a:xfrm>
            <a:off x="4889500" y="5570958"/>
            <a:ext cx="23368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Presenter Details</a:t>
            </a:r>
            <a:endParaRPr lang="en-US" sz="24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164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1953CE-0EF4-4F18-A4EF-D37871EDAA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15E62-9289-4F95-A563-06177296B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721E-4861-48D9-A77D-0FD8583E17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749" y="1065114"/>
            <a:ext cx="9490986" cy="433748"/>
          </a:xfrm>
        </p:spPr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19C90-4505-4220-B547-F92D1FA02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645607"/>
            <a:ext cx="8754706" cy="433748"/>
          </a:xfrm>
        </p:spPr>
        <p:txBody>
          <a:bodyPr/>
          <a:lstStyle/>
          <a:p>
            <a:r>
              <a:rPr lang="en-IN" dirty="0">
                <a:latin typeface="Calibre Medium" panose="020B0603030202060203"/>
              </a:rPr>
              <a:t>Place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C559DD-179C-44F7-837E-6A9DD225F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68904"/>
              </p:ext>
            </p:extLst>
          </p:nvPr>
        </p:nvGraphicFramePr>
        <p:xfrm>
          <a:off x="751840" y="2564238"/>
          <a:ext cx="9659895" cy="410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95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C56B2-8CA5-4554-B541-6A5EF39855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4BF6D-3080-435E-AB84-E22B388D13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705-99B8-4F98-9087-9F54EF7A3C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25A33-365B-4E25-8511-CF6F586E09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3B5306-FE1E-457E-A5A5-D4F6377F7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714236"/>
              </p:ext>
            </p:extLst>
          </p:nvPr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87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DBA7E7-DA80-47FB-9C02-9AC2CA2F68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6FEA2-D6DB-4E69-9AE0-F6B6006A36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01047-DC27-460F-8C59-E5837C5F6C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EBFE4-71C8-4CCF-99F0-1D375F43EA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13129430"/>
                  </p:ext>
                </p:extLst>
              </p:nvPr>
            </p:nvGraphicFramePr>
            <p:xfrm>
              <a:off x="1021696" y="2162176"/>
              <a:ext cx="9505705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6" y="2162176"/>
                <a:ext cx="9505705" cy="399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03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7CDD9D-B7FF-437A-AF1F-836B7F9EF4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E8F26-42A3-4523-B3DC-921C652160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3A489-C46B-4744-B262-7FE1B2684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6BD75-E989-4DAF-A442-FB0549C76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EA153C-299B-48F4-8810-E7E5A011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196330"/>
              </p:ext>
            </p:extLst>
          </p:nvPr>
        </p:nvGraphicFramePr>
        <p:xfrm>
          <a:off x="762000" y="2130489"/>
          <a:ext cx="105156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94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C4DDD1-C6BC-410F-B354-3EE588A263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7A8F3-11FF-438C-88CA-984D0CA730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EEB79-86F3-4A83-A1C0-5BD9788A7E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ADF41-60E6-460A-B237-140E77BFA3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47" name="Google Shape;627;p29">
            <a:extLst>
              <a:ext uri="{FF2B5EF4-FFF2-40B4-BE49-F238E27FC236}">
                <a16:creationId xmlns:a16="http://schemas.microsoft.com/office/drawing/2014/main" id="{2EED5049-82C4-4C9A-9143-2771A7888816}"/>
              </a:ext>
            </a:extLst>
          </p:cNvPr>
          <p:cNvGrpSpPr/>
          <p:nvPr/>
        </p:nvGrpSpPr>
        <p:grpSpPr>
          <a:xfrm>
            <a:off x="1878017" y="2666339"/>
            <a:ext cx="1548051" cy="3248467"/>
            <a:chOff x="453009" y="1206500"/>
            <a:chExt cx="1548051" cy="3248467"/>
          </a:xfrm>
        </p:grpSpPr>
        <p:sp>
          <p:nvSpPr>
            <p:cNvPr id="48" name="Google Shape;628;p29">
              <a:extLst>
                <a:ext uri="{FF2B5EF4-FFF2-40B4-BE49-F238E27FC236}">
                  <a16:creationId xmlns:a16="http://schemas.microsoft.com/office/drawing/2014/main" id="{C2D9A02F-39E7-417A-BC51-A4CBEF80F584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629;p29">
              <a:extLst>
                <a:ext uri="{FF2B5EF4-FFF2-40B4-BE49-F238E27FC236}">
                  <a16:creationId xmlns:a16="http://schemas.microsoft.com/office/drawing/2014/main" id="{495117DD-4D16-4D6C-849B-3533E4C6F67D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30;p29">
              <a:extLst>
                <a:ext uri="{FF2B5EF4-FFF2-40B4-BE49-F238E27FC236}">
                  <a16:creationId xmlns:a16="http://schemas.microsoft.com/office/drawing/2014/main" id="{AE813832-805D-4DA6-B4E1-1CEB5FB7A633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31;p29">
              <a:extLst>
                <a:ext uri="{FF2B5EF4-FFF2-40B4-BE49-F238E27FC236}">
                  <a16:creationId xmlns:a16="http://schemas.microsoft.com/office/drawing/2014/main" id="{E4575B38-3E0E-4991-8CC9-8F0B0D370815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52" name="Google Shape;632;p29">
              <a:extLst>
                <a:ext uri="{FF2B5EF4-FFF2-40B4-BE49-F238E27FC236}">
                  <a16:creationId xmlns:a16="http://schemas.microsoft.com/office/drawing/2014/main" id="{4CCBFDCA-7B28-4227-BC78-E08985AE0C70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" name="Google Shape;633;p29">
              <a:extLst>
                <a:ext uri="{FF2B5EF4-FFF2-40B4-BE49-F238E27FC236}">
                  <a16:creationId xmlns:a16="http://schemas.microsoft.com/office/drawing/2014/main" id="{D61B26E1-FEDC-4B21-9C7D-72C7F04E61F9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634;p29">
              <a:extLst>
                <a:ext uri="{FF2B5EF4-FFF2-40B4-BE49-F238E27FC236}">
                  <a16:creationId xmlns:a16="http://schemas.microsoft.com/office/drawing/2014/main" id="{6EE42E46-3375-4B75-9125-688FD01682BF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55" name="Google Shape;635;p29">
            <a:extLst>
              <a:ext uri="{FF2B5EF4-FFF2-40B4-BE49-F238E27FC236}">
                <a16:creationId xmlns:a16="http://schemas.microsoft.com/office/drawing/2014/main" id="{0B3325FC-D124-45AA-B0D3-045C3C7474B3}"/>
              </a:ext>
            </a:extLst>
          </p:cNvPr>
          <p:cNvGrpSpPr/>
          <p:nvPr/>
        </p:nvGrpSpPr>
        <p:grpSpPr>
          <a:xfrm>
            <a:off x="8564935" y="2666339"/>
            <a:ext cx="1546873" cy="3248480"/>
            <a:chOff x="7139927" y="1206500"/>
            <a:chExt cx="1546873" cy="3248480"/>
          </a:xfrm>
        </p:grpSpPr>
        <p:sp>
          <p:nvSpPr>
            <p:cNvPr id="56" name="Google Shape;636;p29">
              <a:extLst>
                <a:ext uri="{FF2B5EF4-FFF2-40B4-BE49-F238E27FC236}">
                  <a16:creationId xmlns:a16="http://schemas.microsoft.com/office/drawing/2014/main" id="{A7F6BA89-2C1F-495A-BB15-19A8168BED65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37;p29">
              <a:extLst>
                <a:ext uri="{FF2B5EF4-FFF2-40B4-BE49-F238E27FC236}">
                  <a16:creationId xmlns:a16="http://schemas.microsoft.com/office/drawing/2014/main" id="{770CAEDA-D1B2-4550-A6DC-04D0EA0902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38;p29">
              <a:extLst>
                <a:ext uri="{FF2B5EF4-FFF2-40B4-BE49-F238E27FC236}">
                  <a16:creationId xmlns:a16="http://schemas.microsoft.com/office/drawing/2014/main" id="{94003C0D-48B1-49A3-B850-0C5857EC05A1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639;p29">
              <a:extLst>
                <a:ext uri="{FF2B5EF4-FFF2-40B4-BE49-F238E27FC236}">
                  <a16:creationId xmlns:a16="http://schemas.microsoft.com/office/drawing/2014/main" id="{77E3B378-743F-434F-B5A2-183B41C73A32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" name="Google Shape;641;p29">
              <a:extLst>
                <a:ext uri="{FF2B5EF4-FFF2-40B4-BE49-F238E27FC236}">
                  <a16:creationId xmlns:a16="http://schemas.microsoft.com/office/drawing/2014/main" id="{E6346515-9A8F-412E-A413-CD28E424C76D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42;p29">
              <a:extLst>
                <a:ext uri="{FF2B5EF4-FFF2-40B4-BE49-F238E27FC236}">
                  <a16:creationId xmlns:a16="http://schemas.microsoft.com/office/drawing/2014/main" id="{8BFE35BB-867A-49F4-8424-1C895F51BEC5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62" name="Google Shape;643;p29">
            <a:extLst>
              <a:ext uri="{FF2B5EF4-FFF2-40B4-BE49-F238E27FC236}">
                <a16:creationId xmlns:a16="http://schemas.microsoft.com/office/drawing/2014/main" id="{A92F2237-7BC5-43AF-B0D3-3F983EE09AFB}"/>
              </a:ext>
            </a:extLst>
          </p:cNvPr>
          <p:cNvGrpSpPr/>
          <p:nvPr/>
        </p:nvGrpSpPr>
        <p:grpSpPr>
          <a:xfrm>
            <a:off x="3551417" y="2666339"/>
            <a:ext cx="1546829" cy="3248480"/>
            <a:chOff x="2124900" y="1206500"/>
            <a:chExt cx="1546829" cy="3248480"/>
          </a:xfrm>
        </p:grpSpPr>
        <p:sp>
          <p:nvSpPr>
            <p:cNvPr id="63" name="Google Shape;644;p29">
              <a:extLst>
                <a:ext uri="{FF2B5EF4-FFF2-40B4-BE49-F238E27FC236}">
                  <a16:creationId xmlns:a16="http://schemas.microsoft.com/office/drawing/2014/main" id="{AEA14A9B-D427-4FCB-9D75-3FED50AC4067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5;p29">
              <a:extLst>
                <a:ext uri="{FF2B5EF4-FFF2-40B4-BE49-F238E27FC236}">
                  <a16:creationId xmlns:a16="http://schemas.microsoft.com/office/drawing/2014/main" id="{89D89C50-826B-4013-B2DF-C55FE546C05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46;p29">
              <a:extLst>
                <a:ext uri="{FF2B5EF4-FFF2-40B4-BE49-F238E27FC236}">
                  <a16:creationId xmlns:a16="http://schemas.microsoft.com/office/drawing/2014/main" id="{26A32D75-E7C5-42BA-BB2E-6BE0A34668A4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47;p29">
              <a:extLst>
                <a:ext uri="{FF2B5EF4-FFF2-40B4-BE49-F238E27FC236}">
                  <a16:creationId xmlns:a16="http://schemas.microsoft.com/office/drawing/2014/main" id="{372BD6CD-E919-4ED9-9019-568B7B42C6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648;p29">
              <a:extLst>
                <a:ext uri="{FF2B5EF4-FFF2-40B4-BE49-F238E27FC236}">
                  <a16:creationId xmlns:a16="http://schemas.microsoft.com/office/drawing/2014/main" id="{28B1B0F4-5011-4F5D-AA0A-76777C0B6613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650;p29">
              <a:extLst>
                <a:ext uri="{FF2B5EF4-FFF2-40B4-BE49-F238E27FC236}">
                  <a16:creationId xmlns:a16="http://schemas.microsoft.com/office/drawing/2014/main" id="{6E40233E-DD00-46B9-9BF9-EDF91D9E92F6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69" name="Google Shape;651;p29">
            <a:extLst>
              <a:ext uri="{FF2B5EF4-FFF2-40B4-BE49-F238E27FC236}">
                <a16:creationId xmlns:a16="http://schemas.microsoft.com/office/drawing/2014/main" id="{C4312B58-2EF2-4D42-B563-47753558F117}"/>
              </a:ext>
            </a:extLst>
          </p:cNvPr>
          <p:cNvGrpSpPr/>
          <p:nvPr/>
        </p:nvGrpSpPr>
        <p:grpSpPr>
          <a:xfrm>
            <a:off x="5223595" y="2666339"/>
            <a:ext cx="1543800" cy="3248480"/>
            <a:chOff x="3798605" y="1206500"/>
            <a:chExt cx="1543800" cy="3248480"/>
          </a:xfrm>
        </p:grpSpPr>
        <p:sp>
          <p:nvSpPr>
            <p:cNvPr id="70" name="Google Shape;652;p29">
              <a:extLst>
                <a:ext uri="{FF2B5EF4-FFF2-40B4-BE49-F238E27FC236}">
                  <a16:creationId xmlns:a16="http://schemas.microsoft.com/office/drawing/2014/main" id="{477665E4-3C43-418C-B09F-F75DA7BA9219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653;p29">
              <a:extLst>
                <a:ext uri="{FF2B5EF4-FFF2-40B4-BE49-F238E27FC236}">
                  <a16:creationId xmlns:a16="http://schemas.microsoft.com/office/drawing/2014/main" id="{063F96C2-23F0-41A1-8413-F7791BDA59FA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654;p29">
              <a:extLst>
                <a:ext uri="{FF2B5EF4-FFF2-40B4-BE49-F238E27FC236}">
                  <a16:creationId xmlns:a16="http://schemas.microsoft.com/office/drawing/2014/main" id="{36AF1201-72F7-4EA9-B57B-AE9A27B9038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655;p29">
              <a:extLst>
                <a:ext uri="{FF2B5EF4-FFF2-40B4-BE49-F238E27FC236}">
                  <a16:creationId xmlns:a16="http://schemas.microsoft.com/office/drawing/2014/main" id="{EF857366-080B-41C1-964A-5A23C9A7095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" name="Google Shape;656;p29">
              <a:extLst>
                <a:ext uri="{FF2B5EF4-FFF2-40B4-BE49-F238E27FC236}">
                  <a16:creationId xmlns:a16="http://schemas.microsoft.com/office/drawing/2014/main" id="{A00AC023-1551-469C-9943-7498E696FA82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658;p29">
              <a:extLst>
                <a:ext uri="{FF2B5EF4-FFF2-40B4-BE49-F238E27FC236}">
                  <a16:creationId xmlns:a16="http://schemas.microsoft.com/office/drawing/2014/main" id="{1DCAB4E5-49EC-4A08-B7A1-64401AE7AFB7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6" name="Google Shape;659;p29">
            <a:extLst>
              <a:ext uri="{FF2B5EF4-FFF2-40B4-BE49-F238E27FC236}">
                <a16:creationId xmlns:a16="http://schemas.microsoft.com/office/drawing/2014/main" id="{61A67002-7899-4495-986B-85D0B76D1CEE}"/>
              </a:ext>
            </a:extLst>
          </p:cNvPr>
          <p:cNvGrpSpPr/>
          <p:nvPr/>
        </p:nvGrpSpPr>
        <p:grpSpPr>
          <a:xfrm>
            <a:off x="6892744" y="2666339"/>
            <a:ext cx="1546842" cy="3248480"/>
            <a:chOff x="5466225" y="1206500"/>
            <a:chExt cx="1546842" cy="3248480"/>
          </a:xfrm>
        </p:grpSpPr>
        <p:sp>
          <p:nvSpPr>
            <p:cNvPr id="77" name="Google Shape;660;p29">
              <a:extLst>
                <a:ext uri="{FF2B5EF4-FFF2-40B4-BE49-F238E27FC236}">
                  <a16:creationId xmlns:a16="http://schemas.microsoft.com/office/drawing/2014/main" id="{65DF6D9E-89C6-4999-8620-F0FEAD3FFD9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661;p29">
              <a:extLst>
                <a:ext uri="{FF2B5EF4-FFF2-40B4-BE49-F238E27FC236}">
                  <a16:creationId xmlns:a16="http://schemas.microsoft.com/office/drawing/2014/main" id="{006B5D6F-136A-4E12-94F8-ED96EDAC8758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662;p29">
              <a:extLst>
                <a:ext uri="{FF2B5EF4-FFF2-40B4-BE49-F238E27FC236}">
                  <a16:creationId xmlns:a16="http://schemas.microsoft.com/office/drawing/2014/main" id="{1DE69CCC-4CCF-4FE5-81A3-7B72DDD7C0D8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663;p29">
              <a:extLst>
                <a:ext uri="{FF2B5EF4-FFF2-40B4-BE49-F238E27FC236}">
                  <a16:creationId xmlns:a16="http://schemas.microsoft.com/office/drawing/2014/main" id="{68941A17-DBB1-418D-9256-8A78E877DC1D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" name="Google Shape;664;p29">
              <a:extLst>
                <a:ext uri="{FF2B5EF4-FFF2-40B4-BE49-F238E27FC236}">
                  <a16:creationId xmlns:a16="http://schemas.microsoft.com/office/drawing/2014/main" id="{5146E570-BF36-4A37-ACFE-19C4D7413DA9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2" name="Google Shape;666;p29">
              <a:extLst>
                <a:ext uri="{FF2B5EF4-FFF2-40B4-BE49-F238E27FC236}">
                  <a16:creationId xmlns:a16="http://schemas.microsoft.com/office/drawing/2014/main" id="{57AB02B9-B524-4C84-B060-08FAF4A55E31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83" name="Google Shape;667;p29">
                <a:extLst>
                  <a:ext uri="{FF2B5EF4-FFF2-40B4-BE49-F238E27FC236}">
                    <a16:creationId xmlns:a16="http://schemas.microsoft.com/office/drawing/2014/main" id="{29BA9358-8175-41AB-8F45-A2BB25AFED4A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84" name="Google Shape;668;p29">
                <a:extLst>
                  <a:ext uri="{FF2B5EF4-FFF2-40B4-BE49-F238E27FC236}">
                    <a16:creationId xmlns:a16="http://schemas.microsoft.com/office/drawing/2014/main" id="{0382C8DE-87C0-4478-9CD4-4875244E4C15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85" name="Google Shape;633;p29">
            <a:extLst>
              <a:ext uri="{FF2B5EF4-FFF2-40B4-BE49-F238E27FC236}">
                <a16:creationId xmlns:a16="http://schemas.microsoft.com/office/drawing/2014/main" id="{5D5F91DA-1D3E-43A4-B7C8-D0326394E3D9}"/>
              </a:ext>
            </a:extLst>
          </p:cNvPr>
          <p:cNvSpPr txBox="1"/>
          <p:nvPr/>
        </p:nvSpPr>
        <p:spPr>
          <a:xfrm>
            <a:off x="3548348" y="392633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633;p29">
            <a:extLst>
              <a:ext uri="{FF2B5EF4-FFF2-40B4-BE49-F238E27FC236}">
                <a16:creationId xmlns:a16="http://schemas.microsoft.com/office/drawing/2014/main" id="{A60EC081-B7F1-4934-A2A6-D9B93222211F}"/>
              </a:ext>
            </a:extLst>
          </p:cNvPr>
          <p:cNvSpPr txBox="1"/>
          <p:nvPr/>
        </p:nvSpPr>
        <p:spPr>
          <a:xfrm>
            <a:off x="5241343" y="394825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633;p29">
            <a:extLst>
              <a:ext uri="{FF2B5EF4-FFF2-40B4-BE49-F238E27FC236}">
                <a16:creationId xmlns:a16="http://schemas.microsoft.com/office/drawing/2014/main" id="{2E0B4CDA-E06E-44C9-A822-6267EFC2CF77}"/>
              </a:ext>
            </a:extLst>
          </p:cNvPr>
          <p:cNvSpPr txBox="1"/>
          <p:nvPr/>
        </p:nvSpPr>
        <p:spPr>
          <a:xfrm>
            <a:off x="6891824" y="392633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633;p29">
            <a:extLst>
              <a:ext uri="{FF2B5EF4-FFF2-40B4-BE49-F238E27FC236}">
                <a16:creationId xmlns:a16="http://schemas.microsoft.com/office/drawing/2014/main" id="{15C4387B-5B98-4270-8704-F1D1983A2773}"/>
              </a:ext>
            </a:extLst>
          </p:cNvPr>
          <p:cNvSpPr txBox="1"/>
          <p:nvPr/>
        </p:nvSpPr>
        <p:spPr>
          <a:xfrm>
            <a:off x="8568008" y="390561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165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1D5E2C6-C7EE-4767-9CD6-4435B4DB90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D1B56-C3C0-4AB9-9927-132864BF61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1E02D-E1B1-408F-92D0-822B3F1050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F5A3A-770C-4CFA-8EA5-F6029EB928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66C279-36DD-43EA-858A-1CEBC81EB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422420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97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A28695-0C38-4921-BE3C-5B4737183A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0896B-CCBF-4BB2-9774-E0B3A2714B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44CBA-DA91-435B-A65A-1B69AA0456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86967-55D2-4C6C-8B07-35006A8A0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6" name="Google Shape;55;p15">
            <a:extLst>
              <a:ext uri="{FF2B5EF4-FFF2-40B4-BE49-F238E27FC236}">
                <a16:creationId xmlns:a16="http://schemas.microsoft.com/office/drawing/2014/main" id="{3A1D135C-127A-4B2C-B061-C15E09E6DAE8}"/>
              </a:ext>
            </a:extLst>
          </p:cNvPr>
          <p:cNvGrpSpPr/>
          <p:nvPr/>
        </p:nvGrpSpPr>
        <p:grpSpPr>
          <a:xfrm>
            <a:off x="6679268" y="4256400"/>
            <a:ext cx="3836112" cy="1393525"/>
            <a:chOff x="4597738" y="2856225"/>
            <a:chExt cx="3836112" cy="1393525"/>
          </a:xfrm>
        </p:grpSpPr>
        <p:sp>
          <p:nvSpPr>
            <p:cNvPr id="7" name="Google Shape;56;p15">
              <a:extLst>
                <a:ext uri="{FF2B5EF4-FFF2-40B4-BE49-F238E27FC236}">
                  <a16:creationId xmlns:a16="http://schemas.microsoft.com/office/drawing/2014/main" id="{96D0FC8D-2EE3-4DDF-B110-8CD91750E9A5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8" name="Google Shape;57;p15">
              <a:extLst>
                <a:ext uri="{FF2B5EF4-FFF2-40B4-BE49-F238E27FC236}">
                  <a16:creationId xmlns:a16="http://schemas.microsoft.com/office/drawing/2014/main" id="{C8573A6D-6549-44C9-9EF0-3D30D453CB35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9" name="Google Shape;58;p15">
              <a:extLst>
                <a:ext uri="{FF2B5EF4-FFF2-40B4-BE49-F238E27FC236}">
                  <a16:creationId xmlns:a16="http://schemas.microsoft.com/office/drawing/2014/main" id="{A1EBD5AD-E422-4B7C-97EA-638011CC9769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0" name="Google Shape;60;p15">
              <a:extLst>
                <a:ext uri="{FF2B5EF4-FFF2-40B4-BE49-F238E27FC236}">
                  <a16:creationId xmlns:a16="http://schemas.microsoft.com/office/drawing/2014/main" id="{547E7473-4DAD-4CBB-A7E2-3514913495C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62;p15">
            <a:extLst>
              <a:ext uri="{FF2B5EF4-FFF2-40B4-BE49-F238E27FC236}">
                <a16:creationId xmlns:a16="http://schemas.microsoft.com/office/drawing/2014/main" id="{AE3C3F68-48F4-4966-B321-0ED26B5E0E2B}"/>
              </a:ext>
            </a:extLst>
          </p:cNvPr>
          <p:cNvGrpSpPr/>
          <p:nvPr/>
        </p:nvGrpSpPr>
        <p:grpSpPr>
          <a:xfrm>
            <a:off x="6679268" y="2811425"/>
            <a:ext cx="3836112" cy="1393800"/>
            <a:chOff x="4597738" y="1411250"/>
            <a:chExt cx="3836112" cy="1393800"/>
          </a:xfrm>
        </p:grpSpPr>
        <p:sp>
          <p:nvSpPr>
            <p:cNvPr id="12" name="Google Shape;63;p15">
              <a:extLst>
                <a:ext uri="{FF2B5EF4-FFF2-40B4-BE49-F238E27FC236}">
                  <a16:creationId xmlns:a16="http://schemas.microsoft.com/office/drawing/2014/main" id="{D962752C-AAAE-4FEC-9BE2-5D7F3ACE6D9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3" name="Google Shape;64;p15">
              <a:extLst>
                <a:ext uri="{FF2B5EF4-FFF2-40B4-BE49-F238E27FC236}">
                  <a16:creationId xmlns:a16="http://schemas.microsoft.com/office/drawing/2014/main" id="{13B99316-B46F-4404-801F-4B410CA6AB92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4" name="Google Shape;65;p15">
              <a:extLst>
                <a:ext uri="{FF2B5EF4-FFF2-40B4-BE49-F238E27FC236}">
                  <a16:creationId xmlns:a16="http://schemas.microsoft.com/office/drawing/2014/main" id="{E612B01B-3898-40DA-859C-23A8FA0B2DE2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15" name="Google Shape;67;p15">
              <a:extLst>
                <a:ext uri="{FF2B5EF4-FFF2-40B4-BE49-F238E27FC236}">
                  <a16:creationId xmlns:a16="http://schemas.microsoft.com/office/drawing/2014/main" id="{6D3C3D84-75A6-441D-837C-290DE653DBFC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" name="Google Shape;69;p15">
            <a:extLst>
              <a:ext uri="{FF2B5EF4-FFF2-40B4-BE49-F238E27FC236}">
                <a16:creationId xmlns:a16="http://schemas.microsoft.com/office/drawing/2014/main" id="{33E1EC6C-37CB-40BC-A28B-E82918C5BD72}"/>
              </a:ext>
            </a:extLst>
          </p:cNvPr>
          <p:cNvGrpSpPr/>
          <p:nvPr/>
        </p:nvGrpSpPr>
        <p:grpSpPr>
          <a:xfrm>
            <a:off x="2780668" y="4256400"/>
            <a:ext cx="3847125" cy="1393525"/>
            <a:chOff x="699138" y="2856225"/>
            <a:chExt cx="3847125" cy="1393525"/>
          </a:xfrm>
        </p:grpSpPr>
        <p:sp>
          <p:nvSpPr>
            <p:cNvPr id="17" name="Google Shape;70;p15">
              <a:extLst>
                <a:ext uri="{FF2B5EF4-FFF2-40B4-BE49-F238E27FC236}">
                  <a16:creationId xmlns:a16="http://schemas.microsoft.com/office/drawing/2014/main" id="{F40833D2-4741-43C4-B5B1-B8A2BE2A0CC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8" name="Google Shape;71;p15">
              <a:extLst>
                <a:ext uri="{FF2B5EF4-FFF2-40B4-BE49-F238E27FC236}">
                  <a16:creationId xmlns:a16="http://schemas.microsoft.com/office/drawing/2014/main" id="{BB34139F-7EF3-46FA-BCE7-72D27E4B2FAB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19" name="Google Shape;72;p15">
              <a:extLst>
                <a:ext uri="{FF2B5EF4-FFF2-40B4-BE49-F238E27FC236}">
                  <a16:creationId xmlns:a16="http://schemas.microsoft.com/office/drawing/2014/main" id="{F55EF843-0E7F-423D-BB39-488E374F78F3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0" name="Google Shape;73;p15">
                <a:extLst>
                  <a:ext uri="{FF2B5EF4-FFF2-40B4-BE49-F238E27FC236}">
                    <a16:creationId xmlns:a16="http://schemas.microsoft.com/office/drawing/2014/main" id="{AEF2C4A1-577F-41CC-9382-7B6C03056EF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1" name="Google Shape;74;p15">
                <a:extLst>
                  <a:ext uri="{FF2B5EF4-FFF2-40B4-BE49-F238E27FC236}">
                    <a16:creationId xmlns:a16="http://schemas.microsoft.com/office/drawing/2014/main" id="{41B97CD0-B184-4EAC-B8F3-FECB75FBA306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2" name="Google Shape;75;p15">
                  <a:extLst>
                    <a:ext uri="{FF2B5EF4-FFF2-40B4-BE49-F238E27FC236}">
                      <a16:creationId xmlns:a16="http://schemas.microsoft.com/office/drawing/2014/main" id="{A3B8871C-D582-4553-B550-FD6CFE5E579E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76;p15">
                  <a:extLst>
                    <a:ext uri="{FF2B5EF4-FFF2-40B4-BE49-F238E27FC236}">
                      <a16:creationId xmlns:a16="http://schemas.microsoft.com/office/drawing/2014/main" id="{478D71C9-17A8-499D-AA42-4A7D0589351C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24" name="Google Shape;77;p15">
            <a:extLst>
              <a:ext uri="{FF2B5EF4-FFF2-40B4-BE49-F238E27FC236}">
                <a16:creationId xmlns:a16="http://schemas.microsoft.com/office/drawing/2014/main" id="{EECD9A85-F1DD-4D20-8DA6-2C1310231F4A}"/>
              </a:ext>
            </a:extLst>
          </p:cNvPr>
          <p:cNvGrpSpPr/>
          <p:nvPr/>
        </p:nvGrpSpPr>
        <p:grpSpPr>
          <a:xfrm>
            <a:off x="2780668" y="2811425"/>
            <a:ext cx="3847125" cy="1393800"/>
            <a:chOff x="699138" y="1411250"/>
            <a:chExt cx="3847125" cy="1393800"/>
          </a:xfrm>
        </p:grpSpPr>
        <p:sp>
          <p:nvSpPr>
            <p:cNvPr id="25" name="Google Shape;78;p15">
              <a:extLst>
                <a:ext uri="{FF2B5EF4-FFF2-40B4-BE49-F238E27FC236}">
                  <a16:creationId xmlns:a16="http://schemas.microsoft.com/office/drawing/2014/main" id="{799A2115-79CF-43E2-B23F-51365E79624D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6" name="Google Shape;79;p15">
              <a:extLst>
                <a:ext uri="{FF2B5EF4-FFF2-40B4-BE49-F238E27FC236}">
                  <a16:creationId xmlns:a16="http://schemas.microsoft.com/office/drawing/2014/main" id="{0E518E12-070F-4E76-925C-54E68164EDE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27" name="Google Shape;80;p15">
              <a:extLst>
                <a:ext uri="{FF2B5EF4-FFF2-40B4-BE49-F238E27FC236}">
                  <a16:creationId xmlns:a16="http://schemas.microsoft.com/office/drawing/2014/main" id="{CBE0E26C-80F1-459D-A2EE-41D6F93BF23F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8" name="Google Shape;81;p15">
                <a:extLst>
                  <a:ext uri="{FF2B5EF4-FFF2-40B4-BE49-F238E27FC236}">
                    <a16:creationId xmlns:a16="http://schemas.microsoft.com/office/drawing/2014/main" id="{88324D23-AFF0-416C-B18C-EB6A7F85D41E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29" name="Google Shape;84;p15">
                <a:extLst>
                  <a:ext uri="{FF2B5EF4-FFF2-40B4-BE49-F238E27FC236}">
                    <a16:creationId xmlns:a16="http://schemas.microsoft.com/office/drawing/2014/main" id="{C5719B9E-9151-4A6A-92E0-4BAAD2065311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0" name="Google Shape;86;p15">
            <a:extLst>
              <a:ext uri="{FF2B5EF4-FFF2-40B4-BE49-F238E27FC236}">
                <a16:creationId xmlns:a16="http://schemas.microsoft.com/office/drawing/2014/main" id="{5704C154-453B-4F38-A366-9F64AB02357A}"/>
              </a:ext>
            </a:extLst>
          </p:cNvPr>
          <p:cNvSpPr/>
          <p:nvPr/>
        </p:nvSpPr>
        <p:spPr>
          <a:xfrm>
            <a:off x="760379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31" name="Google Shape;87;p15">
            <a:extLst>
              <a:ext uri="{FF2B5EF4-FFF2-40B4-BE49-F238E27FC236}">
                <a16:creationId xmlns:a16="http://schemas.microsoft.com/office/drawing/2014/main" id="{20A5B630-9C82-4C6E-81CF-771BF746CF2C}"/>
              </a:ext>
            </a:extLst>
          </p:cNvPr>
          <p:cNvGrpSpPr/>
          <p:nvPr/>
        </p:nvGrpSpPr>
        <p:grpSpPr>
          <a:xfrm>
            <a:off x="5500268" y="4863025"/>
            <a:ext cx="166700" cy="165525"/>
            <a:chOff x="3418738" y="3462850"/>
            <a:chExt cx="166700" cy="165525"/>
          </a:xfrm>
        </p:grpSpPr>
        <p:sp>
          <p:nvSpPr>
            <p:cNvPr id="32" name="Google Shape;88;p15">
              <a:extLst>
                <a:ext uri="{FF2B5EF4-FFF2-40B4-BE49-F238E27FC236}">
                  <a16:creationId xmlns:a16="http://schemas.microsoft.com/office/drawing/2014/main" id="{AAC34BCC-48D9-4C00-939E-110AD2EF775E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3" name="Google Shape;89;p15">
              <a:extLst>
                <a:ext uri="{FF2B5EF4-FFF2-40B4-BE49-F238E27FC236}">
                  <a16:creationId xmlns:a16="http://schemas.microsoft.com/office/drawing/2014/main" id="{16C612BF-674A-496F-88DA-172AEDEE2AA2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34" name="Google Shape;90;p15">
            <a:extLst>
              <a:ext uri="{FF2B5EF4-FFF2-40B4-BE49-F238E27FC236}">
                <a16:creationId xmlns:a16="http://schemas.microsoft.com/office/drawing/2014/main" id="{03B41616-9ADF-45A6-A2E9-BD172EAE46FD}"/>
              </a:ext>
            </a:extLst>
          </p:cNvPr>
          <p:cNvGrpSpPr/>
          <p:nvPr/>
        </p:nvGrpSpPr>
        <p:grpSpPr>
          <a:xfrm>
            <a:off x="5447568" y="3472075"/>
            <a:ext cx="271775" cy="89925"/>
            <a:chOff x="3366038" y="2071900"/>
            <a:chExt cx="271775" cy="89925"/>
          </a:xfrm>
        </p:grpSpPr>
        <p:sp>
          <p:nvSpPr>
            <p:cNvPr id="35" name="Google Shape;91;p15">
              <a:extLst>
                <a:ext uri="{FF2B5EF4-FFF2-40B4-BE49-F238E27FC236}">
                  <a16:creationId xmlns:a16="http://schemas.microsoft.com/office/drawing/2014/main" id="{404A77B8-B663-4CE1-BCFB-9ED6A381A973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6" name="Google Shape;92;p15">
              <a:extLst>
                <a:ext uri="{FF2B5EF4-FFF2-40B4-BE49-F238E27FC236}">
                  <a16:creationId xmlns:a16="http://schemas.microsoft.com/office/drawing/2014/main" id="{46418ABD-B327-4DFB-87A3-41595CD1E3F6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7" name="Google Shape;93;p15">
              <a:extLst>
                <a:ext uri="{FF2B5EF4-FFF2-40B4-BE49-F238E27FC236}">
                  <a16:creationId xmlns:a16="http://schemas.microsoft.com/office/drawing/2014/main" id="{59F3F287-AE87-4EA4-B449-E00C8CB953D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8" name="Google Shape;94;p15">
              <a:extLst>
                <a:ext uri="{FF2B5EF4-FFF2-40B4-BE49-F238E27FC236}">
                  <a16:creationId xmlns:a16="http://schemas.microsoft.com/office/drawing/2014/main" id="{FB21389F-2A8F-4DC9-957B-FDA2D90586C5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39" name="Google Shape;95;p15">
              <a:extLst>
                <a:ext uri="{FF2B5EF4-FFF2-40B4-BE49-F238E27FC236}">
                  <a16:creationId xmlns:a16="http://schemas.microsoft.com/office/drawing/2014/main" id="{8E2D170D-94CD-461F-81BF-D60C92FD6C3D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40" name="Google Shape;96;p15">
            <a:extLst>
              <a:ext uri="{FF2B5EF4-FFF2-40B4-BE49-F238E27FC236}">
                <a16:creationId xmlns:a16="http://schemas.microsoft.com/office/drawing/2014/main" id="{A45EC3F1-D785-40A7-99D5-2A8D09204599}"/>
              </a:ext>
            </a:extLst>
          </p:cNvPr>
          <p:cNvGrpSpPr/>
          <p:nvPr/>
        </p:nvGrpSpPr>
        <p:grpSpPr>
          <a:xfrm>
            <a:off x="7631468" y="4809750"/>
            <a:ext cx="163150" cy="233975"/>
            <a:chOff x="5549938" y="3409575"/>
            <a:chExt cx="163150" cy="233975"/>
          </a:xfrm>
        </p:grpSpPr>
        <p:sp>
          <p:nvSpPr>
            <p:cNvPr id="41" name="Google Shape;97;p15">
              <a:extLst>
                <a:ext uri="{FF2B5EF4-FFF2-40B4-BE49-F238E27FC236}">
                  <a16:creationId xmlns:a16="http://schemas.microsoft.com/office/drawing/2014/main" id="{9DFE02AF-875A-4229-9AC7-AE01C6BBB847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2" name="Google Shape;98;p15">
              <a:extLst>
                <a:ext uri="{FF2B5EF4-FFF2-40B4-BE49-F238E27FC236}">
                  <a16:creationId xmlns:a16="http://schemas.microsoft.com/office/drawing/2014/main" id="{B515D6E7-B53C-4BDE-A262-66983F2C7FCC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3" name="Google Shape;99;p15">
              <a:extLst>
                <a:ext uri="{FF2B5EF4-FFF2-40B4-BE49-F238E27FC236}">
                  <a16:creationId xmlns:a16="http://schemas.microsoft.com/office/drawing/2014/main" id="{C304D9D7-C8C0-4821-8C0A-8B4864743BD4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44" name="Google Shape;76;p15">
            <a:extLst>
              <a:ext uri="{FF2B5EF4-FFF2-40B4-BE49-F238E27FC236}">
                <a16:creationId xmlns:a16="http://schemas.microsoft.com/office/drawing/2014/main" id="{CAFA128C-DA1A-48C9-BE39-A577A7C27ECE}"/>
              </a:ext>
            </a:extLst>
          </p:cNvPr>
          <p:cNvSpPr txBox="1"/>
          <p:nvPr/>
        </p:nvSpPr>
        <p:spPr>
          <a:xfrm>
            <a:off x="814106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F2A88FB0-ACA3-4C1F-8F57-C9186DB7E2DB}"/>
              </a:ext>
            </a:extLst>
          </p:cNvPr>
          <p:cNvSpPr txBox="1"/>
          <p:nvPr/>
        </p:nvSpPr>
        <p:spPr>
          <a:xfrm>
            <a:off x="816338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77ED793D-43FA-4B0F-BF70-49C87E84B8AD}"/>
              </a:ext>
            </a:extLst>
          </p:cNvPr>
          <p:cNvSpPr txBox="1"/>
          <p:nvPr/>
        </p:nvSpPr>
        <p:spPr>
          <a:xfrm>
            <a:off x="290068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9251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3BD4B6-7073-49B3-A8D0-F268A45B5B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654D3-2399-45DA-AF32-DA4BD272EC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A2F48-BA28-4ABD-AE1D-A2C9B2C1DC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58B37-17F2-4363-A585-2968A5D0E6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42E979-0605-4132-B00F-A631D6746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731399"/>
              </p:ext>
            </p:extLst>
          </p:nvPr>
        </p:nvGraphicFramePr>
        <p:xfrm>
          <a:off x="2132965" y="260096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33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B06BD3-18F6-4ABE-BA46-C4B560751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390E6-9C6F-408A-ABFD-983608E248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388B4-0D44-4776-A724-31BBDAA664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5C0B-5D47-458E-9014-4EB6C40EFC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3FE3697-A5D4-4813-B61F-4C28ECF3F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948280"/>
              </p:ext>
            </p:extLst>
          </p:nvPr>
        </p:nvGraphicFramePr>
        <p:xfrm>
          <a:off x="1794509" y="1856410"/>
          <a:ext cx="1014349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24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3" y="1263650"/>
            <a:ext cx="4714872" cy="254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3" y="4203700"/>
            <a:ext cx="4516435" cy="54927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dirty="0"/>
          </a:p>
          <a:p>
            <a:pPr>
              <a:spcBef>
                <a:spcPts val="0"/>
              </a:spcBef>
            </a:pPr>
            <a:endParaRPr lang="en-IN" sz="1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>
            <a:fillRect/>
          </a:stretch>
        </p:blipFill>
        <p:spPr>
          <a:xfrm>
            <a:off x="466724" y="0"/>
            <a:ext cx="5781679" cy="6858000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5000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N" sz="3000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IN" dirty="0"/>
              <a:t>Presenter Details</a:t>
            </a:r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>
                <a:solidFill>
                  <a:srgbClr val="385723"/>
                </a:solidFill>
              </a:rPr>
              <a:t>Title</a:t>
            </a:r>
            <a:r>
              <a:rPr lang="en-IN" dirty="0"/>
              <a:t>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04710E-1CA0-404F-B88D-15EC0FB640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642" y="5722119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0">
            <a:extLst>
              <a:ext uri="{FF2B5EF4-FFF2-40B4-BE49-F238E27FC236}">
                <a16:creationId xmlns:a16="http://schemas.microsoft.com/office/drawing/2014/main" id="{ABEF925F-91C2-4F73-8BE5-C5D19583F3D9}"/>
              </a:ext>
            </a:extLst>
          </p:cNvPr>
          <p:cNvSpPr/>
          <p:nvPr/>
        </p:nvSpPr>
        <p:spPr>
          <a:xfrm>
            <a:off x="2473324" y="82196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2559049" y="1669691"/>
            <a:ext cx="3809999" cy="3432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6642100" y="1656989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2559050" y="3155950"/>
            <a:ext cx="3809998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6642100" y="30381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2559050" y="4579937"/>
            <a:ext cx="3809998" cy="347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6642100" y="45339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2832099" y="2057401"/>
            <a:ext cx="353695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6965950" y="2061983"/>
            <a:ext cx="399669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2832100" y="3546475"/>
            <a:ext cx="3536948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6921500" y="3546475"/>
            <a:ext cx="404114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2832100" y="4968875"/>
            <a:ext cx="353694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6965950" y="4981575"/>
            <a:ext cx="391541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2508249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300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2508249" y="2594335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300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2508249" y="1903053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300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2508249" y="4784725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300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2508249" y="3346451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300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2508250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300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3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3106736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3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3106736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3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3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3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300" b="1" dirty="0"/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4AFDF7DE-D524-46EF-BA83-383FEF1F3FFF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07877" y="2362200"/>
            <a:ext cx="1117600" cy="11303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73539" y="2362200"/>
            <a:ext cx="1130300" cy="11303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78639" y="2362200"/>
            <a:ext cx="1117600" cy="11303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63477" y="273050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29139" y="273050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546939" y="273050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2330289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2317589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4971889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4959189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7664289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7651589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9" name="Object14">
            <a:extLst>
              <a:ext uri="{FF2B5EF4-FFF2-40B4-BE49-F238E27FC236}">
                <a16:creationId xmlns:a16="http://schemas.microsoft.com/office/drawing/2014/main" id="{70F9E509-7DC3-4327-9FF8-95FE5DB2E851}"/>
              </a:ext>
            </a:extLst>
          </p:cNvPr>
          <p:cNvSpPr/>
          <p:nvPr/>
        </p:nvSpPr>
        <p:spPr>
          <a:xfrm>
            <a:off x="2472364" y="147175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30" name="Object15">
            <a:extLst>
              <a:ext uri="{FF2B5EF4-FFF2-40B4-BE49-F238E27FC236}">
                <a16:creationId xmlns:a16="http://schemas.microsoft.com/office/drawing/2014/main" id="{398D5A68-B425-4AAC-A236-4AA95E4701D1}"/>
              </a:ext>
            </a:extLst>
          </p:cNvPr>
          <p:cNvSpPr/>
          <p:nvPr/>
        </p:nvSpPr>
        <p:spPr>
          <a:xfrm>
            <a:off x="2472364" y="84945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385723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20895" y="2362200"/>
            <a:ext cx="1612900" cy="16129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30620" y="2362200"/>
            <a:ext cx="1600200" cy="16129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17820" y="3644900"/>
            <a:ext cx="1612900" cy="16129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44770" y="2882900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32270" y="2882900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32170" y="4165600"/>
            <a:ext cx="571500" cy="571500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1310004" y="2686050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1310004" y="3105150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8080817" y="26860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8080817" y="31051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4576445" y="544830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4576445" y="586740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0" name="Object14">
            <a:extLst>
              <a:ext uri="{FF2B5EF4-FFF2-40B4-BE49-F238E27FC236}">
                <a16:creationId xmlns:a16="http://schemas.microsoft.com/office/drawing/2014/main" id="{A658AEF0-7E0E-7F4A-BE68-070F88CA88C4}"/>
              </a:ext>
            </a:extLst>
          </p:cNvPr>
          <p:cNvSpPr/>
          <p:nvPr/>
        </p:nvSpPr>
        <p:spPr>
          <a:xfrm>
            <a:off x="2472364" y="147175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25" name="Object15">
            <a:extLst>
              <a:ext uri="{FF2B5EF4-FFF2-40B4-BE49-F238E27FC236}">
                <a16:creationId xmlns:a16="http://schemas.microsoft.com/office/drawing/2014/main" id="{BF8E6AC5-FFD7-6B4C-9064-645C4CF523DA}"/>
              </a:ext>
            </a:extLst>
          </p:cNvPr>
          <p:cNvSpPr/>
          <p:nvPr/>
        </p:nvSpPr>
        <p:spPr>
          <a:xfrm>
            <a:off x="2472364" y="84945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385723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919</Words>
  <Application>Microsoft Office PowerPoint</Application>
  <PresentationFormat>Widescreen</PresentationFormat>
  <Paragraphs>240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Light</vt:lpstr>
      <vt:lpstr>Calibre Medium</vt:lpstr>
      <vt:lpstr>Calibri</vt:lpstr>
      <vt:lpstr>Calibri Light</vt:lpstr>
      <vt:lpstr>HK Grotesk SemiBold Italic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Sunil Sunsunwal</cp:lastModifiedBy>
  <cp:revision>473</cp:revision>
  <dcterms:created xsi:type="dcterms:W3CDTF">2021-07-09T05:55:08Z</dcterms:created>
  <dcterms:modified xsi:type="dcterms:W3CDTF">2021-08-11T06:44:46Z</dcterms:modified>
</cp:coreProperties>
</file>