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14-10-2021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806CF0F-2A81-481A-BF7E-2264DCE2678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6EE9B5C-E5F6-4021-BE81-6BDA53E5FEE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5AD9F968-0718-4882-8140-E6CAF3FAB92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46B407D0-B06E-4501-858F-A5AEC90C8A8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0DF868A4-DF9E-4959-83A1-0943765C9C9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57AD6005-8EAD-435D-A293-9B38D9100B8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448" y="3845559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850" y="4490811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5573" y="5149540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477F0111-0ECB-4251-8B56-04F9AB2E37D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4DE875F4-2401-486C-9CA4-8DD186C672D3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7C06259C-8E48-4A2F-B75E-5DA1084729D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4766D989-7F57-4448-B8B3-0E41A712F3D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B9D2EEFF-7970-4BBA-BDA6-E37D2930A2A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92AC83A1-E01A-4323-A216-C01FFC4C746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1A96BAA3-83C9-49A0-8819-15F0A55DFB00}"/>
              </a:ext>
            </a:extLst>
          </p:cNvPr>
          <p:cNvSpPr txBox="1">
            <a:spLocks/>
          </p:cNvSpPr>
          <p:nvPr/>
        </p:nvSpPr>
        <p:spPr>
          <a:xfrm>
            <a:off x="2411760" y="1268760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E73EF9E8-BDC9-411F-85CF-7EF742CD25D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52226980-2130-4388-8017-886F8FDFF75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F5DC86CB-BB3B-4922-94FE-5947ACF8770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528967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77039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62688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2A8AB8A8-7361-4D70-B628-E696F3A12E0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EFD6715F-6A96-4959-A341-A594F0FC67B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4D44E02F-E4F3-492F-B257-25A450C3E30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D502D5C4-E43D-426A-A77B-0A53CD3C3F2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ED1333A-AB6B-4B93-96BF-4D4B0DBE424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265EC597-0E77-44F6-B742-F5E82079009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25868780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B530BE86-8CB6-4150-9067-0A213EBCA72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A6C3538-987C-4283-B928-8A0F00523AC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008B10C5-90A9-4969-A929-D2B9BD842FE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9771131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6E612104-545D-4585-B4A9-7A15287C879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28CD416E-83FD-402A-97C3-8395F1136B8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5832995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107</cp:revision>
  <dcterms:created xsi:type="dcterms:W3CDTF">2021-06-21T15:58:00Z</dcterms:created>
  <dcterms:modified xsi:type="dcterms:W3CDTF">2021-10-14T06:02:27Z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