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6" r:id="rId1"/>
  </p:sldMasterIdLst>
  <p:notesMasterIdLst>
    <p:notesMasterId r:id="rId31"/>
  </p:notesMasterIdLst>
  <p:handoutMasterIdLst>
    <p:handoutMasterId r:id="rId32"/>
  </p:handoutMasterIdLst>
  <p:sldIdLst>
    <p:sldId id="4151" r:id="rId2"/>
    <p:sldId id="2235" r:id="rId3"/>
    <p:sldId id="4119" r:id="rId4"/>
    <p:sldId id="4120" r:id="rId5"/>
    <p:sldId id="4115" r:id="rId6"/>
    <p:sldId id="4121" r:id="rId7"/>
    <p:sldId id="4126" r:id="rId8"/>
    <p:sldId id="4127" r:id="rId9"/>
    <p:sldId id="4128" r:id="rId10"/>
    <p:sldId id="4129" r:id="rId11"/>
    <p:sldId id="4130" r:id="rId12"/>
    <p:sldId id="4131" r:id="rId13"/>
    <p:sldId id="4112" r:id="rId14"/>
    <p:sldId id="4091" r:id="rId15"/>
    <p:sldId id="264" r:id="rId16"/>
    <p:sldId id="281" r:id="rId17"/>
    <p:sldId id="4122" r:id="rId18"/>
    <p:sldId id="282" r:id="rId19"/>
    <p:sldId id="269" r:id="rId20"/>
    <p:sldId id="270" r:id="rId21"/>
    <p:sldId id="4116" r:id="rId22"/>
    <p:sldId id="272" r:id="rId23"/>
    <p:sldId id="4117" r:id="rId24"/>
    <p:sldId id="273" r:id="rId25"/>
    <p:sldId id="4118" r:id="rId26"/>
    <p:sldId id="4124" r:id="rId27"/>
    <p:sldId id="4123" r:id="rId28"/>
    <p:sldId id="276" r:id="rId29"/>
    <p:sldId id="259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5977"/>
    <a:srgbClr val="ED55E1"/>
    <a:srgbClr val="641F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41" autoAdjust="0"/>
    <p:restoredTop sz="96263" autoAdjust="0"/>
  </p:normalViewPr>
  <p:slideViewPr>
    <p:cSldViewPr>
      <p:cViewPr varScale="1">
        <p:scale>
          <a:sx n="111" d="100"/>
          <a:sy n="111" d="100"/>
        </p:scale>
        <p:origin x="1338" y="108"/>
      </p:cViewPr>
      <p:guideLst>
        <p:guide orient="horz" pos="2160"/>
        <p:guide pos="28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182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 1</a:t>
          </a: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2</a:t>
          </a: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3</a:t>
          </a: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/>
      <dgm:spPr/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</dgm:pt>
  </dgm:ptLst>
  <dgm:cxnLst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51E14036-0FF5-0249-BEDF-5821CBAE902E}">
      <dgm:prSet phldrT="[Text]" custT="1"/>
      <dgm:spPr/>
      <dgm:t>
        <a:bodyPr/>
        <a:lstStyle/>
        <a:p>
          <a:r>
            <a:rPr lang="en-GB" sz="4000" dirty="0">
              <a:latin typeface="Sans-sarif"/>
            </a:rPr>
            <a:t>Title </a:t>
          </a: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1</a:t>
          </a: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2</a:t>
          </a: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3</a:t>
          </a: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4</a:t>
          </a: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</dgm:pt>
    <dgm:pt modelId="{F9312DC9-9CCB-4149-A48D-27D4402ADB7A}" type="pres">
      <dgm:prSet presAssocID="{D3770B75-B978-DE41-8A03-34381CF0002D}" presName="connTx" presStyleLbl="parChTrans1D2" presStyleIdx="0" presStyleCnt="4"/>
      <dgm:spPr/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</dgm:pt>
    <dgm:pt modelId="{9CBB7593-46C2-3F43-82AB-18FC41940E9D}" type="pres">
      <dgm:prSet presAssocID="{43FAAC19-C182-C946-BFCB-0873F8E45164}" presName="connTx" presStyleLbl="parChTrans1D2" presStyleIdx="1" presStyleCnt="4"/>
      <dgm:spPr/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</dgm:pt>
    <dgm:pt modelId="{CCE1D159-BD0E-524C-A103-C1E291884EBE}" type="pres">
      <dgm:prSet presAssocID="{F9C05AA5-14FA-D345-9AF9-FED8A853FE64}" presName="connTx" presStyleLbl="parChTrans1D2" presStyleIdx="2" presStyleCnt="4"/>
      <dgm:spPr/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</dgm:pt>
    <dgm:pt modelId="{74FA52C6-641B-B24E-880A-B27BB9296E2A}" type="pres">
      <dgm:prSet presAssocID="{94C49EC5-27EE-CC46-99AF-3148B0D0FB0C}" presName="connTx" presStyleLbl="parChTrans1D2" presStyleIdx="3" presStyleCnt="4"/>
      <dgm:spPr/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2E1FAEF-0941-49D9-8FAB-FDB3DCB4E77E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Visit Web Portal  </a:t>
          </a:r>
          <a:endParaRPr lang="en-US" b="0" dirty="0">
            <a:latin typeface="Sans-sarif"/>
          </a:endParaRP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Registration with Department</a:t>
          </a:r>
          <a:endParaRPr lang="en-US" b="0" dirty="0">
            <a:latin typeface="Sans-sarif"/>
          </a:endParaRP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Approval from Admin</a:t>
          </a:r>
          <a:endParaRPr lang="en-US" b="0" dirty="0">
            <a:latin typeface="Sans-sarif"/>
          </a:endParaRP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Dashboard</a:t>
          </a:r>
          <a:endParaRPr lang="en-US" b="0" dirty="0">
            <a:latin typeface="Sans-sarif"/>
          </a:endParaRP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Select Presentation Elements</a:t>
          </a:r>
          <a:endParaRPr lang="en-US" b="0" dirty="0">
            <a:latin typeface="Sans-sarif"/>
          </a:endParaRP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Explore Elements</a:t>
          </a:r>
          <a:endParaRPr lang="en-US" b="0" dirty="0">
            <a:latin typeface="Sans-sarif"/>
          </a:endParaRP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Explore Elements</a:t>
          </a:r>
          <a:endParaRPr lang="en-US" b="0" dirty="0">
            <a:latin typeface="Sans-sarif"/>
          </a:endParaRP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Search/Filter  Elements</a:t>
          </a:r>
          <a:endParaRPr lang="en-US" b="0" dirty="0">
            <a:latin typeface="Sans-sarif"/>
          </a:endParaRP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Download Now</a:t>
          </a:r>
          <a:endParaRPr lang="en-US" b="0" dirty="0">
            <a:latin typeface="Sans-sarif"/>
          </a:endParaRP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</dgm:pt>
    <dgm:pt modelId="{2013CCC1-F5DB-4F2D-A548-64EAA945C044}" type="pres">
      <dgm:prSet presAssocID="{B2E1FAEF-0941-49D9-8FAB-FDB3DCB4E77E}" presName="compNode" presStyleCnt="0"/>
      <dgm:spPr/>
    </dgm:pt>
    <dgm:pt modelId="{3E9D19ED-727B-4863-BCDB-ED3705C5AF78}" type="pres">
      <dgm:prSet presAssocID="{B2E1FAEF-0941-49D9-8FAB-FDB3DCB4E77E}" presName="dummyConnPt" presStyleCnt="0"/>
      <dgm:spPr/>
    </dgm:pt>
    <dgm:pt modelId="{9C42D359-3289-4EC2-85DC-118A033E4736}" type="pres">
      <dgm:prSet presAssocID="{B2E1FAEF-0941-49D9-8FAB-FDB3DCB4E77E}" presName="node" presStyleLbl="node1" presStyleIdx="0" presStyleCnt="9">
        <dgm:presLayoutVars>
          <dgm:bulletEnabled val="1"/>
        </dgm:presLayoutVars>
      </dgm:prSet>
      <dgm:spPr/>
    </dgm:pt>
    <dgm:pt modelId="{18D3F37E-8720-4759-9D33-4198FE7EE183}" type="pres">
      <dgm:prSet presAssocID="{C72BB335-9A67-478C-BB07-32187DDA7D9A}" presName="sibTrans" presStyleLbl="bgSibTrans2D1" presStyleIdx="0" presStyleCnt="8"/>
      <dgm:spPr/>
    </dgm:pt>
    <dgm:pt modelId="{A49E635F-1DF2-4CDB-8058-9BC1AC3F4EB6}" type="pres">
      <dgm:prSet presAssocID="{B8630B34-66EE-4EBF-9448-03229CBB11E8}" presName="compNode" presStyleCnt="0"/>
      <dgm:spPr/>
    </dgm:pt>
    <dgm:pt modelId="{76547E75-5CA1-4E26-A44A-2FAD59C2E73F}" type="pres">
      <dgm:prSet presAssocID="{B8630B34-66EE-4EBF-9448-03229CBB11E8}" presName="dummyConnPt" presStyleCnt="0"/>
      <dgm:spPr/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</dgm:pt>
    <dgm:pt modelId="{7EEEC43E-4852-4125-995A-4AB867C803D2}" type="pres">
      <dgm:prSet presAssocID="{7F831867-D356-45C1-AB18-C16043545271}" presName="sibTrans" presStyleLbl="bgSibTrans2D1" presStyleIdx="1" presStyleCnt="8"/>
      <dgm:spPr/>
    </dgm:pt>
    <dgm:pt modelId="{65DD1D02-4954-40CB-820A-932F64AF6AB1}" type="pres">
      <dgm:prSet presAssocID="{30AFF739-3738-41C6-BF79-47BA9CA6AA19}" presName="compNode" presStyleCnt="0"/>
      <dgm:spPr/>
    </dgm:pt>
    <dgm:pt modelId="{C257BCBD-9F31-452E-92CD-F72FFBE55CE9}" type="pres">
      <dgm:prSet presAssocID="{30AFF739-3738-41C6-BF79-47BA9CA6AA19}" presName="dummyConnPt" presStyleCnt="0"/>
      <dgm:spPr/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</dgm:pt>
    <dgm:pt modelId="{BD8FBA8A-C1D7-4129-B67A-BD395B08F150}" type="pres">
      <dgm:prSet presAssocID="{E409254D-FAA2-49DD-B69E-DBFDE00186B3}" presName="sibTrans" presStyleLbl="bgSibTrans2D1" presStyleIdx="2" presStyleCnt="8"/>
      <dgm:spPr/>
    </dgm:pt>
    <dgm:pt modelId="{6900DECD-3E04-4018-92FE-1FBC5EDED018}" type="pres">
      <dgm:prSet presAssocID="{30274D43-D083-4FEF-A490-076F73E3D7F0}" presName="compNode" presStyleCnt="0"/>
      <dgm:spPr/>
    </dgm:pt>
    <dgm:pt modelId="{AAB594A6-B494-4D90-A954-AF78D55A62AC}" type="pres">
      <dgm:prSet presAssocID="{30274D43-D083-4FEF-A490-076F73E3D7F0}" presName="dummyConnPt" presStyleCnt="0"/>
      <dgm:spPr/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</dgm:pt>
    <dgm:pt modelId="{0E2F8354-918F-485B-A419-3CB88FA5547B}" type="pres">
      <dgm:prSet presAssocID="{CAAA6253-ABB4-4B4C-BDBF-E4AE1047B1B1}" presName="sibTrans" presStyleLbl="bgSibTrans2D1" presStyleIdx="3" presStyleCnt="8"/>
      <dgm:spPr/>
    </dgm:pt>
    <dgm:pt modelId="{6185D559-9AF7-4F79-8130-E56F687FF83D}" type="pres">
      <dgm:prSet presAssocID="{4B806929-9EF9-4DA9-BAA5-694D734B31F1}" presName="compNode" presStyleCnt="0"/>
      <dgm:spPr/>
    </dgm:pt>
    <dgm:pt modelId="{466D717B-CF35-4F2C-974A-2E90B7AC26FC}" type="pres">
      <dgm:prSet presAssocID="{4B806929-9EF9-4DA9-BAA5-694D734B31F1}" presName="dummyConnPt" presStyleCnt="0"/>
      <dgm:spPr/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</dgm:pt>
    <dgm:pt modelId="{4BE37EA5-14E2-4A81-9E97-00E1A2E9DB43}" type="pres">
      <dgm:prSet presAssocID="{03A7BEEF-E3FB-4C21-8FC4-CA28EF3AEA9A}" presName="sibTrans" presStyleLbl="bgSibTrans2D1" presStyleIdx="4" presStyleCnt="8"/>
      <dgm:spPr/>
    </dgm:pt>
    <dgm:pt modelId="{B75CA14B-24E5-4C54-A7A8-1D59A2FB50CF}" type="pres">
      <dgm:prSet presAssocID="{D037FC77-30C2-440E-81FB-4F0E1FAB546C}" presName="compNode" presStyleCnt="0"/>
      <dgm:spPr/>
    </dgm:pt>
    <dgm:pt modelId="{D41B95B8-3FE2-4B4F-8D12-C3F44631A9E8}" type="pres">
      <dgm:prSet presAssocID="{D037FC77-30C2-440E-81FB-4F0E1FAB546C}" presName="dummyConnPt" presStyleCnt="0"/>
      <dgm:spPr/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</dgm:pt>
    <dgm:pt modelId="{EF7896DD-C83E-49F4-9C32-DEBB9D73517A}" type="pres">
      <dgm:prSet presAssocID="{9041AF63-C8E5-4288-9498-E9FE5AF2F16D}" presName="sibTrans" presStyleLbl="bgSibTrans2D1" presStyleIdx="5" presStyleCnt="8"/>
      <dgm:spPr/>
    </dgm:pt>
    <dgm:pt modelId="{61170773-379C-408D-81C4-9FA0336D55C8}" type="pres">
      <dgm:prSet presAssocID="{C0D0A239-07BD-41DA-B0D6-E370A476DBD5}" presName="compNode" presStyleCnt="0"/>
      <dgm:spPr/>
    </dgm:pt>
    <dgm:pt modelId="{E899A576-F991-49E5-BC34-35F2C0372626}" type="pres">
      <dgm:prSet presAssocID="{C0D0A239-07BD-41DA-B0D6-E370A476DBD5}" presName="dummyConnPt" presStyleCnt="0"/>
      <dgm:spPr/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</dgm:pt>
    <dgm:pt modelId="{BD329A57-037F-480A-8910-10595022CB4B}" type="pres">
      <dgm:prSet presAssocID="{F728F409-FFFD-4CE2-A143-3C1AADD238D8}" presName="sibTrans" presStyleLbl="bgSibTrans2D1" presStyleIdx="6" presStyleCnt="8"/>
      <dgm:spPr/>
    </dgm:pt>
    <dgm:pt modelId="{82515EC2-DD60-43D0-B421-BB991C1642A9}" type="pres">
      <dgm:prSet presAssocID="{9763EEB2-4A69-4929-B42D-927DE81AFFE1}" presName="compNode" presStyleCnt="0"/>
      <dgm:spPr/>
    </dgm:pt>
    <dgm:pt modelId="{17EC7BFB-9830-40BE-AA35-E8AEE3094969}" type="pres">
      <dgm:prSet presAssocID="{9763EEB2-4A69-4929-B42D-927DE81AFFE1}" presName="dummyConnPt" presStyleCnt="0"/>
      <dgm:spPr/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</dgm:pt>
    <dgm:pt modelId="{2F6527F8-B580-4296-9549-61E12CE5E127}" type="pres">
      <dgm:prSet presAssocID="{D613157B-A1C8-461E-8FB7-5BD46B71FA4C}" presName="sibTrans" presStyleLbl="bgSibTrans2D1" presStyleIdx="7" presStyleCnt="8"/>
      <dgm:spPr/>
    </dgm:pt>
    <dgm:pt modelId="{2B2C5CD9-1EBD-49EE-952F-EC7A26FF8B1A}" type="pres">
      <dgm:prSet presAssocID="{9BCDC6AA-FD48-4DC9-BE89-DFD079E2D0A7}" presName="compNode" presStyleCnt="0"/>
      <dgm:spPr/>
    </dgm:pt>
    <dgm:pt modelId="{1258C11F-7363-49FE-A8F9-EEF33F438663}" type="pres">
      <dgm:prSet presAssocID="{9BCDC6AA-FD48-4DC9-BE89-DFD079E2D0A7}" presName="dummyConnPt" presStyleCnt="0"/>
      <dgm:spPr/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</dgm:pt>
  </dgm:ptLst>
  <dgm:cxnLst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#1" qsCatId="simple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539FDA67-90E1-F94E-8691-0C86651660B5}">
      <dgm:prSet phldrT="[Text]"/>
      <dgm:spPr/>
      <dgm:t>
        <a:bodyPr/>
        <a:lstStyle/>
        <a:p>
          <a:r>
            <a:rPr lang="en-GB" dirty="0">
              <a:latin typeface="Sans-sarif"/>
            </a:rPr>
            <a:t>Option 1</a:t>
          </a: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/>
      <dgm:spPr/>
      <dgm:t>
        <a:bodyPr/>
        <a:lstStyle/>
        <a:p>
          <a:r>
            <a:rPr lang="en-GB" dirty="0">
              <a:latin typeface="Sans-sarif"/>
            </a:rPr>
            <a:t>Option 2</a:t>
          </a: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F28352A-DA62-834C-992D-39521CF2BD68}" type="presOf" srcId="{539FDA67-90E1-F94E-8691-0C86651660B5}" destId="{4FF0E215-6503-8747-B9CD-9703477D63B2}" srcOrd="0" destOrd="0" presId="urn:microsoft.com/office/officeart/2005/8/layout/arrow6#1"/>
    <dgm:cxn modelId="{D899B5A5-3A8E-484A-B2C1-2928344AA7EB}" type="presOf" srcId="{FF28F977-C8FB-174E-ACF4-316141F47632}" destId="{93FC4030-8F02-5C4B-B124-919850451BB0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9D7C29F0-71E8-A74A-9139-F1E9B6FAC977}" type="presOf" srcId="{04B0CAA9-1678-AE4F-82AB-80F62C2FA15F}" destId="{88E9C97E-7A6B-C047-B3D7-59365D382546}" srcOrd="0" destOrd="0" presId="urn:microsoft.com/office/officeart/2005/8/layout/arrow6#1"/>
    <dgm:cxn modelId="{F113B9B3-2DD3-0B44-AFA7-1A7D3925B2FF}" type="presParOf" srcId="{93FC4030-8F02-5C4B-B124-919850451BB0}" destId="{2B071F57-8C63-CA4C-A5B5-CF7DF4ECC196}" srcOrd="0" destOrd="0" presId="urn:microsoft.com/office/officeart/2005/8/layout/arrow6#1"/>
    <dgm:cxn modelId="{CF3C9279-31FA-BE4E-81F2-0E53E7B8CF8B}" type="presParOf" srcId="{93FC4030-8F02-5C4B-B124-919850451BB0}" destId="{4FF0E215-6503-8747-B9CD-9703477D63B2}" srcOrd="1" destOrd="0" presId="urn:microsoft.com/office/officeart/2005/8/layout/arrow6#1"/>
    <dgm:cxn modelId="{376A405D-2810-6643-BD76-58DDF76A0217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colorful2" csCatId="colorful" phldr="1"/>
      <dgm:spPr/>
      <dgm:t>
        <a:bodyPr/>
        <a:lstStyle/>
        <a:p>
          <a:endParaRPr lang="en-IN"/>
        </a:p>
      </dgm:t>
    </dgm:pt>
    <dgm:pt modelId="{DBBA7AB1-2CC1-47B7-A340-2CA954505123}">
      <dgm:prSet phldrT="[Text]" custT="1"/>
      <dgm:spPr/>
      <dgm:t>
        <a:bodyPr/>
        <a:lstStyle/>
        <a:p>
          <a:r>
            <a:rPr lang="en-IN" sz="1600" dirty="0">
              <a:latin typeface="Sans-sarif"/>
            </a:rPr>
            <a:t>Section 1</a:t>
          </a: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 custT="1"/>
      <dgm:spPr/>
      <dgm:t>
        <a:bodyPr/>
        <a:lstStyle/>
        <a:p>
          <a:r>
            <a:rPr lang="en-IN" sz="1600" dirty="0">
              <a:latin typeface="Sans-sarif"/>
            </a:rPr>
            <a:t>Section 2</a:t>
          </a: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en-IN" sz="2400" dirty="0">
              <a:latin typeface="Sans-sarif"/>
            </a:rPr>
            <a:t>Title 2</a:t>
          </a: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en-IN" sz="2400" dirty="0">
              <a:latin typeface="Sans-sarif"/>
            </a:rPr>
            <a:t>Title 1</a:t>
          </a: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en-IN" sz="1600" dirty="0">
              <a:latin typeface="Sans-sarif"/>
            </a:rPr>
            <a:t>Section 3</a:t>
          </a: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en-IN" sz="2400" dirty="0">
              <a:latin typeface="Sans-sarif"/>
            </a:rPr>
            <a:t>Title 3</a:t>
          </a: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 custT="1"/>
      <dgm:spPr/>
      <dgm:t>
        <a:bodyPr/>
        <a:lstStyle/>
        <a:p>
          <a:r>
            <a:rPr lang="en-IN" sz="1600" dirty="0">
              <a:latin typeface="Sans-sarif"/>
            </a:rPr>
            <a:t>Section 4</a:t>
          </a: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en-IN" sz="2400" dirty="0">
              <a:latin typeface="Sans-sarif"/>
            </a:rPr>
            <a:t>Title 4</a:t>
          </a: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36832"/>
      <dgm:spPr/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47725" custLinFactNeighborY="-3666"/>
      <dgm:spPr/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812217F0-A65A-7F43-B4C6-3C588AEB3861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gm:t>
    </dgm:pt>
    <dgm:pt modelId="{8CACB657-12E4-3D4B-A095-86703B254A96}" type="parTrans" cxnId="{F4FF9FEB-B071-0C44-8061-32C322A96054}">
      <dgm:prSet/>
      <dgm:spPr/>
      <dgm:t>
        <a:bodyPr/>
        <a:lstStyle/>
        <a:p>
          <a:endParaRPr lang="en-GB"/>
        </a:p>
      </dgm:t>
    </dgm:pt>
    <dgm:pt modelId="{5F12E90A-9F69-FF4B-9547-4F2802931D30}" type="sibTrans" cxnId="{F4FF9FEB-B071-0C44-8061-32C322A96054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DC025EE6-74D5-F945-99C2-548D5242D3BE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gm:t>
    </dgm:pt>
    <dgm:pt modelId="{E151CF92-DE58-2E41-AD8D-933A49DF3BD0}" type="parTrans" cxnId="{D3E2433F-A9DA-4D41-AF0F-EA6DD62B5781}">
      <dgm:prSet/>
      <dgm:spPr/>
      <dgm:t>
        <a:bodyPr/>
        <a:lstStyle/>
        <a:p>
          <a:endParaRPr lang="en-GB"/>
        </a:p>
      </dgm:t>
    </dgm:pt>
    <dgm:pt modelId="{B4CC94E3-F6B8-AF49-A7BE-3C7263E31228}" type="sibTrans" cxnId="{D3E2433F-A9DA-4D41-AF0F-EA6DD62B5781}">
      <dgm:prSet/>
      <dgm:spPr/>
      <dgm:t>
        <a:bodyPr/>
        <a:lstStyle/>
        <a:p>
          <a:endParaRPr lang="en-GB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</dgm:pt>
    <dgm:pt modelId="{5F042DF5-A52C-4646-9FCF-30F097DEC210}" type="pres">
      <dgm:prSet presAssocID="{738D67B5-5A5D-D947-BA29-F1A069DECD2A}" presName="Name25" presStyleLbl="parChTrans1D1" presStyleIdx="1" presStyleCnt="3"/>
      <dgm:spPr/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</dgm:pt>
    <dgm:pt modelId="{198D6FB6-B090-434B-80B5-6EDEC6B30F9C}" type="pres">
      <dgm:prSet presAssocID="{500D9754-DFD1-6C46-8D20-3A19654C0CF2}" presName="Name25" presStyleLbl="parChTrans1D1" presStyleIdx="2" presStyleCnt="3"/>
      <dgm:spPr/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D3E2433F-A9DA-4D41-AF0F-EA6DD62B5781}" srcId="{2A971883-9BBE-504F-95F6-36CCB5C553CA}" destId="{DC025EE6-74D5-F945-99C2-548D5242D3BE}" srcOrd="1" destOrd="0" parTransId="{E151CF92-DE58-2E41-AD8D-933A49DF3BD0}" sibTransId="{B4CC94E3-F6B8-AF49-A7BE-3C7263E31228}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5FD03489-7A8C-794F-83AA-19A99D59E976}" type="presOf" srcId="{812217F0-A65A-7F43-B4C6-3C588AEB3861}" destId="{AA5907F8-47AC-E441-875E-32C18AE3AB33}" srcOrd="0" destOrd="1" presId="urn:microsoft.com/office/officeart/2005/8/layout/radial2#1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A0603FBB-F858-3D4E-B466-C9F7B759CD5A}" type="presOf" srcId="{DC025EE6-74D5-F945-99C2-548D5242D3BE}" destId="{C259A450-0778-2D4D-BC8A-44C0FB2F5FE0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F4FF9FEB-B071-0C44-8061-32C322A96054}" srcId="{316A4380-FF10-5B4D-9742-8E6A92C9F0A6}" destId="{812217F0-A65A-7F43-B4C6-3C588AEB3861}" srcOrd="1" destOrd="0" parTransId="{8CACB657-12E4-3D4B-A095-86703B254A96}" sibTransId="{5F12E90A-9F69-FF4B-9547-4F2802931D30}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CACFC6F0-1FE5-4C47-ABAA-92E5516CD050}">
      <dgm:prSet phldrT="[Text]"/>
      <dgm:spPr/>
      <dgm:t>
        <a:bodyPr/>
        <a:lstStyle/>
        <a:p>
          <a:r>
            <a:rPr lang="en-GB" dirty="0">
              <a:latin typeface="Sans-sarif"/>
            </a:rPr>
            <a:t>Process</a:t>
          </a: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en-GB" dirty="0">
              <a:latin typeface="Sans-sarif"/>
            </a:rPr>
            <a:t>Title1</a:t>
          </a: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en-GB" dirty="0">
              <a:latin typeface="Sans-sarif"/>
            </a:rPr>
            <a:t>Title 2</a:t>
          </a: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en-GB" dirty="0">
              <a:latin typeface="Sans-sarif"/>
            </a:rPr>
            <a:t>Title 3</a:t>
          </a: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en-GB" dirty="0">
              <a:latin typeface="Sans-sarif"/>
            </a:rPr>
            <a:t>Title 4</a:t>
          </a: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B4549A-F506-1641-A283-E30496FE3B22}" type="pres">
      <dgm:prSet presAssocID="{CACFC6F0-1FE5-4C47-ABAA-92E5516CD050}" presName="centerShape" presStyleLbl="node0" presStyleIdx="0" presStyleCnt="1"/>
      <dgm:spPr/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</dgm:pt>
  </dgm:ptLst>
  <dgm:cxnLst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colorful3" csCatId="colorful" phldr="1"/>
      <dgm:spPr/>
    </dgm:pt>
    <dgm:pt modelId="{BD42FC6F-A747-374E-8692-59D99EBB9B35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1</a:t>
          </a: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2</a:t>
          </a: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3</a:t>
          </a: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4</a:t>
          </a: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5</a:t>
          </a: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 custLinFactNeighborY="1384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57696316-A39C-C84B-A126-7ABE643002FF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Title1</a:t>
          </a:r>
        </a:p>
      </dgm:t>
    </dgm:pt>
    <dgm:pt modelId="{AF02581B-BE25-CF4C-9D11-B238156C69AC}" type="parTrans" cxnId="{C9F4B0DC-5940-4542-B750-64205CB3DD73}">
      <dgm:prSet/>
      <dgm:spPr/>
      <dgm:t>
        <a:bodyPr/>
        <a:lstStyle/>
        <a:p>
          <a:endParaRPr lang="en-GB"/>
        </a:p>
      </dgm:t>
    </dgm:pt>
    <dgm:pt modelId="{0B70B6AD-CE9A-A740-BA17-6D07E2A34A46}" type="sibTrans" cxnId="{C9F4B0DC-5940-4542-B750-64205CB3DD73}">
      <dgm:prSet/>
      <dgm:spPr/>
      <dgm:t>
        <a:bodyPr/>
        <a:lstStyle/>
        <a:p>
          <a:endParaRPr lang="en-GB"/>
        </a:p>
      </dgm:t>
    </dgm:pt>
    <dgm:pt modelId="{EF719286-055E-6A4C-B568-B1A155BBEA0A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9DAD519E-88B2-824F-B728-3D7546B0401A}" type="parTrans" cxnId="{92458B2B-40C6-6148-8146-9068A539D347}">
      <dgm:prSet/>
      <dgm:spPr/>
      <dgm:t>
        <a:bodyPr/>
        <a:lstStyle/>
        <a:p>
          <a:endParaRPr lang="en-GB"/>
        </a:p>
      </dgm:t>
    </dgm:pt>
    <dgm:pt modelId="{FDAEA444-569C-2A46-83C4-1690D0CA734F}" type="sibTrans" cxnId="{92458B2B-40C6-6148-8146-9068A539D347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67BF9855-1C48-AE40-A061-A3BF87AB985F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D94672F0-9E53-3D41-BFDC-4F34F40DE775}" type="parTrans" cxnId="{960C4FB2-9F01-324B-910F-60ED6013542F}">
      <dgm:prSet/>
      <dgm:spPr/>
      <dgm:t>
        <a:bodyPr/>
        <a:lstStyle/>
        <a:p>
          <a:endParaRPr lang="en-GB"/>
        </a:p>
      </dgm:t>
    </dgm:pt>
    <dgm:pt modelId="{C81D8535-89C4-9346-ACE1-0A78E6838A07}" type="sibTrans" cxnId="{960C4FB2-9F01-324B-910F-60ED6013542F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C6546EB5-FB87-0646-A875-F946A44C7D3C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9BFC8BD8-CC95-3140-AC09-2594255DF2CA}" type="parTrans" cxnId="{01A92478-327B-E24B-BC4F-E690CB116FAD}">
      <dgm:prSet/>
      <dgm:spPr/>
      <dgm:t>
        <a:bodyPr/>
        <a:lstStyle/>
        <a:p>
          <a:endParaRPr lang="en-GB"/>
        </a:p>
      </dgm:t>
    </dgm:pt>
    <dgm:pt modelId="{814EB575-E9E5-6A4D-8A18-6FE021973883}" type="sibTrans" cxnId="{01A92478-327B-E24B-BC4F-E690CB116FAD}">
      <dgm:prSet/>
      <dgm:spPr/>
      <dgm:t>
        <a:bodyPr/>
        <a:lstStyle/>
        <a:p>
          <a:endParaRPr lang="en-GB"/>
        </a:p>
      </dgm:t>
    </dgm:pt>
    <dgm:pt modelId="{99D22431-BDAA-EE4F-A8E0-FEDA30861552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3557169E-B71A-404C-8609-D5783F59A77F}" type="parTrans" cxnId="{6BF846B4-6AA5-0C4C-A938-03DA9E9D63D8}">
      <dgm:prSet/>
      <dgm:spPr/>
      <dgm:t>
        <a:bodyPr/>
        <a:lstStyle/>
        <a:p>
          <a:endParaRPr lang="en-GB"/>
        </a:p>
      </dgm:t>
    </dgm:pt>
    <dgm:pt modelId="{BD04BB0A-A017-EA4E-B01D-D4D1B72F2AEA}" type="sibTrans" cxnId="{6BF846B4-6AA5-0C4C-A938-03DA9E9D63D8}">
      <dgm:prSet/>
      <dgm:spPr/>
      <dgm:t>
        <a:bodyPr/>
        <a:lstStyle/>
        <a:p>
          <a:endParaRPr lang="en-GB"/>
        </a:p>
      </dgm:t>
    </dgm:pt>
    <dgm:pt modelId="{6A8A9730-5FE5-1940-8885-48E9FB313DBE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BFF9155C-98C4-FD4D-A580-B828EFA6910C}" type="parTrans" cxnId="{D4333472-F0C6-7349-AF2F-0DE376C01E6A}">
      <dgm:prSet/>
      <dgm:spPr/>
      <dgm:t>
        <a:bodyPr/>
        <a:lstStyle/>
        <a:p>
          <a:endParaRPr lang="en-GB"/>
        </a:p>
      </dgm:t>
    </dgm:pt>
    <dgm:pt modelId="{1F52DD86-04A3-AA47-84E8-8C75D3040F56}" type="sibTrans" cxnId="{D4333472-F0C6-7349-AF2F-0DE376C01E6A}">
      <dgm:prSet/>
      <dgm:spPr/>
      <dgm:t>
        <a:bodyPr/>
        <a:lstStyle/>
        <a:p>
          <a:endParaRPr lang="en-GB"/>
        </a:p>
      </dgm:t>
    </dgm:pt>
    <dgm:pt modelId="{708507A3-9FA4-644F-9E85-B3FB9911A06A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4</a:t>
          </a:r>
        </a:p>
      </dgm:t>
    </dgm:pt>
    <dgm:pt modelId="{DD8D39C9-5BF1-0B44-B6E4-0B990DCC543E}" type="parTrans" cxnId="{DE9122DF-FEC1-C64C-9CBC-22E7B85F0085}">
      <dgm:prSet/>
      <dgm:spPr/>
      <dgm:t>
        <a:bodyPr/>
        <a:lstStyle/>
        <a:p>
          <a:endParaRPr lang="en-GB"/>
        </a:p>
      </dgm:t>
    </dgm:pt>
    <dgm:pt modelId="{08CF1E4C-82EE-384D-9128-332EE78729C6}" type="sibTrans" cxnId="{DE9122DF-FEC1-C64C-9CBC-22E7B85F0085}">
      <dgm:prSet/>
      <dgm:spPr/>
      <dgm:t>
        <a:bodyPr/>
        <a:lstStyle/>
        <a:p>
          <a:endParaRPr lang="en-GB"/>
        </a:p>
      </dgm:t>
    </dgm:pt>
    <dgm:pt modelId="{E4BB1710-439F-0847-BD7F-C9B024E48B05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4D50C868-D5AE-C442-A919-48CDBB90A9A4}" type="parTrans" cxnId="{60DCB8B8-7DDF-CE40-BD97-0E4D087A135F}">
      <dgm:prSet/>
      <dgm:spPr/>
      <dgm:t>
        <a:bodyPr/>
        <a:lstStyle/>
        <a:p>
          <a:endParaRPr lang="en-GB"/>
        </a:p>
      </dgm:t>
    </dgm:pt>
    <dgm:pt modelId="{845FDD49-7D04-0D4B-AFCB-1D1BE57D2A12}" type="sibTrans" cxnId="{60DCB8B8-7DDF-CE40-BD97-0E4D087A135F}">
      <dgm:prSet/>
      <dgm:spPr/>
      <dgm:t>
        <a:bodyPr/>
        <a:lstStyle/>
        <a:p>
          <a:endParaRPr lang="en-GB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en-GB" sz="1800" dirty="0">
              <a:latin typeface="Sans-sarif"/>
            </a:rPr>
            <a:t>Sub Title 4</a:t>
          </a:r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0901228C-F2AF-6247-857F-FF18E6F07536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7C3782BA-FAE1-A74A-B588-D2631358870E}" type="parTrans" cxnId="{DE7352B3-4ADE-FB44-94CC-2FC219CF9DB6}">
      <dgm:prSet/>
      <dgm:spPr/>
      <dgm:t>
        <a:bodyPr/>
        <a:lstStyle/>
        <a:p>
          <a:endParaRPr lang="en-GB"/>
        </a:p>
      </dgm:t>
    </dgm:pt>
    <dgm:pt modelId="{6638B07B-3FB6-CC4F-B19F-BBCA548EA95E}" type="sibTrans" cxnId="{DE7352B3-4ADE-FB44-94CC-2FC219CF9DB6}">
      <dgm:prSet/>
      <dgm:spPr/>
      <dgm:t>
        <a:bodyPr/>
        <a:lstStyle/>
        <a:p>
          <a:endParaRPr lang="en-GB"/>
        </a:p>
      </dgm:t>
    </dgm:pt>
    <dgm:pt modelId="{C9AEA03C-3874-0848-9089-FE7659081C43}">
      <dgm:prSet phldrT="[Text]" custT="1"/>
      <dgm:spPr/>
      <dgm:t>
        <a:bodyPr/>
        <a:lstStyle/>
        <a:p>
          <a:pPr rtl="0"/>
          <a:r>
            <a:rPr lang="en-GB" sz="1800" dirty="0">
              <a:latin typeface="Sans-sarif"/>
            </a:rPr>
            <a:t>Sub Title 4</a:t>
          </a:r>
        </a:p>
      </dgm:t>
    </dgm:pt>
    <dgm:pt modelId="{B8EE2873-5AC8-374D-8EAA-0847827C111C}" type="parTrans" cxnId="{983C7BFE-FFA6-6445-BED9-CB90BFA61974}">
      <dgm:prSet/>
      <dgm:spPr/>
      <dgm:t>
        <a:bodyPr/>
        <a:lstStyle/>
        <a:p>
          <a:endParaRPr lang="en-GB"/>
        </a:p>
      </dgm:t>
    </dgm:pt>
    <dgm:pt modelId="{146A3184-617A-6B44-BD7F-CE893E63781A}" type="sibTrans" cxnId="{983C7BFE-FFA6-6445-BED9-CB90BFA61974}">
      <dgm:prSet/>
      <dgm:spPr/>
      <dgm:t>
        <a:bodyPr/>
        <a:lstStyle/>
        <a:p>
          <a:endParaRPr lang="en-GB"/>
        </a:p>
      </dgm:t>
    </dgm:pt>
    <dgm:pt modelId="{910CB270-DE93-4B4C-BB83-9223F5936F82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464FF176-8978-5145-B69E-AE555D9C04AB}" type="parTrans" cxnId="{D3440CB5-DD34-4F46-B523-3F107E57A5C7}">
      <dgm:prSet/>
      <dgm:spPr/>
      <dgm:t>
        <a:bodyPr/>
        <a:lstStyle/>
        <a:p>
          <a:endParaRPr lang="en-GB"/>
        </a:p>
      </dgm:t>
    </dgm:pt>
    <dgm:pt modelId="{89C3F484-9625-2B4B-B021-285AD2174051}" type="sibTrans" cxnId="{D3440CB5-DD34-4F46-B523-3F107E57A5C7}">
      <dgm:prSet/>
      <dgm:spPr/>
      <dgm:t>
        <a:bodyPr/>
        <a:lstStyle/>
        <a:p>
          <a:endParaRPr lang="en-GB"/>
        </a:p>
      </dgm:t>
    </dgm:pt>
    <dgm:pt modelId="{32E34641-AE5C-834B-84EF-ECA817129FDE}">
      <dgm:prSet phldrT="[Text]" custT="1"/>
      <dgm:spPr/>
      <dgm:t>
        <a:bodyPr/>
        <a:lstStyle/>
        <a:p>
          <a:pPr rtl="0"/>
          <a:r>
            <a:rPr lang="en-GB" sz="1800" dirty="0">
              <a:latin typeface="Sans-sarif"/>
            </a:rPr>
            <a:t>Sub Title 4</a:t>
          </a:r>
        </a:p>
      </dgm:t>
    </dgm:pt>
    <dgm:pt modelId="{67BEE06C-5D0E-CD49-98EC-E386C03D4662}" type="parTrans" cxnId="{4EC0537B-7B05-2543-879D-168485E76B08}">
      <dgm:prSet/>
      <dgm:spPr/>
      <dgm:t>
        <a:bodyPr/>
        <a:lstStyle/>
        <a:p>
          <a:endParaRPr lang="en-GB"/>
        </a:p>
      </dgm:t>
    </dgm:pt>
    <dgm:pt modelId="{55997C70-CA38-3741-8C71-242E8C609AA2}" type="sibTrans" cxnId="{4EC0537B-7B05-2543-879D-168485E76B08}">
      <dgm:prSet/>
      <dgm:spPr/>
      <dgm:t>
        <a:bodyPr/>
        <a:lstStyle/>
        <a:p>
          <a:endParaRPr lang="en-GB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</dgm:pt>
    <dgm:pt modelId="{9CC07E91-A9EE-2C41-BF40-A18B1E49FACA}" type="pres">
      <dgm:prSet presAssocID="{CB2E5452-E488-4449-B2A4-C5B7762D55A6}" presName="sibTrans" presStyleCnt="0"/>
      <dgm:spPr/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</dgm:pt>
    <dgm:pt modelId="{BBDD662A-C894-2945-972C-8683BDE13E42}" type="pres">
      <dgm:prSet presAssocID="{4E5F55A3-C2AA-D040-AE52-5F48B47AB8A1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</dgm:pt>
  </dgm:ptLst>
  <dgm:cxnLst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92458B2B-40C6-6148-8146-9068A539D347}" srcId="{F71113D2-9E87-2241-A5E6-BDF2908366EC}" destId="{EF719286-055E-6A4C-B568-B1A155BBEA0A}" srcOrd="1" destOrd="0" parTransId="{9DAD519E-88B2-824F-B728-3D7546B0401A}" sibTransId="{FDAEA444-569C-2A46-83C4-1690D0CA734F}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9D66F22F-F2BA-9749-8BC6-D129EBE23B3B}" srcId="{F71113D2-9E87-2241-A5E6-BDF2908366EC}" destId="{4E95BAE8-A31C-3842-9893-B49AD868B835}" srcOrd="3" destOrd="0" parTransId="{12DD899E-308D-F748-938D-5A408544AA63}" sibTransId="{68FF52EC-C199-BA4B-B216-C5529D7E7C9B}"/>
    <dgm:cxn modelId="{84A5E534-B8A2-5A4F-A94A-92CFC3C8F10B}" type="presOf" srcId="{EF719286-055E-6A4C-B568-B1A155BBEA0A}" destId="{0AACB8C9-99B2-674C-A0D5-E2C37A2886F7}" srcOrd="0" destOrd="2" presId="urn:microsoft.com/office/officeart/2005/8/layout/hList6"/>
    <dgm:cxn modelId="{9C961636-B8C1-3044-B20C-A19A2C8E8CAF}" type="presOf" srcId="{C6546EB5-FB87-0646-A875-F946A44C7D3C}" destId="{322AAD36-4326-6C4D-B4C8-F354AEB72BE0}" srcOrd="0" destOrd="2" presId="urn:microsoft.com/office/officeart/2005/8/layout/hList6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FFF65241-A3A7-5F43-B153-C28A52DC9DAB}" type="presOf" srcId="{708507A3-9FA4-644F-9E85-B3FB9911A06A}" destId="{6A00F071-5D86-F24F-99F2-1968D04D49C9}" srcOrd="0" destOrd="4" presId="urn:microsoft.com/office/officeart/2005/8/layout/hList6"/>
    <dgm:cxn modelId="{7BCF7E41-2417-BC43-B9F9-9F320562C145}" type="presOf" srcId="{0901228C-F2AF-6247-857F-FF18E6F07536}" destId="{786FE105-E8B7-3D44-A134-098FC7E76181}" srcOrd="0" destOrd="3" presId="urn:microsoft.com/office/officeart/2005/8/layout/hList6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26D3344E-3425-5A48-B3CA-26A78CB1E1E0}" type="presOf" srcId="{6A8A9730-5FE5-1940-8885-48E9FB313DBE}" destId="{6A00F071-5D86-F24F-99F2-1968D04D49C9}" srcOrd="0" destOrd="3" presId="urn:microsoft.com/office/officeart/2005/8/layout/hList6"/>
    <dgm:cxn modelId="{7ED4E14F-825C-454C-A821-50FBB0C9719C}" type="presOf" srcId="{99D22431-BDAA-EE4F-A8E0-FEDA30861552}" destId="{6A00F071-5D86-F24F-99F2-1968D04D49C9}" srcOrd="0" destOrd="2" presId="urn:microsoft.com/office/officeart/2005/8/layout/hList6"/>
    <dgm:cxn modelId="{D4333472-F0C6-7349-AF2F-0DE376C01E6A}" srcId="{84E5F011-1A10-A14F-A1D9-72B96963A701}" destId="{6A8A9730-5FE5-1940-8885-48E9FB313DBE}" srcOrd="2" destOrd="0" parTransId="{BFF9155C-98C4-FD4D-A580-B828EFA6910C}" sibTransId="{1F52DD86-04A3-AA47-84E8-8C75D3040F56}"/>
    <dgm:cxn modelId="{01A92478-327B-E24B-BC4F-E690CB116FAD}" srcId="{DFFE31FE-63BE-4444-B186-0E688B781A09}" destId="{C6546EB5-FB87-0646-A875-F946A44C7D3C}" srcOrd="1" destOrd="0" parTransId="{9BFC8BD8-CC95-3140-AC09-2594255DF2CA}" sibTransId="{814EB575-E9E5-6A4D-8A18-6FE021973883}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4EC0537B-7B05-2543-879D-168485E76B08}" srcId="{DFFE31FE-63BE-4444-B186-0E688B781A09}" destId="{32E34641-AE5C-834B-84EF-ECA817129FDE}" srcOrd="3" destOrd="0" parTransId="{67BEE06C-5D0E-CD49-98EC-E386C03D4662}" sibTransId="{55997C70-CA38-3741-8C71-242E8C609AA2}"/>
    <dgm:cxn modelId="{8E424A83-AA63-5A4E-8B4B-EB095A7EFE71}" type="presOf" srcId="{57696316-A39C-C84B-A126-7ABE643002FF}" destId="{0AACB8C9-99B2-674C-A0D5-E2C37A2886F7}" srcOrd="0" destOrd="1" presId="urn:microsoft.com/office/officeart/2005/8/layout/hList6"/>
    <dgm:cxn modelId="{210EFF83-C559-4E4C-9DC6-85C00365EE27}" type="presOf" srcId="{67BF9855-1C48-AE40-A061-A3BF87AB985F}" destId="{786FE105-E8B7-3D44-A134-098FC7E76181}" srcOrd="0" destOrd="2" presId="urn:microsoft.com/office/officeart/2005/8/layout/hList6"/>
    <dgm:cxn modelId="{31677D8B-4C62-7640-A9E6-2C7F434611BB}" type="presOf" srcId="{32E34641-AE5C-834B-84EF-ECA817129FDE}" destId="{322AAD36-4326-6C4D-B4C8-F354AEB72BE0}" srcOrd="0" destOrd="4" presId="urn:microsoft.com/office/officeart/2005/8/layout/hList6"/>
    <dgm:cxn modelId="{F382FF8D-F659-DC4F-B8AC-CD281D6D6C95}" type="presOf" srcId="{C9AEA03C-3874-0848-9089-FE7659081C43}" destId="{786FE105-E8B7-3D44-A134-098FC7E76181}" srcOrd="0" destOrd="4" presId="urn:microsoft.com/office/officeart/2005/8/layout/hList6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960C4FB2-9F01-324B-910F-60ED6013542F}" srcId="{7F66553A-F12C-9D4D-B871-ED665FB0434E}" destId="{67BF9855-1C48-AE40-A061-A3BF87AB985F}" srcOrd="1" destOrd="0" parTransId="{D94672F0-9E53-3D41-BFDC-4F34F40DE775}" sibTransId="{C81D8535-89C4-9346-ACE1-0A78E6838A07}"/>
    <dgm:cxn modelId="{DE7352B3-4ADE-FB44-94CC-2FC219CF9DB6}" srcId="{7F66553A-F12C-9D4D-B871-ED665FB0434E}" destId="{0901228C-F2AF-6247-857F-FF18E6F07536}" srcOrd="2" destOrd="0" parTransId="{7C3782BA-FAE1-A74A-B588-D2631358870E}" sibTransId="{6638B07B-3FB6-CC4F-B19F-BBCA548EA95E}"/>
    <dgm:cxn modelId="{6BF846B4-6AA5-0C4C-A938-03DA9E9D63D8}" srcId="{84E5F011-1A10-A14F-A1D9-72B96963A701}" destId="{99D22431-BDAA-EE4F-A8E0-FEDA30861552}" srcOrd="1" destOrd="0" parTransId="{3557169E-B71A-404C-8609-D5783F59A77F}" sibTransId="{BD04BB0A-A017-EA4E-B01D-D4D1B72F2AEA}"/>
    <dgm:cxn modelId="{D3440CB5-DD34-4F46-B523-3F107E57A5C7}" srcId="{DFFE31FE-63BE-4444-B186-0E688B781A09}" destId="{910CB270-DE93-4B4C-BB83-9223F5936F82}" srcOrd="2" destOrd="0" parTransId="{464FF176-8978-5145-B69E-AE555D9C04AB}" sibTransId="{89C3F484-9625-2B4B-B021-285AD2174051}"/>
    <dgm:cxn modelId="{60DCB8B8-7DDF-CE40-BD97-0E4D087A135F}" srcId="{F71113D2-9E87-2241-A5E6-BDF2908366EC}" destId="{E4BB1710-439F-0847-BD7F-C9B024E48B05}" srcOrd="2" destOrd="0" parTransId="{4D50C868-D5AE-C442-A919-48CDBB90A9A4}" sibTransId="{845FDD49-7D04-0D4B-AFCB-1D1BE57D2A12}"/>
    <dgm:cxn modelId="{483B9DCB-7210-4643-A215-92DA846145F6}" type="presOf" srcId="{E4BB1710-439F-0847-BD7F-C9B024E48B05}" destId="{0AACB8C9-99B2-674C-A0D5-E2C37A2886F7}" srcOrd="0" destOrd="3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C9F4B0DC-5940-4542-B750-64205CB3DD73}" srcId="{F71113D2-9E87-2241-A5E6-BDF2908366EC}" destId="{57696316-A39C-C84B-A126-7ABE643002FF}" srcOrd="0" destOrd="0" parTransId="{AF02581B-BE25-CF4C-9D11-B238156C69AC}" sibTransId="{0B70B6AD-CE9A-A740-BA17-6D07E2A34A46}"/>
    <dgm:cxn modelId="{DE9122DF-FEC1-C64C-9CBC-22E7B85F0085}" srcId="{84E5F011-1A10-A14F-A1D9-72B96963A701}" destId="{708507A3-9FA4-644F-9E85-B3FB9911A06A}" srcOrd="3" destOrd="0" parTransId="{DD8D39C9-5BF1-0B44-B6E4-0B990DCC543E}" sibTransId="{08CF1E4C-82EE-384D-9128-332EE78729C6}"/>
    <dgm:cxn modelId="{B14E1FE3-0022-CD4B-9153-BE66BA2069B1}" type="presOf" srcId="{4E95BAE8-A31C-3842-9893-B49AD868B835}" destId="{0AACB8C9-99B2-674C-A0D5-E2C37A2886F7}" srcOrd="0" destOrd="4" presId="urn:microsoft.com/office/officeart/2005/8/layout/hList6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F6F20DEC-0C53-1745-AB08-8651BD5A2C58}" type="presOf" srcId="{910CB270-DE93-4B4C-BB83-9223F5936F82}" destId="{322AAD36-4326-6C4D-B4C8-F354AEB72BE0}" srcOrd="0" destOrd="3" presId="urn:microsoft.com/office/officeart/2005/8/layout/hList6"/>
    <dgm:cxn modelId="{983C7BFE-FFA6-6445-BED9-CB90BFA61974}" srcId="{7F66553A-F12C-9D4D-B871-ED665FB0434E}" destId="{C9AEA03C-3874-0848-9089-FE7659081C43}" srcOrd="3" destOrd="0" parTransId="{B8EE2873-5AC8-374D-8EAA-0847827C111C}" sibTransId="{146A3184-617A-6B44-BD7F-CE893E63781A}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376D748E-7273-2D4A-A066-7DFF5948BA9D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Section 1</a:t>
          </a: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1</a:t>
          </a:r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5A753AB7-54C4-8445-BE74-677762A27F52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2</a:t>
          </a:r>
        </a:p>
        <a:p>
          <a:r>
            <a:rPr lang="en-GB" sz="2000" dirty="0">
              <a:latin typeface="Sans-sarif"/>
            </a:rPr>
            <a:t>Title 3</a:t>
          </a:r>
        </a:p>
        <a:p>
          <a:r>
            <a:rPr lang="en-GB" sz="2000" dirty="0">
              <a:latin typeface="Sans-sarif"/>
            </a:rPr>
            <a:t>Title 4</a:t>
          </a:r>
        </a:p>
        <a:p>
          <a:r>
            <a:rPr lang="en-GB" sz="2000" dirty="0">
              <a:latin typeface="Sans-sarif"/>
            </a:rPr>
            <a:t>Title 5</a:t>
          </a:r>
        </a:p>
      </dgm:t>
    </dgm:pt>
    <dgm:pt modelId="{71CA4134-29BF-3B48-832E-869CDADA976A}" type="parTrans" cxnId="{7B322BA1-9BFD-074F-9EE7-43F995C0DCEB}">
      <dgm:prSet/>
      <dgm:spPr/>
      <dgm:t>
        <a:bodyPr/>
        <a:lstStyle/>
        <a:p>
          <a:endParaRPr lang="en-GB"/>
        </a:p>
      </dgm:t>
    </dgm:pt>
    <dgm:pt modelId="{7979C479-F6B1-6440-BB87-326CA91F1E38}" type="sibTrans" cxnId="{7B322BA1-9BFD-074F-9EE7-43F995C0DCEB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Section 2</a:t>
          </a: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40197FE0-33CB-9B4E-B2CE-E3E283FEAB1B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1</a:t>
          </a:r>
        </a:p>
      </dgm:t>
    </dgm:pt>
    <dgm:pt modelId="{0098C7F3-9D3A-0A46-83FE-8AD3D9204118}" type="parTrans" cxnId="{72279099-9096-984A-91D4-5948B4477DB1}">
      <dgm:prSet/>
      <dgm:spPr/>
      <dgm:t>
        <a:bodyPr/>
        <a:lstStyle/>
        <a:p>
          <a:endParaRPr lang="en-GB"/>
        </a:p>
      </dgm:t>
    </dgm:pt>
    <dgm:pt modelId="{8BA2EBAE-7BDA-F447-9342-32D1729E0911}" type="sibTrans" cxnId="{72279099-9096-984A-91D4-5948B4477DB1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2</a:t>
          </a:r>
        </a:p>
        <a:p>
          <a:r>
            <a:rPr lang="en-GB" sz="2000" dirty="0">
              <a:latin typeface="Sans-sarif"/>
            </a:rPr>
            <a:t>Title 3</a:t>
          </a:r>
        </a:p>
        <a:p>
          <a:r>
            <a:rPr lang="en-GB" sz="2000" dirty="0">
              <a:latin typeface="Sans-sarif"/>
            </a:rPr>
            <a:t>Title 4</a:t>
          </a: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Section 3</a:t>
          </a:r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1</a:t>
          </a: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77DB7C3D-9B50-8949-961A-1B71266D8332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2</a:t>
          </a:r>
        </a:p>
        <a:p>
          <a:r>
            <a:rPr lang="en-GB" sz="2000" dirty="0">
              <a:latin typeface="Sans-sarif"/>
            </a:rPr>
            <a:t>Title 3</a:t>
          </a:r>
        </a:p>
      </dgm:t>
    </dgm:pt>
    <dgm:pt modelId="{E48BCD5F-5B42-5D47-AC8C-BBB1648EC450}" type="parTrans" cxnId="{14CF6E45-60A9-1E43-8D50-6DA526FD9CB6}">
      <dgm:prSet/>
      <dgm:spPr/>
      <dgm:t>
        <a:bodyPr/>
        <a:lstStyle/>
        <a:p>
          <a:endParaRPr lang="en-GB"/>
        </a:p>
      </dgm:t>
    </dgm:pt>
    <dgm:pt modelId="{172F62C5-0417-9846-B4B2-CDE34E369749}" type="sibTrans" cxnId="{14CF6E45-60A9-1E43-8D50-6DA526FD9CB6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2D241F4-6AD8-0B45-B5EF-8722B17AF66E}" type="pres">
      <dgm:prSet presAssocID="{376D748E-7273-2D4A-A066-7DFF5948BA9D}" presName="accentShape_1" presStyleCnt="0"/>
      <dgm:spPr/>
    </dgm:pt>
    <dgm:pt modelId="{629D7055-DE38-8F4E-97FC-F6ED2C7DFB5A}" type="pres">
      <dgm:prSet presAssocID="{376D748E-7273-2D4A-A066-7DFF5948BA9D}" presName="imageRepeatNode" presStyleLbl="node1" presStyleIdx="0" presStyleCnt="3"/>
      <dgm:spPr/>
    </dgm:pt>
    <dgm:pt modelId="{D83ED035-3C12-A94B-A505-EC09845157C1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5C23E059-A274-4A47-81FA-55E3CD3940D4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DCEB0ADD-7399-7045-9337-47DDB3947388}" type="pres">
      <dgm:prSet presAssocID="{6809033D-3F02-E748-A253-3BBCE622033E}" presName="accentShape_2" presStyleCnt="0"/>
      <dgm:spPr/>
    </dgm:pt>
    <dgm:pt modelId="{CA0E963C-4763-E042-A890-F08CD650A506}" type="pres">
      <dgm:prSet presAssocID="{6809033D-3F02-E748-A253-3BBCE622033E}" presName="imageRepeatNode" presStyleLbl="node1" presStyleIdx="1" presStyleCnt="3"/>
      <dgm:spPr/>
    </dgm:pt>
    <dgm:pt modelId="{8D034D7B-A23D-8A4C-BA15-90027910E6A8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145FC432-B848-CF44-833A-F95090961D5A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48F63D1D-0339-1145-B9F9-781DD6B6C1EC}" type="pres">
      <dgm:prSet presAssocID="{C2EA3B99-A50D-6448-8A81-8E6FD73CB678}" presName="accentShape_3" presStyleCnt="0"/>
      <dgm:spPr/>
    </dgm:pt>
    <dgm:pt modelId="{5D45E680-F53D-BF43-BCBC-38AEF9198D31}" type="pres">
      <dgm:prSet presAssocID="{C2EA3B99-A50D-6448-8A81-8E6FD73CB678}" presName="imageRepeatNode" presStyleLbl="node1" presStyleIdx="2" presStyleCnt="3"/>
      <dgm:spPr/>
    </dgm:pt>
  </dgm:ptLst>
  <dgm:cxnLst>
    <dgm:cxn modelId="{E7D2F109-5A1A-D543-AEA4-12F38C564DED}" type="presOf" srcId="{C2EA3B99-A50D-6448-8A81-8E6FD73CB678}" destId="{8D034D7B-A23D-8A4C-BA15-90027910E6A8}" srcOrd="0" destOrd="0" presId="urn:microsoft.com/office/officeart/2009/3/layout/BlockDescendingList#1"/>
    <dgm:cxn modelId="{4859F617-499A-3A48-A0EE-5BA1E4EA8645}" type="presOf" srcId="{C9C86535-DD00-2449-B1B0-8F06CBC534E5}" destId="{5C23E059-A274-4A47-81FA-55E3CD3940D4}" srcOrd="0" destOrd="1" presId="urn:microsoft.com/office/officeart/2009/3/layout/BlockDescendingList#1"/>
    <dgm:cxn modelId="{A760231B-87E7-6944-B5C0-5B9271725FA8}" type="presOf" srcId="{40197FE0-33CB-9B4E-B2CE-E3E283FEAB1B}" destId="{5C23E059-A274-4A47-81FA-55E3CD3940D4}" srcOrd="0" destOrd="0" presId="urn:microsoft.com/office/officeart/2009/3/layout/BlockDescendingList#1"/>
    <dgm:cxn modelId="{09F54E38-8E30-6C44-8821-AC4EC8A73F44}" srcId="{6809033D-3F02-E748-A253-3BBCE622033E}" destId="{C9C86535-DD00-2449-B1B0-8F06CBC534E5}" srcOrd="1" destOrd="0" parTransId="{84A6CB16-7138-6940-947F-6715775477AE}" sibTransId="{77CD4FD9-52BA-0240-B86A-054341D41485}"/>
    <dgm:cxn modelId="{E9AE2160-63EA-E54E-BEDE-6EC8563ABB60}" type="presOf" srcId="{6809033D-3F02-E748-A253-3BBCE622033E}" destId="{CA0E963C-4763-E042-A890-F08CD650A506}" srcOrd="1" destOrd="0" presId="urn:microsoft.com/office/officeart/2009/3/layout/BlockDescendingList#1"/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14CF6E45-60A9-1E43-8D50-6DA526FD9CB6}" srcId="{C2EA3B99-A50D-6448-8A81-8E6FD73CB678}" destId="{77DB7C3D-9B50-8949-961A-1B71266D8332}" srcOrd="1" destOrd="0" parTransId="{E48BCD5F-5B42-5D47-AC8C-BBB1648EC450}" sibTransId="{172F62C5-0417-9846-B4B2-CDE34E369749}"/>
    <dgm:cxn modelId="{831B5C69-133B-6042-A459-A021E1FCD861}" type="presOf" srcId="{05EBA93D-6ADC-CA42-9F63-2ACDB7AA07C6}" destId="{145FC432-B848-CF44-833A-F95090961D5A}" srcOrd="0" destOrd="0" presId="urn:microsoft.com/office/officeart/2009/3/layout/BlockDescendingList#1"/>
    <dgm:cxn modelId="{F5C0F657-4F49-2C4E-BB2C-B374C36EF263}" type="presOf" srcId="{C2EA3B99-A50D-6448-8A81-8E6FD73CB678}" destId="{5D45E680-F53D-BF43-BCBC-38AEF9198D31}" srcOrd="1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EB25A28C-BEB0-3141-AF59-96EF3E2ACF95}" type="presOf" srcId="{77DB7C3D-9B50-8949-961A-1B71266D8332}" destId="{145FC432-B848-CF44-833A-F95090961D5A}" srcOrd="0" destOrd="1" presId="urn:microsoft.com/office/officeart/2009/3/layout/BlockDescendingList#1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CEA97597-65C8-474F-A930-B1E55C2C11E9}" type="presOf" srcId="{9779971D-08BD-5B4B-84F0-B98E9537DEB5}" destId="{A5523B85-0412-4E42-9716-C4555CA93B92}" srcOrd="0" destOrd="0" presId="urn:microsoft.com/office/officeart/2009/3/layout/BlockDescendingList#1"/>
    <dgm:cxn modelId="{72279099-9096-984A-91D4-5948B4477DB1}" srcId="{6809033D-3F02-E748-A253-3BBCE622033E}" destId="{40197FE0-33CB-9B4E-B2CE-E3E283FEAB1B}" srcOrd="0" destOrd="0" parTransId="{0098C7F3-9D3A-0A46-83FE-8AD3D9204118}" sibTransId="{8BA2EBAE-7BDA-F447-9342-32D1729E0911}"/>
    <dgm:cxn modelId="{7B322BA1-9BFD-074F-9EE7-43F995C0DCEB}" srcId="{376D748E-7273-2D4A-A066-7DFF5948BA9D}" destId="{5A753AB7-54C4-8445-BE74-677762A27F52}" srcOrd="1" destOrd="0" parTransId="{71CA4134-29BF-3B48-832E-869CDADA976A}" sibTransId="{7979C479-F6B1-6440-BB87-326CA91F1E38}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B84C5CC6-1621-744F-B00C-25739C8CFC15}" type="presOf" srcId="{5A753AB7-54C4-8445-BE74-677762A27F52}" destId="{A5523B85-0412-4E42-9716-C4555CA93B92}" srcOrd="0" destOrd="1" presId="urn:microsoft.com/office/officeart/2009/3/layout/BlockDescendingList#1"/>
    <dgm:cxn modelId="{7C0DABCA-A69B-4343-91D3-FA1418C0CCDA}" type="presOf" srcId="{6809033D-3F02-E748-A253-3BBCE622033E}" destId="{D83ED035-3C12-A94B-A505-EC09845157C1}" srcOrd="0" destOrd="0" presId="urn:microsoft.com/office/officeart/2009/3/layout/BlockDescendingList#1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65BA9E98-1FA6-C24B-8D09-845D53A6CE1F}" type="presParOf" srcId="{CD05F747-BC03-694E-962A-412CEE2C6BF4}" destId="{D83ED035-3C12-A94B-A505-EC09845157C1}" srcOrd="3" destOrd="0" presId="urn:microsoft.com/office/officeart/2009/3/layout/BlockDescendingList#1"/>
    <dgm:cxn modelId="{A0F9D301-B833-5A41-A741-BFC16763F30D}" type="presParOf" srcId="{CD05F747-BC03-694E-962A-412CEE2C6BF4}" destId="{5C23E059-A274-4A47-81FA-55E3CD3940D4}" srcOrd="4" destOrd="0" presId="urn:microsoft.com/office/officeart/2009/3/layout/BlockDescendingList#1"/>
    <dgm:cxn modelId="{1AEF07BD-B871-3541-A5FC-F99768489535}" type="presParOf" srcId="{CD05F747-BC03-694E-962A-412CEE2C6BF4}" destId="{DCEB0ADD-7399-7045-9337-47DDB3947388}" srcOrd="5" destOrd="0" presId="urn:microsoft.com/office/officeart/2009/3/layout/BlockDescendingList#1"/>
    <dgm:cxn modelId="{6816B4B2-76B4-CB41-9715-AF6E4ED35839}" type="presParOf" srcId="{DCEB0ADD-7399-7045-9337-47DDB3947388}" destId="{CA0E963C-4763-E042-A890-F08CD650A506}" srcOrd="0" destOrd="0" presId="urn:microsoft.com/office/officeart/2009/3/layout/BlockDescendingList#1"/>
    <dgm:cxn modelId="{0084182E-DC70-8849-9C69-A06B6CD3AFB3}" type="presParOf" srcId="{CD05F747-BC03-694E-962A-412CEE2C6BF4}" destId="{8D034D7B-A23D-8A4C-BA15-90027910E6A8}" srcOrd="6" destOrd="0" presId="urn:microsoft.com/office/officeart/2009/3/layout/BlockDescendingList#1"/>
    <dgm:cxn modelId="{6C130FE9-EDF2-0B48-9F33-2412596D3686}" type="presParOf" srcId="{CD05F747-BC03-694E-962A-412CEE2C6BF4}" destId="{145FC432-B848-CF44-833A-F95090961D5A}" srcOrd="7" destOrd="0" presId="urn:microsoft.com/office/officeart/2009/3/layout/BlockDescendingList#1"/>
    <dgm:cxn modelId="{3BB1DD20-63B7-4746-A1AB-C7E4DC04CF5A}" type="presParOf" srcId="{CD05F747-BC03-694E-962A-412CEE2C6BF4}" destId="{48F63D1D-0339-1145-B9F9-781DD6B6C1EC}" srcOrd="8" destOrd="0" presId="urn:microsoft.com/office/officeart/2009/3/layout/BlockDescendingList#1"/>
    <dgm:cxn modelId="{AB92BFD5-1184-FF47-9103-FCB86187FC44}" type="presParOf" srcId="{48F63D1D-0339-1145-B9F9-781DD6B6C1EC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#7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500D7D1B-397C-0247-B637-E009F7F0DB56}">
      <dgm:prSet phldrT="[Text]"/>
      <dgm:spPr/>
      <dgm:t>
        <a:bodyPr/>
        <a:lstStyle/>
        <a:p>
          <a:r>
            <a:rPr lang="en-GB" dirty="0">
              <a:latin typeface="Sans-sarif"/>
            </a:rPr>
            <a:t>Title 1</a:t>
          </a: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en-GB" dirty="0">
              <a:latin typeface="Sans-sarif"/>
            </a:rPr>
            <a:t>Process 1</a:t>
          </a: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/>
      <dgm:spPr/>
      <dgm:t>
        <a:bodyPr/>
        <a:lstStyle/>
        <a:p>
          <a:r>
            <a:rPr lang="en-GB" dirty="0">
              <a:latin typeface="Sans-sarif"/>
            </a:rPr>
            <a:t>Title 2</a:t>
          </a: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en-GB" dirty="0">
              <a:latin typeface="Sans-sarif"/>
            </a:rPr>
            <a:t>Process 2</a:t>
          </a: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/>
      <dgm:spPr/>
      <dgm:t>
        <a:bodyPr/>
        <a:lstStyle/>
        <a:p>
          <a:r>
            <a:rPr lang="en-GB" dirty="0">
              <a:latin typeface="Sans-sarif"/>
            </a:rPr>
            <a:t>Title 3</a:t>
          </a: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en-GB" dirty="0">
              <a:latin typeface="Sans-sarif"/>
            </a:rPr>
            <a:t>Process 3</a:t>
          </a: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/>
      <dgm:spPr/>
      <dgm:t>
        <a:bodyPr/>
        <a:lstStyle/>
        <a:p>
          <a:r>
            <a:rPr lang="en-GB" dirty="0">
              <a:latin typeface="Sans-sarif"/>
            </a:rPr>
            <a:t>Title 4</a:t>
          </a: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</dgm:pt>
    <dgm:pt modelId="{48C445D3-D653-2C49-AF32-25307C389436}" type="pres">
      <dgm:prSet presAssocID="{500D7D1B-397C-0247-B637-E009F7F0DB56}" presName="composite" presStyleCnt="0"/>
      <dgm:spPr/>
    </dgm:pt>
    <dgm:pt modelId="{F7488161-3916-BB41-9DCC-A6B0515102F0}" type="pres">
      <dgm:prSet presAssocID="{500D7D1B-397C-0247-B637-E009F7F0DB56}" presName="bentUpArrow1" presStyleLbl="alignImgPlace1" presStyleIdx="0" presStyleCnt="3"/>
      <dgm:spPr/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</dgm:pt>
    <dgm:pt modelId="{D7F09DD8-9AF2-AA4F-BCF5-F87187D0D635}" type="pres">
      <dgm:prSet presAssocID="{5C510677-792F-054C-B4B5-3381556A0EAB}" presName="sibTrans" presStyleCnt="0"/>
      <dgm:spPr/>
    </dgm:pt>
    <dgm:pt modelId="{3EAE77A9-3300-1741-B7E9-9DC13FD97C41}" type="pres">
      <dgm:prSet presAssocID="{317E2A1B-081B-6941-8A9D-8201B5FD3A1B}" presName="composite" presStyleCnt="0"/>
      <dgm:spPr/>
    </dgm:pt>
    <dgm:pt modelId="{AE91A39F-5510-3B42-BB3F-4225CE9A99E9}" type="pres">
      <dgm:prSet presAssocID="{317E2A1B-081B-6941-8A9D-8201B5FD3A1B}" presName="bentUpArrow1" presStyleLbl="alignImgPlace1" presStyleIdx="1" presStyleCnt="3"/>
      <dgm:spPr/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</dgm:pt>
    <dgm:pt modelId="{08288AD0-13E3-794B-91B1-984FEF25A6ED}" type="pres">
      <dgm:prSet presAssocID="{27118BF7-9237-4441-839C-5531AB721916}" presName="sibTrans" presStyleCnt="0"/>
      <dgm:spPr/>
    </dgm:pt>
    <dgm:pt modelId="{D479CDF3-3211-E24B-B884-BE7D4B891B45}" type="pres">
      <dgm:prSet presAssocID="{68C86C90-9C0C-0A43-AE25-96D313FD7B86}" presName="composite" presStyleCnt="0"/>
      <dgm:spPr/>
    </dgm:pt>
    <dgm:pt modelId="{B1D1C174-9C29-984A-A33F-99C8F12C15A4}" type="pres">
      <dgm:prSet presAssocID="{68C86C90-9C0C-0A43-AE25-96D313FD7B86}" presName="bentUpArrow1" presStyleLbl="alignImgPlace1" presStyleIdx="2" presStyleCnt="3"/>
      <dgm:spPr/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</dgm:pt>
    <dgm:pt modelId="{949A1342-E9CA-6040-8AEE-1BECB4557525}" type="pres">
      <dgm:prSet presAssocID="{0FFE66F7-AD6C-FD40-847D-F11C7AE5E429}" presName="sibTrans" presStyleCnt="0"/>
      <dgm:spPr/>
    </dgm:pt>
    <dgm:pt modelId="{C141A50E-6B6A-084B-8AE1-91FBD3059CC1}" type="pres">
      <dgm:prSet presAssocID="{F8A3BC2E-8C77-BF44-B288-6D426FC60310}" presName="composite" presStyleCnt="0"/>
      <dgm:spPr/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2330724" y="8433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2586977" y="200378"/>
        <a:ext cx="765085" cy="879410"/>
      </dsp:txXfrm>
    </dsp:sp>
    <dsp:sp modelId="{C328ADE0-4B16-B047-B0ED-23E8136B4FE9}">
      <dsp:nvSpPr>
        <dsp:cNvPr id="0" name=""/>
        <dsp:cNvSpPr/>
      </dsp:nvSpPr>
      <dsp:spPr>
        <a:xfrm>
          <a:off x="3559002" y="256805"/>
          <a:ext cx="1425793" cy="766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 1</a:t>
          </a:r>
        </a:p>
      </dsp:txBody>
      <dsp:txXfrm>
        <a:off x="3559002" y="256805"/>
        <a:ext cx="1425793" cy="766555"/>
      </dsp:txXfrm>
    </dsp:sp>
    <dsp:sp modelId="{F544604C-36B2-5C4B-9EC3-45285280E2C0}">
      <dsp:nvSpPr>
        <dsp:cNvPr id="0" name=""/>
        <dsp:cNvSpPr/>
      </dsp:nvSpPr>
      <dsp:spPr>
        <a:xfrm rot="5400000">
          <a:off x="1130299" y="8433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386552" y="200378"/>
        <a:ext cx="765085" cy="879410"/>
      </dsp:txXfrm>
    </dsp:sp>
    <dsp:sp modelId="{0A80CC5A-12D0-AE48-9202-6675802EA590}">
      <dsp:nvSpPr>
        <dsp:cNvPr id="0" name=""/>
        <dsp:cNvSpPr/>
      </dsp:nvSpPr>
      <dsp:spPr>
        <a:xfrm rot="5400000">
          <a:off x="1728212" y="116875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1984465" y="1284798"/>
        <a:ext cx="765085" cy="879410"/>
      </dsp:txXfrm>
    </dsp:sp>
    <dsp:sp modelId="{66BB57FC-656E-1444-BC3A-27F3F5C0FBB4}">
      <dsp:nvSpPr>
        <dsp:cNvPr id="0" name=""/>
        <dsp:cNvSpPr/>
      </dsp:nvSpPr>
      <dsp:spPr>
        <a:xfrm>
          <a:off x="385462" y="1341225"/>
          <a:ext cx="1379799" cy="766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2</a:t>
          </a:r>
        </a:p>
      </dsp:txBody>
      <dsp:txXfrm>
        <a:off x="385462" y="1341225"/>
        <a:ext cx="1379799" cy="766555"/>
      </dsp:txXfrm>
    </dsp:sp>
    <dsp:sp modelId="{C3862AAA-46B0-9F4F-AEF4-F9A1F4C71567}">
      <dsp:nvSpPr>
        <dsp:cNvPr id="0" name=""/>
        <dsp:cNvSpPr/>
      </dsp:nvSpPr>
      <dsp:spPr>
        <a:xfrm rot="5400000">
          <a:off x="2928638" y="116875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3184891" y="1284798"/>
        <a:ext cx="765085" cy="879410"/>
      </dsp:txXfrm>
    </dsp:sp>
    <dsp:sp modelId="{17926A5F-C9B7-AC47-B7FE-352E9916B422}">
      <dsp:nvSpPr>
        <dsp:cNvPr id="0" name=""/>
        <dsp:cNvSpPr/>
      </dsp:nvSpPr>
      <dsp:spPr>
        <a:xfrm rot="5400000">
          <a:off x="2330724" y="2253171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2586977" y="2369219"/>
        <a:ext cx="765085" cy="879410"/>
      </dsp:txXfrm>
    </dsp:sp>
    <dsp:sp modelId="{6194979E-4E3B-C143-AE61-9DFEB41A9843}">
      <dsp:nvSpPr>
        <dsp:cNvPr id="0" name=""/>
        <dsp:cNvSpPr/>
      </dsp:nvSpPr>
      <dsp:spPr>
        <a:xfrm>
          <a:off x="3559002" y="2425646"/>
          <a:ext cx="1425793" cy="766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3</a:t>
          </a:r>
        </a:p>
      </dsp:txBody>
      <dsp:txXfrm>
        <a:off x="3559002" y="2425646"/>
        <a:ext cx="1425793" cy="766555"/>
      </dsp:txXfrm>
    </dsp:sp>
    <dsp:sp modelId="{80A5E745-77E5-964C-898E-CC4BBE50C9C4}">
      <dsp:nvSpPr>
        <dsp:cNvPr id="0" name=""/>
        <dsp:cNvSpPr/>
      </dsp:nvSpPr>
      <dsp:spPr>
        <a:xfrm rot="5400000">
          <a:off x="1130299" y="2253171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386552" y="2369219"/>
        <a:ext cx="765085" cy="87941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1621222" y="1761970"/>
          <a:ext cx="439223" cy="12554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611" y="0"/>
              </a:lnTo>
              <a:lnTo>
                <a:pt x="219611" y="1255403"/>
              </a:lnTo>
              <a:lnTo>
                <a:pt x="439223" y="1255403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07584" y="2356421"/>
        <a:ext cx="66501" cy="66501"/>
      </dsp:txXfrm>
    </dsp:sp>
    <dsp:sp modelId="{566F60A2-8695-EA4F-8316-63CED4C086E7}">
      <dsp:nvSpPr>
        <dsp:cNvPr id="0" name=""/>
        <dsp:cNvSpPr/>
      </dsp:nvSpPr>
      <dsp:spPr>
        <a:xfrm>
          <a:off x="1621222" y="1761970"/>
          <a:ext cx="439223" cy="418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611" y="0"/>
              </a:lnTo>
              <a:lnTo>
                <a:pt x="219611" y="418467"/>
              </a:lnTo>
              <a:lnTo>
                <a:pt x="439223" y="418467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25668" y="1956037"/>
        <a:ext cx="30332" cy="30332"/>
      </dsp:txXfrm>
    </dsp:sp>
    <dsp:sp modelId="{6D4ABAC1-D0DB-874D-95E9-FD21C57CB19A}">
      <dsp:nvSpPr>
        <dsp:cNvPr id="0" name=""/>
        <dsp:cNvSpPr/>
      </dsp:nvSpPr>
      <dsp:spPr>
        <a:xfrm>
          <a:off x="1621222" y="1343502"/>
          <a:ext cx="439223" cy="418467"/>
        </a:xfrm>
        <a:custGeom>
          <a:avLst/>
          <a:gdLst/>
          <a:ahLst/>
          <a:cxnLst/>
          <a:rect l="0" t="0" r="0" b="0"/>
          <a:pathLst>
            <a:path>
              <a:moveTo>
                <a:pt x="0" y="418467"/>
              </a:moveTo>
              <a:lnTo>
                <a:pt x="219611" y="418467"/>
              </a:lnTo>
              <a:lnTo>
                <a:pt x="219611" y="0"/>
              </a:lnTo>
              <a:lnTo>
                <a:pt x="439223" y="0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25668" y="1537569"/>
        <a:ext cx="30332" cy="30332"/>
      </dsp:txXfrm>
    </dsp:sp>
    <dsp:sp modelId="{B22CCCBF-8A0E-434E-BB2E-C95A5A04B0ED}">
      <dsp:nvSpPr>
        <dsp:cNvPr id="0" name=""/>
        <dsp:cNvSpPr/>
      </dsp:nvSpPr>
      <dsp:spPr>
        <a:xfrm>
          <a:off x="1621222" y="506566"/>
          <a:ext cx="439223" cy="1255403"/>
        </a:xfrm>
        <a:custGeom>
          <a:avLst/>
          <a:gdLst/>
          <a:ahLst/>
          <a:cxnLst/>
          <a:rect l="0" t="0" r="0" b="0"/>
          <a:pathLst>
            <a:path>
              <a:moveTo>
                <a:pt x="0" y="1255403"/>
              </a:moveTo>
              <a:lnTo>
                <a:pt x="219611" y="1255403"/>
              </a:lnTo>
              <a:lnTo>
                <a:pt x="219611" y="0"/>
              </a:lnTo>
              <a:lnTo>
                <a:pt x="439223" y="0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07584" y="1101017"/>
        <a:ext cx="66501" cy="66501"/>
      </dsp:txXfrm>
    </dsp:sp>
    <dsp:sp modelId="{47EDD4C2-5DDE-4D41-BF14-A9B46564EF6C}">
      <dsp:nvSpPr>
        <dsp:cNvPr id="0" name=""/>
        <dsp:cNvSpPr/>
      </dsp:nvSpPr>
      <dsp:spPr>
        <a:xfrm rot="16200000">
          <a:off x="-475521" y="1427195"/>
          <a:ext cx="3523940" cy="669548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 dirty="0">
              <a:latin typeface="Sans-sarif"/>
            </a:rPr>
            <a:t>Title </a:t>
          </a:r>
        </a:p>
      </dsp:txBody>
      <dsp:txXfrm>
        <a:off x="-475521" y="1427195"/>
        <a:ext cx="3523940" cy="669548"/>
      </dsp:txXfrm>
    </dsp:sp>
    <dsp:sp modelId="{15CC0AF5-579D-4F4A-8C6A-B0C30C3B62CE}">
      <dsp:nvSpPr>
        <dsp:cNvPr id="0" name=""/>
        <dsp:cNvSpPr/>
      </dsp:nvSpPr>
      <dsp:spPr>
        <a:xfrm>
          <a:off x="2060446" y="171792"/>
          <a:ext cx="2196119" cy="669548"/>
        </a:xfrm>
        <a:prstGeom prst="rect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1</a:t>
          </a:r>
        </a:p>
      </dsp:txBody>
      <dsp:txXfrm>
        <a:off x="2060446" y="171792"/>
        <a:ext cx="2196119" cy="669548"/>
      </dsp:txXfrm>
    </dsp:sp>
    <dsp:sp modelId="{19495BE0-B1E0-D447-9415-29FC23BE0FEB}">
      <dsp:nvSpPr>
        <dsp:cNvPr id="0" name=""/>
        <dsp:cNvSpPr/>
      </dsp:nvSpPr>
      <dsp:spPr>
        <a:xfrm>
          <a:off x="2060446" y="1008727"/>
          <a:ext cx="2196119" cy="669548"/>
        </a:xfrm>
        <a:prstGeom prst="rect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2</a:t>
          </a:r>
        </a:p>
      </dsp:txBody>
      <dsp:txXfrm>
        <a:off x="2060446" y="1008727"/>
        <a:ext cx="2196119" cy="669548"/>
      </dsp:txXfrm>
    </dsp:sp>
    <dsp:sp modelId="{BB888442-F14C-DF4E-8682-F5C5BFC3EEF9}">
      <dsp:nvSpPr>
        <dsp:cNvPr id="0" name=""/>
        <dsp:cNvSpPr/>
      </dsp:nvSpPr>
      <dsp:spPr>
        <a:xfrm>
          <a:off x="2060446" y="1845663"/>
          <a:ext cx="2196119" cy="669548"/>
        </a:xfrm>
        <a:prstGeom prst="rect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3</a:t>
          </a:r>
        </a:p>
      </dsp:txBody>
      <dsp:txXfrm>
        <a:off x="2060446" y="1845663"/>
        <a:ext cx="2196119" cy="669548"/>
      </dsp:txXfrm>
    </dsp:sp>
    <dsp:sp modelId="{336BF91F-D92D-924D-9FD1-24F82F4024AD}">
      <dsp:nvSpPr>
        <dsp:cNvPr id="0" name=""/>
        <dsp:cNvSpPr/>
      </dsp:nvSpPr>
      <dsp:spPr>
        <a:xfrm>
          <a:off x="2060446" y="2682599"/>
          <a:ext cx="2196119" cy="669548"/>
        </a:xfrm>
        <a:prstGeom prst="rect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4</a:t>
          </a:r>
        </a:p>
      </dsp:txBody>
      <dsp:txXfrm>
        <a:off x="2060446" y="2682599"/>
        <a:ext cx="2196119" cy="66954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400000">
          <a:off x="-268347" y="810532"/>
          <a:ext cx="1195031" cy="14458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2960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Visit Web Portal  </a:t>
          </a:r>
          <a:endParaRPr lang="en-US" sz="1600" b="0" kern="1200" dirty="0">
            <a:latin typeface="Sans-sarif"/>
          </a:endParaRPr>
        </a:p>
      </dsp:txBody>
      <dsp:txXfrm>
        <a:off x="31191" y="70773"/>
        <a:ext cx="1550014" cy="907424"/>
      </dsp:txXfrm>
    </dsp:sp>
    <dsp:sp modelId="{7EEEC43E-4852-4125-995A-4AB867C803D2}">
      <dsp:nvSpPr>
        <dsp:cNvPr id="0" name=""/>
        <dsp:cNvSpPr/>
      </dsp:nvSpPr>
      <dsp:spPr>
        <a:xfrm rot="5400000">
          <a:off x="-268347" y="2015390"/>
          <a:ext cx="1195031" cy="144582"/>
        </a:xfrm>
        <a:prstGeom prst="rect">
          <a:avLst/>
        </a:prstGeom>
        <a:gradFill rotWithShape="0">
          <a:gsLst>
            <a:gs pos="0">
              <a:schemeClr val="accent3">
                <a:hueOff val="387228"/>
                <a:satOff val="14286"/>
                <a:lumOff val="-210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87228"/>
                <a:satOff val="14286"/>
                <a:lumOff val="-210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87228"/>
                <a:satOff val="14286"/>
                <a:lumOff val="-210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2960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338825"/>
                <a:satOff val="12500"/>
                <a:lumOff val="-18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38825"/>
                <a:satOff val="12500"/>
                <a:lumOff val="-18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38825"/>
                <a:satOff val="12500"/>
                <a:lumOff val="-18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User Registration with Department</a:t>
          </a:r>
          <a:endParaRPr lang="en-US" sz="1600" b="0" kern="1200" dirty="0">
            <a:latin typeface="Sans-sarif"/>
          </a:endParaRPr>
        </a:p>
      </dsp:txBody>
      <dsp:txXfrm>
        <a:off x="31191" y="1275631"/>
        <a:ext cx="1550014" cy="907424"/>
      </dsp:txXfrm>
    </dsp:sp>
    <dsp:sp modelId="{BD8FBA8A-C1D7-4129-B67A-BD395B08F150}">
      <dsp:nvSpPr>
        <dsp:cNvPr id="0" name=""/>
        <dsp:cNvSpPr/>
      </dsp:nvSpPr>
      <dsp:spPr>
        <a:xfrm>
          <a:off x="334081" y="2617818"/>
          <a:ext cx="2126787" cy="144582"/>
        </a:xfrm>
        <a:prstGeom prst="rect">
          <a:avLst/>
        </a:prstGeom>
        <a:gradFill rotWithShape="0">
          <a:gsLst>
            <a:gs pos="0">
              <a:schemeClr val="accent3">
                <a:hueOff val="774457"/>
                <a:satOff val="28571"/>
                <a:lumOff val="-42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774457"/>
                <a:satOff val="28571"/>
                <a:lumOff val="-42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774457"/>
                <a:satOff val="28571"/>
                <a:lumOff val="-42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2960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677650"/>
                <a:satOff val="25000"/>
                <a:lumOff val="-36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677650"/>
                <a:satOff val="25000"/>
                <a:lumOff val="-36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677650"/>
                <a:satOff val="25000"/>
                <a:lumOff val="-36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User Approval from Admin</a:t>
          </a:r>
          <a:endParaRPr lang="en-US" sz="1600" b="0" kern="1200" dirty="0">
            <a:latin typeface="Sans-sarif"/>
          </a:endParaRPr>
        </a:p>
      </dsp:txBody>
      <dsp:txXfrm>
        <a:off x="31191" y="2480489"/>
        <a:ext cx="1550014" cy="907424"/>
      </dsp:txXfrm>
    </dsp:sp>
    <dsp:sp modelId="{0E2F8354-918F-485B-A419-3CB88FA5547B}">
      <dsp:nvSpPr>
        <dsp:cNvPr id="0" name=""/>
        <dsp:cNvSpPr/>
      </dsp:nvSpPr>
      <dsp:spPr>
        <a:xfrm rot="16200000">
          <a:off x="1868266" y="2015390"/>
          <a:ext cx="1195031" cy="144582"/>
        </a:xfrm>
        <a:prstGeom prst="rect">
          <a:avLst/>
        </a:prstGeom>
        <a:gradFill rotWithShape="0">
          <a:gsLst>
            <a:gs pos="0">
              <a:schemeClr val="accent3">
                <a:hueOff val="1161685"/>
                <a:satOff val="42857"/>
                <a:lumOff val="-63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161685"/>
                <a:satOff val="42857"/>
                <a:lumOff val="-63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161685"/>
                <a:satOff val="42857"/>
                <a:lumOff val="-63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139574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016475"/>
                <a:satOff val="37500"/>
                <a:lumOff val="-55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016475"/>
                <a:satOff val="37500"/>
                <a:lumOff val="-55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016475"/>
                <a:satOff val="37500"/>
                <a:lumOff val="-55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User Dashboard</a:t>
          </a:r>
          <a:endParaRPr lang="en-US" sz="1600" b="0" kern="1200" dirty="0">
            <a:latin typeface="Sans-sarif"/>
          </a:endParaRPr>
        </a:p>
      </dsp:txBody>
      <dsp:txXfrm>
        <a:off x="2167805" y="2480489"/>
        <a:ext cx="1550014" cy="907424"/>
      </dsp:txXfrm>
    </dsp:sp>
    <dsp:sp modelId="{4BE37EA5-14E2-4A81-9E97-00E1A2E9DB43}">
      <dsp:nvSpPr>
        <dsp:cNvPr id="0" name=""/>
        <dsp:cNvSpPr/>
      </dsp:nvSpPr>
      <dsp:spPr>
        <a:xfrm rot="16200000">
          <a:off x="1868266" y="810532"/>
          <a:ext cx="1195031" cy="144582"/>
        </a:xfrm>
        <a:prstGeom prst="rect">
          <a:avLst/>
        </a:prstGeom>
        <a:gradFill rotWithShape="0">
          <a:gsLst>
            <a:gs pos="0">
              <a:schemeClr val="accent3">
                <a:hueOff val="1548914"/>
                <a:satOff val="57143"/>
                <a:lumOff val="-84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548914"/>
                <a:satOff val="57143"/>
                <a:lumOff val="-84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548914"/>
                <a:satOff val="57143"/>
                <a:lumOff val="-84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139574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Select Presentation Elements</a:t>
          </a:r>
          <a:endParaRPr lang="en-US" sz="1600" b="0" kern="1200" dirty="0">
            <a:latin typeface="Sans-sarif"/>
          </a:endParaRPr>
        </a:p>
      </dsp:txBody>
      <dsp:txXfrm>
        <a:off x="2167805" y="1275631"/>
        <a:ext cx="1550014" cy="907424"/>
      </dsp:txXfrm>
    </dsp:sp>
    <dsp:sp modelId="{EF7896DD-C83E-49F4-9C32-DEBB9D73517A}">
      <dsp:nvSpPr>
        <dsp:cNvPr id="0" name=""/>
        <dsp:cNvSpPr/>
      </dsp:nvSpPr>
      <dsp:spPr>
        <a:xfrm>
          <a:off x="2470695" y="208103"/>
          <a:ext cx="2126787" cy="144582"/>
        </a:xfrm>
        <a:prstGeom prst="rect">
          <a:avLst/>
        </a:prstGeom>
        <a:gradFill rotWithShape="0">
          <a:gsLst>
            <a:gs pos="0">
              <a:schemeClr val="accent3">
                <a:hueOff val="1936142"/>
                <a:satOff val="71429"/>
                <a:lumOff val="-105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936142"/>
                <a:satOff val="71429"/>
                <a:lumOff val="-105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936142"/>
                <a:satOff val="71429"/>
                <a:lumOff val="-105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139574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694124"/>
                <a:satOff val="62500"/>
                <a:lumOff val="-919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694124"/>
                <a:satOff val="62500"/>
                <a:lumOff val="-919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694124"/>
                <a:satOff val="62500"/>
                <a:lumOff val="-919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Explore Elements</a:t>
          </a:r>
          <a:endParaRPr lang="en-US" sz="1600" b="0" kern="1200" dirty="0">
            <a:latin typeface="Sans-sarif"/>
          </a:endParaRPr>
        </a:p>
      </dsp:txBody>
      <dsp:txXfrm>
        <a:off x="2167805" y="70773"/>
        <a:ext cx="1550014" cy="907424"/>
      </dsp:txXfrm>
    </dsp:sp>
    <dsp:sp modelId="{BD329A57-037F-480A-8910-10595022CB4B}">
      <dsp:nvSpPr>
        <dsp:cNvPr id="0" name=""/>
        <dsp:cNvSpPr/>
      </dsp:nvSpPr>
      <dsp:spPr>
        <a:xfrm rot="5400000">
          <a:off x="4004880" y="810532"/>
          <a:ext cx="1195031" cy="144582"/>
        </a:xfrm>
        <a:prstGeom prst="rect">
          <a:avLst/>
        </a:prstGeom>
        <a:gradFill rotWithShape="0">
          <a:gsLst>
            <a:gs pos="0">
              <a:schemeClr val="accent3">
                <a:hueOff val="2323371"/>
                <a:satOff val="85714"/>
                <a:lumOff val="-126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323371"/>
                <a:satOff val="85714"/>
                <a:lumOff val="-126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323371"/>
                <a:satOff val="85714"/>
                <a:lumOff val="-126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4276188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032949"/>
                <a:satOff val="75000"/>
                <a:lumOff val="-110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032949"/>
                <a:satOff val="75000"/>
                <a:lumOff val="-110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032949"/>
                <a:satOff val="75000"/>
                <a:lumOff val="-110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Explore Elements</a:t>
          </a:r>
          <a:endParaRPr lang="en-US" sz="1600" b="0" kern="1200" dirty="0">
            <a:latin typeface="Sans-sarif"/>
          </a:endParaRPr>
        </a:p>
      </dsp:txBody>
      <dsp:txXfrm>
        <a:off x="4304419" y="70773"/>
        <a:ext cx="1550014" cy="907424"/>
      </dsp:txXfrm>
    </dsp:sp>
    <dsp:sp modelId="{2F6527F8-B580-4296-9549-61E12CE5E127}">
      <dsp:nvSpPr>
        <dsp:cNvPr id="0" name=""/>
        <dsp:cNvSpPr/>
      </dsp:nvSpPr>
      <dsp:spPr>
        <a:xfrm rot="5400000">
          <a:off x="4004880" y="2015390"/>
          <a:ext cx="1195031" cy="144582"/>
        </a:xfrm>
        <a:prstGeom prst="rec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4276188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371774"/>
                <a:satOff val="87500"/>
                <a:lumOff val="-1286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371774"/>
                <a:satOff val="87500"/>
                <a:lumOff val="-1286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371774"/>
                <a:satOff val="87500"/>
                <a:lumOff val="-1286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Search/Filter  Elements</a:t>
          </a:r>
          <a:endParaRPr lang="en-US" sz="1600" b="0" kern="1200" dirty="0">
            <a:latin typeface="Sans-sarif"/>
          </a:endParaRPr>
        </a:p>
      </dsp:txBody>
      <dsp:txXfrm>
        <a:off x="4304419" y="1275631"/>
        <a:ext cx="1550014" cy="907424"/>
      </dsp:txXfrm>
    </dsp:sp>
    <dsp:sp modelId="{96B76D69-2E1B-4AC1-8A6D-277E2FAD6E6A}">
      <dsp:nvSpPr>
        <dsp:cNvPr id="0" name=""/>
        <dsp:cNvSpPr/>
      </dsp:nvSpPr>
      <dsp:spPr>
        <a:xfrm>
          <a:off x="4276188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Download Now</a:t>
          </a:r>
          <a:endParaRPr lang="en-US" sz="1600" b="0" kern="1200" dirty="0">
            <a:latin typeface="Sans-sarif"/>
          </a:endParaRPr>
        </a:p>
      </dsp:txBody>
      <dsp:txXfrm>
        <a:off x="4304419" y="2480489"/>
        <a:ext cx="1550014" cy="9074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908345"/>
          <a:ext cx="2808312" cy="1123324"/>
        </a:xfrm>
        <a:prstGeom prst="leftRightRibbon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336997" y="1104926"/>
          <a:ext cx="926742" cy="55042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Option 1</a:t>
          </a:r>
        </a:p>
      </dsp:txBody>
      <dsp:txXfrm>
        <a:off x="336997" y="1104926"/>
        <a:ext cx="926742" cy="550429"/>
      </dsp:txXfrm>
    </dsp:sp>
    <dsp:sp modelId="{88E9C97E-7A6B-C047-B3D7-59365D382546}">
      <dsp:nvSpPr>
        <dsp:cNvPr id="0" name=""/>
        <dsp:cNvSpPr/>
      </dsp:nvSpPr>
      <dsp:spPr>
        <a:xfrm>
          <a:off x="1404156" y="1284658"/>
          <a:ext cx="1095241" cy="55042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Option 2</a:t>
          </a:r>
        </a:p>
      </dsp:txBody>
      <dsp:txXfrm>
        <a:off x="1404156" y="1284658"/>
        <a:ext cx="1095241" cy="5504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3258447" y="1902703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3</a:t>
          </a:r>
        </a:p>
      </dsp:txBody>
      <dsp:txXfrm>
        <a:off x="4163174" y="2236202"/>
        <a:ext cx="1994301" cy="865811"/>
      </dsp:txXfrm>
    </dsp:sp>
    <dsp:sp modelId="{8AD3BE62-FA40-5E4B-885B-B471F87225B5}">
      <dsp:nvSpPr>
        <dsp:cNvPr id="0" name=""/>
        <dsp:cNvSpPr/>
      </dsp:nvSpPr>
      <dsp:spPr>
        <a:xfrm>
          <a:off x="0" y="186756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4</a:t>
          </a:r>
        </a:p>
      </dsp:txBody>
      <dsp:txXfrm>
        <a:off x="26937" y="2201067"/>
        <a:ext cx="1994301" cy="865811"/>
      </dsp:txXfrm>
    </dsp:sp>
    <dsp:sp modelId="{50A67D91-1353-4935-B8CF-3AA4124BFB2C}">
      <dsp:nvSpPr>
        <dsp:cNvPr id="0" name=""/>
        <dsp:cNvSpPr/>
      </dsp:nvSpPr>
      <dsp:spPr>
        <a:xfrm>
          <a:off x="3258447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2</a:t>
          </a:r>
        </a:p>
      </dsp:txBody>
      <dsp:txXfrm>
        <a:off x="4163174" y="-106981"/>
        <a:ext cx="1994301" cy="865811"/>
      </dsp:txXfrm>
    </dsp:sp>
    <dsp:sp modelId="{5E3E57E9-3D8D-FC48-8973-38BC64A99CA2}">
      <dsp:nvSpPr>
        <dsp:cNvPr id="0" name=""/>
        <dsp:cNvSpPr/>
      </dsp:nvSpPr>
      <dsp:spPr>
        <a:xfrm>
          <a:off x="0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1</a:t>
          </a:r>
        </a:p>
      </dsp:txBody>
      <dsp:txXfrm>
        <a:off x="26937" y="-106981"/>
        <a:ext cx="1994301" cy="865811"/>
      </dsp:txXfrm>
    </dsp:sp>
    <dsp:sp modelId="{B0C586CE-2C26-4D51-BF62-1865E00FE5A5}">
      <dsp:nvSpPr>
        <dsp:cNvPr id="0" name=""/>
        <dsp:cNvSpPr/>
      </dsp:nvSpPr>
      <dsp:spPr>
        <a:xfrm>
          <a:off x="1765406" y="170716"/>
          <a:ext cx="1296849" cy="1296849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1</a:t>
          </a:r>
        </a:p>
      </dsp:txBody>
      <dsp:txXfrm>
        <a:off x="2145244" y="550554"/>
        <a:ext cx="917011" cy="917011"/>
      </dsp:txXfrm>
    </dsp:sp>
    <dsp:sp modelId="{FD0EB669-8D70-47AA-8913-8B2EF3E57B85}">
      <dsp:nvSpPr>
        <dsp:cNvPr id="0" name=""/>
        <dsp:cNvSpPr/>
      </dsp:nvSpPr>
      <dsp:spPr>
        <a:xfrm rot="5400000">
          <a:off x="3122156" y="170716"/>
          <a:ext cx="1296849" cy="1296849"/>
        </a:xfrm>
        <a:prstGeom prst="pieWedg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2</a:t>
          </a:r>
        </a:p>
      </dsp:txBody>
      <dsp:txXfrm rot="-5400000">
        <a:off x="3122156" y="550554"/>
        <a:ext cx="917011" cy="917011"/>
      </dsp:txXfrm>
    </dsp:sp>
    <dsp:sp modelId="{F33C9AA0-6846-45B9-B5C3-69D2C1CF7E46}">
      <dsp:nvSpPr>
        <dsp:cNvPr id="0" name=""/>
        <dsp:cNvSpPr/>
      </dsp:nvSpPr>
      <dsp:spPr>
        <a:xfrm rot="10800000">
          <a:off x="3122156" y="1527466"/>
          <a:ext cx="1296849" cy="1296849"/>
        </a:xfrm>
        <a:prstGeom prst="pieWedg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3</a:t>
          </a:r>
        </a:p>
      </dsp:txBody>
      <dsp:txXfrm rot="10800000">
        <a:off x="3122156" y="1527466"/>
        <a:ext cx="917011" cy="917011"/>
      </dsp:txXfrm>
    </dsp:sp>
    <dsp:sp modelId="{6DFD1C79-1265-43B4-AD85-D9A23129839E}">
      <dsp:nvSpPr>
        <dsp:cNvPr id="0" name=""/>
        <dsp:cNvSpPr/>
      </dsp:nvSpPr>
      <dsp:spPr>
        <a:xfrm rot="16200000">
          <a:off x="1765406" y="1527466"/>
          <a:ext cx="1296849" cy="1296849"/>
        </a:xfrm>
        <a:prstGeom prst="pieWedg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4</a:t>
          </a:r>
        </a:p>
      </dsp:txBody>
      <dsp:txXfrm rot="5400000">
        <a:off x="2145244" y="1527466"/>
        <a:ext cx="917011" cy="917011"/>
      </dsp:txXfrm>
    </dsp:sp>
    <dsp:sp modelId="{09DE21AA-E7FF-498A-ACF0-698FD6FED00B}">
      <dsp:nvSpPr>
        <dsp:cNvPr id="0" name=""/>
        <dsp:cNvSpPr/>
      </dsp:nvSpPr>
      <dsp:spPr>
        <a:xfrm>
          <a:off x="2868327" y="1227963"/>
          <a:ext cx="447757" cy="389354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2868327" y="1377715"/>
          <a:ext cx="447757" cy="389354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2380">
          <a:off x="1954034" y="2249719"/>
          <a:ext cx="486978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486978" y="2452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018597" y="1584915"/>
          <a:ext cx="541523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541523" y="2452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7620">
          <a:off x="1954034" y="920110"/>
          <a:ext cx="486978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486978" y="2452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703874" y="836069"/>
          <a:ext cx="1546733" cy="154673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2253409" y="750"/>
          <a:ext cx="928040" cy="928040"/>
        </a:xfrm>
        <a:prstGeom prst="ellipse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2389317" y="136658"/>
        <a:ext cx="656224" cy="656224"/>
      </dsp:txXfrm>
    </dsp:sp>
    <dsp:sp modelId="{1D5C7FD3-C7D9-F648-BB72-464376268177}">
      <dsp:nvSpPr>
        <dsp:cNvPr id="0" name=""/>
        <dsp:cNvSpPr/>
      </dsp:nvSpPr>
      <dsp:spPr>
        <a:xfrm>
          <a:off x="3274253" y="750"/>
          <a:ext cx="1392060" cy="928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</dsp:txBody>
      <dsp:txXfrm>
        <a:off x="3274253" y="750"/>
        <a:ext cx="1392060" cy="928040"/>
      </dsp:txXfrm>
    </dsp:sp>
    <dsp:sp modelId="{DA5ADFE9-3A4C-6542-820A-B5D27C598FC9}">
      <dsp:nvSpPr>
        <dsp:cNvPr id="0" name=""/>
        <dsp:cNvSpPr/>
      </dsp:nvSpPr>
      <dsp:spPr>
        <a:xfrm>
          <a:off x="2560121" y="1145416"/>
          <a:ext cx="928040" cy="928040"/>
        </a:xfrm>
        <a:prstGeom prst="ellipse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2696029" y="1281324"/>
        <a:ext cx="656224" cy="656224"/>
      </dsp:txXfrm>
    </dsp:sp>
    <dsp:sp modelId="{AA5907F8-47AC-E441-875E-32C18AE3AB33}">
      <dsp:nvSpPr>
        <dsp:cNvPr id="0" name=""/>
        <dsp:cNvSpPr/>
      </dsp:nvSpPr>
      <dsp:spPr>
        <a:xfrm>
          <a:off x="3580965" y="1145416"/>
          <a:ext cx="1392060" cy="928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sp:txBody>
      <dsp:txXfrm>
        <a:off x="3580965" y="1145416"/>
        <a:ext cx="1392060" cy="928040"/>
      </dsp:txXfrm>
    </dsp:sp>
    <dsp:sp modelId="{5D84D039-5EA7-F24D-A0D3-2670A8AEC8BF}">
      <dsp:nvSpPr>
        <dsp:cNvPr id="0" name=""/>
        <dsp:cNvSpPr/>
      </dsp:nvSpPr>
      <dsp:spPr>
        <a:xfrm>
          <a:off x="2253409" y="2290082"/>
          <a:ext cx="928040" cy="928040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2389317" y="2425990"/>
        <a:ext cx="656224" cy="656224"/>
      </dsp:txXfrm>
    </dsp:sp>
    <dsp:sp modelId="{C259A450-0778-2D4D-BC8A-44C0FB2F5FE0}">
      <dsp:nvSpPr>
        <dsp:cNvPr id="0" name=""/>
        <dsp:cNvSpPr/>
      </dsp:nvSpPr>
      <dsp:spPr>
        <a:xfrm>
          <a:off x="3274253" y="2290082"/>
          <a:ext cx="1392060" cy="928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sp:txBody>
      <dsp:txXfrm>
        <a:off x="3274253" y="2290082"/>
        <a:ext cx="1392060" cy="9280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095569" y="1081546"/>
          <a:ext cx="1185279" cy="118527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Process</a:t>
          </a:r>
        </a:p>
      </dsp:txBody>
      <dsp:txXfrm>
        <a:off x="2269149" y="1255126"/>
        <a:ext cx="838119" cy="838119"/>
      </dsp:txXfrm>
    </dsp:sp>
    <dsp:sp modelId="{B38984C8-B6F4-2B4E-ABE7-ED162E69488E}">
      <dsp:nvSpPr>
        <dsp:cNvPr id="0" name=""/>
        <dsp:cNvSpPr/>
      </dsp:nvSpPr>
      <dsp:spPr>
        <a:xfrm>
          <a:off x="2273361" y="1628"/>
          <a:ext cx="829695" cy="82969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Title1</a:t>
          </a:r>
        </a:p>
      </dsp:txBody>
      <dsp:txXfrm>
        <a:off x="2394867" y="123134"/>
        <a:ext cx="586683" cy="586683"/>
      </dsp:txXfrm>
    </dsp:sp>
    <dsp:sp modelId="{D1ED99F5-4AC6-294C-977A-0BC5CCDD0244}">
      <dsp:nvSpPr>
        <dsp:cNvPr id="0" name=""/>
        <dsp:cNvSpPr/>
      </dsp:nvSpPr>
      <dsp:spPr>
        <a:xfrm>
          <a:off x="3531070" y="1259338"/>
          <a:ext cx="829695" cy="829695"/>
        </a:xfrm>
        <a:prstGeom prst="ellipse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 2</a:t>
          </a:r>
        </a:p>
      </dsp:txBody>
      <dsp:txXfrm>
        <a:off x="3652576" y="1380844"/>
        <a:ext cx="586683" cy="586683"/>
      </dsp:txXfrm>
    </dsp:sp>
    <dsp:sp modelId="{B191C261-20DE-344D-B780-D1BE160E1037}">
      <dsp:nvSpPr>
        <dsp:cNvPr id="0" name=""/>
        <dsp:cNvSpPr/>
      </dsp:nvSpPr>
      <dsp:spPr>
        <a:xfrm>
          <a:off x="2273361" y="2517047"/>
          <a:ext cx="829695" cy="829695"/>
        </a:xfrm>
        <a:prstGeom prst="ellipse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 3</a:t>
          </a:r>
        </a:p>
      </dsp:txBody>
      <dsp:txXfrm>
        <a:off x="2394867" y="2638553"/>
        <a:ext cx="586683" cy="586683"/>
      </dsp:txXfrm>
    </dsp:sp>
    <dsp:sp modelId="{3910101E-310F-F24C-8663-16071E2A5E4D}">
      <dsp:nvSpPr>
        <dsp:cNvPr id="0" name=""/>
        <dsp:cNvSpPr/>
      </dsp:nvSpPr>
      <dsp:spPr>
        <a:xfrm>
          <a:off x="1015651" y="1259338"/>
          <a:ext cx="829695" cy="829695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 4</a:t>
          </a:r>
        </a:p>
      </dsp:txBody>
      <dsp:txXfrm>
        <a:off x="1137157" y="1380844"/>
        <a:ext cx="586683" cy="5866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457199" y="0"/>
          <a:ext cx="5181600" cy="4064000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1785" y="1219199"/>
          <a:ext cx="1075134" cy="16256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1</a:t>
          </a:r>
        </a:p>
      </dsp:txBody>
      <dsp:txXfrm>
        <a:off x="54269" y="1271683"/>
        <a:ext cx="970166" cy="1520632"/>
      </dsp:txXfrm>
    </dsp:sp>
    <dsp:sp modelId="{F665AD87-A420-1140-9656-AF261E53FE64}">
      <dsp:nvSpPr>
        <dsp:cNvPr id="0" name=""/>
        <dsp:cNvSpPr/>
      </dsp:nvSpPr>
      <dsp:spPr>
        <a:xfrm>
          <a:off x="1256109" y="1219199"/>
          <a:ext cx="1075134" cy="1625600"/>
        </a:xfrm>
        <a:prstGeom prst="roundRect">
          <a:avLst/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2</a:t>
          </a:r>
        </a:p>
      </dsp:txBody>
      <dsp:txXfrm>
        <a:off x="1308593" y="1271683"/>
        <a:ext cx="970166" cy="1520632"/>
      </dsp:txXfrm>
    </dsp:sp>
    <dsp:sp modelId="{A9754BF2-2B18-E448-96DB-B453A7286AEE}">
      <dsp:nvSpPr>
        <dsp:cNvPr id="0" name=""/>
        <dsp:cNvSpPr/>
      </dsp:nvSpPr>
      <dsp:spPr>
        <a:xfrm>
          <a:off x="2510432" y="1219199"/>
          <a:ext cx="1075134" cy="162560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3</a:t>
          </a:r>
        </a:p>
      </dsp:txBody>
      <dsp:txXfrm>
        <a:off x="2562916" y="1271683"/>
        <a:ext cx="970166" cy="1520632"/>
      </dsp:txXfrm>
    </dsp:sp>
    <dsp:sp modelId="{CA4AE9DA-6160-734F-BB5E-5046D87BB7DA}">
      <dsp:nvSpPr>
        <dsp:cNvPr id="0" name=""/>
        <dsp:cNvSpPr/>
      </dsp:nvSpPr>
      <dsp:spPr>
        <a:xfrm>
          <a:off x="3764756" y="1219199"/>
          <a:ext cx="1075134" cy="1625600"/>
        </a:xfrm>
        <a:prstGeom prst="roundRect">
          <a:avLst/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4</a:t>
          </a:r>
        </a:p>
      </dsp:txBody>
      <dsp:txXfrm>
        <a:off x="3817240" y="1271683"/>
        <a:ext cx="970166" cy="1520632"/>
      </dsp:txXfrm>
    </dsp:sp>
    <dsp:sp modelId="{C99703E6-89CA-B84F-97DC-E11F82F0F0FB}">
      <dsp:nvSpPr>
        <dsp:cNvPr id="0" name=""/>
        <dsp:cNvSpPr/>
      </dsp:nvSpPr>
      <dsp:spPr>
        <a:xfrm>
          <a:off x="5019079" y="1219199"/>
          <a:ext cx="1075134" cy="162560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5</a:t>
          </a:r>
        </a:p>
      </dsp:txBody>
      <dsp:txXfrm>
        <a:off x="5071563" y="1271683"/>
        <a:ext cx="970166" cy="152063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657926" y="659594"/>
          <a:ext cx="2955121" cy="1635932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1668" y="591024"/>
        <a:ext cx="1635932" cy="1773073"/>
      </dsp:txXfrm>
    </dsp:sp>
    <dsp:sp modelId="{0AACB8C9-99B2-674C-A0D5-E2C37A2886F7}">
      <dsp:nvSpPr>
        <dsp:cNvPr id="0" name=""/>
        <dsp:cNvSpPr/>
      </dsp:nvSpPr>
      <dsp:spPr>
        <a:xfrm rot="16200000">
          <a:off x="1100700" y="659594"/>
          <a:ext cx="2955121" cy="1635932"/>
        </a:xfrm>
        <a:prstGeom prst="flowChartManualOperation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1760294" y="591024"/>
        <a:ext cx="1635932" cy="1773073"/>
      </dsp:txXfrm>
    </dsp:sp>
    <dsp:sp modelId="{786FE105-E8B7-3D44-A134-098FC7E76181}">
      <dsp:nvSpPr>
        <dsp:cNvPr id="0" name=""/>
        <dsp:cNvSpPr/>
      </dsp:nvSpPr>
      <dsp:spPr>
        <a:xfrm rot="16200000">
          <a:off x="2859328" y="659594"/>
          <a:ext cx="2955121" cy="1635932"/>
        </a:xfrm>
        <a:prstGeom prst="flowChartManualOperation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3518922" y="591024"/>
        <a:ext cx="1635932" cy="1773073"/>
      </dsp:txXfrm>
    </dsp:sp>
    <dsp:sp modelId="{322AAD36-4326-6C4D-B4C8-F354AEB72BE0}">
      <dsp:nvSpPr>
        <dsp:cNvPr id="0" name=""/>
        <dsp:cNvSpPr/>
      </dsp:nvSpPr>
      <dsp:spPr>
        <a:xfrm rot="16200000">
          <a:off x="4617955" y="659594"/>
          <a:ext cx="2955121" cy="1635932"/>
        </a:xfrm>
        <a:prstGeom prst="flowChartManualOperation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5277549" y="591024"/>
        <a:ext cx="1635932" cy="177307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3810720" y="804455"/>
          <a:ext cx="1290508" cy="2455276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125730" bIns="2794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Sans-sarif"/>
            </a:rPr>
            <a:t>Section 3</a:t>
          </a:r>
        </a:p>
      </dsp:txBody>
      <dsp:txXfrm rot="16200000">
        <a:off x="3796722" y="1741564"/>
        <a:ext cx="2209749" cy="335532"/>
      </dsp:txXfrm>
    </dsp:sp>
    <dsp:sp modelId="{CA0E963C-4763-E042-A890-F08CD650A506}">
      <dsp:nvSpPr>
        <dsp:cNvPr id="0" name=""/>
        <dsp:cNvSpPr/>
      </dsp:nvSpPr>
      <dsp:spPr>
        <a:xfrm>
          <a:off x="2404822" y="390277"/>
          <a:ext cx="1290508" cy="2868145"/>
        </a:xfrm>
        <a:prstGeom prst="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125730" bIns="2794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Sans-sarif"/>
            </a:rPr>
            <a:t>Section 2</a:t>
          </a:r>
        </a:p>
      </dsp:txBody>
      <dsp:txXfrm rot="16200000">
        <a:off x="2205033" y="1513176"/>
        <a:ext cx="2581331" cy="335532"/>
      </dsp:txXfrm>
    </dsp:sp>
    <dsp:sp modelId="{629D7055-DE38-8F4E-97FC-F6ED2C7DFB5A}">
      <dsp:nvSpPr>
        <dsp:cNvPr id="0" name=""/>
        <dsp:cNvSpPr/>
      </dsp:nvSpPr>
      <dsp:spPr>
        <a:xfrm>
          <a:off x="994770" y="0"/>
          <a:ext cx="1290508" cy="325842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125730" bIns="2794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Sans-sarif"/>
            </a:rPr>
            <a:t>Section 1</a:t>
          </a:r>
        </a:p>
      </dsp:txBody>
      <dsp:txXfrm rot="16200000">
        <a:off x="619357" y="1298524"/>
        <a:ext cx="2932580" cy="335532"/>
      </dsp:txXfrm>
    </dsp:sp>
    <dsp:sp modelId="{A5523B85-0412-4E42-9716-C4555CA93B92}">
      <dsp:nvSpPr>
        <dsp:cNvPr id="0" name=""/>
        <dsp:cNvSpPr/>
      </dsp:nvSpPr>
      <dsp:spPr>
        <a:xfrm>
          <a:off x="994770" y="0"/>
          <a:ext cx="916261" cy="327413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1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2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3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4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5</a:t>
          </a:r>
        </a:p>
      </dsp:txBody>
      <dsp:txXfrm>
        <a:off x="994770" y="0"/>
        <a:ext cx="916261" cy="3274138"/>
      </dsp:txXfrm>
    </dsp:sp>
    <dsp:sp modelId="{5C23E059-A274-4A47-81FA-55E3CD3940D4}">
      <dsp:nvSpPr>
        <dsp:cNvPr id="0" name=""/>
        <dsp:cNvSpPr/>
      </dsp:nvSpPr>
      <dsp:spPr>
        <a:xfrm>
          <a:off x="2404822" y="390277"/>
          <a:ext cx="916261" cy="288386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1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2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3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4</a:t>
          </a:r>
        </a:p>
      </dsp:txBody>
      <dsp:txXfrm>
        <a:off x="2404822" y="390277"/>
        <a:ext cx="916261" cy="2883861"/>
      </dsp:txXfrm>
    </dsp:sp>
    <dsp:sp modelId="{145FC432-B848-CF44-833A-F95090961D5A}">
      <dsp:nvSpPr>
        <dsp:cNvPr id="0" name=""/>
        <dsp:cNvSpPr/>
      </dsp:nvSpPr>
      <dsp:spPr>
        <a:xfrm>
          <a:off x="3810720" y="804455"/>
          <a:ext cx="916261" cy="246968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1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2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3</a:t>
          </a:r>
        </a:p>
      </dsp:txBody>
      <dsp:txXfrm>
        <a:off x="3810720" y="804455"/>
        <a:ext cx="916261" cy="246968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759230" y="750852"/>
          <a:ext cx="659411" cy="7507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584526" y="19881"/>
          <a:ext cx="1110060" cy="777006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1</a:t>
          </a:r>
        </a:p>
      </dsp:txBody>
      <dsp:txXfrm>
        <a:off x="622463" y="57818"/>
        <a:ext cx="1034186" cy="701132"/>
      </dsp:txXfrm>
    </dsp:sp>
    <dsp:sp modelId="{8F778107-FEDE-3F40-BB0B-E251764A073C}">
      <dsp:nvSpPr>
        <dsp:cNvPr id="0" name=""/>
        <dsp:cNvSpPr/>
      </dsp:nvSpPr>
      <dsp:spPr>
        <a:xfrm>
          <a:off x="1822964" y="94244"/>
          <a:ext cx="1458788" cy="628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Sans-sarif"/>
            </a:rPr>
            <a:t>Process 1</a:t>
          </a:r>
        </a:p>
      </dsp:txBody>
      <dsp:txXfrm>
        <a:off x="1822964" y="94244"/>
        <a:ext cx="1458788" cy="628010"/>
      </dsp:txXfrm>
    </dsp:sp>
    <dsp:sp modelId="{AE91A39F-5510-3B42-BB3F-4225CE9A99E9}">
      <dsp:nvSpPr>
        <dsp:cNvPr id="0" name=""/>
        <dsp:cNvSpPr/>
      </dsp:nvSpPr>
      <dsp:spPr>
        <a:xfrm rot="5400000">
          <a:off x="1835933" y="1623686"/>
          <a:ext cx="659411" cy="7507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977834"/>
            <a:satOff val="50000"/>
            <a:lumOff val="52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1661229" y="892715"/>
          <a:ext cx="1110060" cy="777006"/>
        </a:xfrm>
        <a:prstGeom prst="roundRect">
          <a:avLst>
            <a:gd name="adj" fmla="val 1667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2</a:t>
          </a:r>
        </a:p>
      </dsp:txBody>
      <dsp:txXfrm>
        <a:off x="1699166" y="930652"/>
        <a:ext cx="1034186" cy="701132"/>
      </dsp:txXfrm>
    </dsp:sp>
    <dsp:sp modelId="{F8E41525-92F5-6C4C-8A85-B947162AAD52}">
      <dsp:nvSpPr>
        <dsp:cNvPr id="0" name=""/>
        <dsp:cNvSpPr/>
      </dsp:nvSpPr>
      <dsp:spPr>
        <a:xfrm>
          <a:off x="2853837" y="948709"/>
          <a:ext cx="2151198" cy="628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Sans-sarif"/>
            </a:rPr>
            <a:t>Process 2</a:t>
          </a:r>
        </a:p>
      </dsp:txBody>
      <dsp:txXfrm>
        <a:off x="2853837" y="948709"/>
        <a:ext cx="2151198" cy="628010"/>
      </dsp:txXfrm>
    </dsp:sp>
    <dsp:sp modelId="{B1D1C174-9C29-984A-A33F-99C8F12C15A4}">
      <dsp:nvSpPr>
        <dsp:cNvPr id="0" name=""/>
        <dsp:cNvSpPr/>
      </dsp:nvSpPr>
      <dsp:spPr>
        <a:xfrm rot="5400000">
          <a:off x="2912636" y="2496521"/>
          <a:ext cx="659411" cy="7507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1955669"/>
            <a:satOff val="100000"/>
            <a:lumOff val="105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2737932" y="1765550"/>
          <a:ext cx="1110060" cy="777006"/>
        </a:xfrm>
        <a:prstGeom prst="roundRect">
          <a:avLst>
            <a:gd name="adj" fmla="val 1667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3</a:t>
          </a:r>
        </a:p>
      </dsp:txBody>
      <dsp:txXfrm>
        <a:off x="2775869" y="1803487"/>
        <a:ext cx="1034186" cy="701132"/>
      </dsp:txXfrm>
    </dsp:sp>
    <dsp:sp modelId="{39ECC98F-6F4E-FD4A-84D6-4E867C85286A}">
      <dsp:nvSpPr>
        <dsp:cNvPr id="0" name=""/>
        <dsp:cNvSpPr/>
      </dsp:nvSpPr>
      <dsp:spPr>
        <a:xfrm>
          <a:off x="3880791" y="1823917"/>
          <a:ext cx="1799273" cy="628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Sans-sarif"/>
            </a:rPr>
            <a:t>Process 3</a:t>
          </a:r>
        </a:p>
      </dsp:txBody>
      <dsp:txXfrm>
        <a:off x="3880791" y="1823917"/>
        <a:ext cx="1799273" cy="628010"/>
      </dsp:txXfrm>
    </dsp:sp>
    <dsp:sp modelId="{9F061D17-B993-5049-8DD9-DAB119BF852D}">
      <dsp:nvSpPr>
        <dsp:cNvPr id="0" name=""/>
        <dsp:cNvSpPr/>
      </dsp:nvSpPr>
      <dsp:spPr>
        <a:xfrm>
          <a:off x="3814635" y="2638385"/>
          <a:ext cx="1110060" cy="777006"/>
        </a:xfrm>
        <a:prstGeom prst="roundRect">
          <a:avLst>
            <a:gd name="adj" fmla="val 1667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4</a:t>
          </a:r>
        </a:p>
      </dsp:txBody>
      <dsp:txXfrm>
        <a:off x="3852572" y="2676322"/>
        <a:ext cx="1034186" cy="7011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12-10-2021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6987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003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: Ma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" y="0"/>
            <a:ext cx="9144000" cy="6858000"/>
          </a:xfrm>
          <a:prstGeom prst="rect">
            <a:avLst/>
          </a:prstGeom>
        </p:spPr>
      </p:pic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04925" y="3328136"/>
            <a:ext cx="6534150" cy="4886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 b="0">
                <a:solidFill>
                  <a:schemeClr val="tx1"/>
                </a:solidFill>
              </a:defRPr>
            </a:lvl1pPr>
            <a:lvl2pPr algn="ctr">
              <a:defRPr sz="3600"/>
            </a:lvl2pPr>
            <a:lvl3pPr algn="ctr">
              <a:defRPr sz="3600"/>
            </a:lvl3pPr>
            <a:lvl4pPr algn="ctr">
              <a:defRPr sz="3600"/>
            </a:lvl4pPr>
            <a:lvl5pPr algn="ctr">
              <a:defRPr sz="3600"/>
            </a:lvl5pPr>
          </a:lstStyle>
          <a:p>
            <a:pPr algn="ctr"/>
            <a:r>
              <a:rPr lang="en-US" sz="3600" b="1" dirty="0">
                <a:latin typeface="Sans-sarif"/>
              </a:rPr>
              <a:t>Title of Your Presentation 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304925" y="3979736"/>
            <a:ext cx="653415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  <a:latin typeface="+mn-lt"/>
              </a:defRPr>
            </a:lvl1pPr>
            <a:lvl2pPr algn="ctr">
              <a:defRPr sz="2100"/>
            </a:lvl2pPr>
            <a:lvl3pPr algn="ctr">
              <a:defRPr sz="2100"/>
            </a:lvl3pPr>
            <a:lvl4pPr algn="ctr">
              <a:defRPr sz="2100"/>
            </a:lvl4pPr>
            <a:lvl5pPr algn="ctr">
              <a:defRPr sz="2100"/>
            </a:lvl5pPr>
          </a:lstStyle>
          <a:p>
            <a:pPr algn="ctr"/>
            <a:r>
              <a:rPr lang="en-US" sz="2100" b="1" dirty="0">
                <a:latin typeface="HK Grotesk" pitchFamily="2" charset="77"/>
              </a:rPr>
              <a:t>A longer Subtitle that gives the audience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350581" y="4516136"/>
            <a:ext cx="4442838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ctr"/>
            <a:r>
              <a:rPr lang="en-US" sz="2100" b="1" dirty="0">
                <a:latin typeface="HK Grotesk" pitchFamily="2" charset="77"/>
              </a:rPr>
              <a:t>Presenter Details 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32072" y="2852936"/>
            <a:ext cx="4079857" cy="3604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latin typeface="+mn-lt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pPr algn="ctr"/>
            <a:r>
              <a:rPr lang="en-US" b="1" dirty="0">
                <a:latin typeface="Sans-sarif"/>
              </a:rPr>
              <a:t>Ministry of Culture</a:t>
            </a:r>
          </a:p>
        </p:txBody>
      </p:sp>
      <p:pic>
        <p:nvPicPr>
          <p:cNvPr id="10" name="Object 5">
            <a:extLst>
              <a:ext uri="{FF2B5EF4-FFF2-40B4-BE49-F238E27FC236}">
                <a16:creationId xmlns:a16="http://schemas.microsoft.com/office/drawing/2014/main" id="{A05E6507-8C35-4486-967D-33F79EF7E9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97" y="1556792"/>
            <a:ext cx="731405" cy="1231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0: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/>
          <p:nvPr userDrawn="1"/>
        </p:nvSpPr>
        <p:spPr>
          <a:xfrm>
            <a:off x="2400481" y="2270857"/>
            <a:ext cx="4343039" cy="2316287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2492375"/>
            <a:ext cx="1771650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35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r"/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743519" y="2390890"/>
            <a:ext cx="1890713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789803" y="2924176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3032" y="3241194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1: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87962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113031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113031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113031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113031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113031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113031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6597718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6597718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6597718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6597718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6597718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6597718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3278475" y="2033588"/>
            <a:ext cx="3052040" cy="369966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2: 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411413" y="1267201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/>
            </a:lvl1pPr>
          </a:lstStyle>
          <a:p>
            <a:pPr lvl="0"/>
            <a:r>
              <a:rPr lang="en-US" dirty="0"/>
              <a:t>Title of the Section appears here. 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ustom layout 13: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02298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ustom layout 14: Title and 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2298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5: 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13557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ustom layout 16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5777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 layout 17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53995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ustom layout 18: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7291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ustom layout 19: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77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2: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187624" y="2070541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1</a:t>
            </a:r>
          </a:p>
        </p:txBody>
      </p:sp>
      <p:sp>
        <p:nvSpPr>
          <p:cNvPr id="25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1475656" y="2205287"/>
            <a:ext cx="1944216" cy="3506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1187777" y="2565648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42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1195318" y="3438693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2</a:t>
            </a:r>
          </a:p>
        </p:txBody>
      </p:sp>
      <p:sp>
        <p:nvSpPr>
          <p:cNvPr id="43" name="Text Placeholder 14"/>
          <p:cNvSpPr>
            <a:spLocks noGrp="1"/>
          </p:cNvSpPr>
          <p:nvPr>
            <p:ph type="body" sz="quarter" idx="22" hasCustomPrompt="1"/>
          </p:nvPr>
        </p:nvSpPr>
        <p:spPr>
          <a:xfrm>
            <a:off x="1483350" y="3573440"/>
            <a:ext cx="2304752" cy="27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44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1195471" y="3933800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45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1195318" y="4806845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3</a:t>
            </a:r>
          </a:p>
        </p:txBody>
      </p:sp>
      <p:sp>
        <p:nvSpPr>
          <p:cNvPr id="46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1483350" y="4941591"/>
            <a:ext cx="2304752" cy="287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47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1195471" y="5301952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48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5299774" y="2060848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4</a:t>
            </a:r>
          </a:p>
        </p:txBody>
      </p:sp>
      <p:sp>
        <p:nvSpPr>
          <p:cNvPr id="49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80112" y="2195594"/>
            <a:ext cx="2320140" cy="2965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50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5299927" y="2555955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51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5307468" y="3429000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5</a:t>
            </a:r>
          </a:p>
        </p:txBody>
      </p:sp>
      <p:sp>
        <p:nvSpPr>
          <p:cNvPr id="52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5587806" y="3563746"/>
            <a:ext cx="2320140" cy="2973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53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5307621" y="3924107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54" name="Text Placeholder 12"/>
          <p:cNvSpPr>
            <a:spLocks noGrp="1"/>
          </p:cNvSpPr>
          <p:nvPr>
            <p:ph type="body" sz="quarter" idx="33" hasCustomPrompt="1"/>
          </p:nvPr>
        </p:nvSpPr>
        <p:spPr>
          <a:xfrm>
            <a:off x="5307468" y="4797152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6</a:t>
            </a:r>
          </a:p>
        </p:txBody>
      </p:sp>
      <p:sp>
        <p:nvSpPr>
          <p:cNvPr id="55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5587806" y="4931898"/>
            <a:ext cx="2312446" cy="287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56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5307621" y="5292259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5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267201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/>
            </a:lvl1pPr>
          </a:lstStyle>
          <a:p>
            <a:pPr lvl="0"/>
            <a:r>
              <a:rPr lang="en-US" dirty="0"/>
              <a:t>Title of the Section appears here. 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ustom layout 20: 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804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Custom layout 21: 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0772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1: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1995866" y="0"/>
            <a:ext cx="7148135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2: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241260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0600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3: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766" y="1844675"/>
            <a:ext cx="7398544" cy="3887788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4: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581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4680012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5: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19" y="1772817"/>
            <a:ext cx="7615238" cy="4050134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6: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20" y="1772817"/>
            <a:ext cx="3348522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5112061" y="1772817"/>
            <a:ext cx="3072203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7: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169194" y="1989138"/>
            <a:ext cx="6859190" cy="3833812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8: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9" y="1916114"/>
            <a:ext cx="7777163" cy="3906837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9: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8" y="1916832"/>
            <a:ext cx="2279722" cy="3921982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739679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516216" y="1916833"/>
            <a:ext cx="2058039" cy="3906837"/>
          </a:xfrm>
          <a:prstGeom prst="rect">
            <a:avLst/>
          </a:prstGeo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963141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739679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963141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9096" y="64660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24176" y="1116854"/>
            <a:ext cx="198977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HK Grotesk" pitchFamily="2" charset="77"/>
              </a:rPr>
              <a:t>Ministry of Culture</a:t>
            </a: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A05E6507-8C35-4486-967D-33F79EF7E9B3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21" y="144000"/>
            <a:ext cx="560316" cy="9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8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77" r:id="rId13"/>
    <p:sldLayoutId id="2147483678" r:id="rId14"/>
    <p:sldLayoutId id="2147483664" r:id="rId15"/>
    <p:sldLayoutId id="2147483681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73" r:id="rId22"/>
    <p:sldLayoutId id="2147483689" r:id="rId2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/>
              <a:t>Title of Your Presentation</a:t>
            </a:r>
            <a:endParaRPr lang="en-IN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IN" b="1" dirty="0"/>
              <a:t>A longer Subtitle that gives the audience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/>
              <a:t>Presenter Details</a:t>
            </a:r>
            <a:endParaRPr lang="en-IN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lang="en-US" b="1" dirty="0"/>
              <a:t>Ministry of Culture</a:t>
            </a:r>
            <a:endParaRPr lang="en-IN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10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80894848"/>
              </p:ext>
            </p:extLst>
          </p:nvPr>
        </p:nvGraphicFramePr>
        <p:xfrm>
          <a:off x="1524000" y="2531125"/>
          <a:ext cx="6096000" cy="3274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113">
            <a:extLst>
              <a:ext uri="{FF2B5EF4-FFF2-40B4-BE49-F238E27FC236}">
                <a16:creationId xmlns:a16="http://schemas.microsoft.com/office/drawing/2014/main" id="{C4615A67-049A-4E39-863B-37224DE99D24}"/>
              </a:ext>
            </a:extLst>
          </p:cNvPr>
          <p:cNvSpPr txBox="1">
            <a:spLocks/>
          </p:cNvSpPr>
          <p:nvPr/>
        </p:nvSpPr>
        <p:spPr>
          <a:xfrm>
            <a:off x="2503989" y="1134437"/>
            <a:ext cx="5977011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Title of the Section appears here.</a:t>
            </a:r>
            <a:endParaRPr lang="en-IN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11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8111379"/>
              </p:ext>
            </p:extLst>
          </p:nvPr>
        </p:nvGraphicFramePr>
        <p:xfrm>
          <a:off x="1704084" y="2586015"/>
          <a:ext cx="5735832" cy="3435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113">
            <a:extLst>
              <a:ext uri="{FF2B5EF4-FFF2-40B4-BE49-F238E27FC236}">
                <a16:creationId xmlns:a16="http://schemas.microsoft.com/office/drawing/2014/main" id="{8E03C267-2913-401D-9985-4D45A3D82B03}"/>
              </a:ext>
            </a:extLst>
          </p:cNvPr>
          <p:cNvSpPr txBox="1">
            <a:spLocks/>
          </p:cNvSpPr>
          <p:nvPr/>
        </p:nvSpPr>
        <p:spPr>
          <a:xfrm>
            <a:off x="2503989" y="1134437"/>
            <a:ext cx="5977011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Title of the Section appears here.</a:t>
            </a:r>
            <a:endParaRPr lang="en-IN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12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70587186"/>
              </p:ext>
            </p:extLst>
          </p:nvPr>
        </p:nvGraphicFramePr>
        <p:xfrm>
          <a:off x="1967880" y="2497348"/>
          <a:ext cx="5208240" cy="3523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113">
            <a:extLst>
              <a:ext uri="{FF2B5EF4-FFF2-40B4-BE49-F238E27FC236}">
                <a16:creationId xmlns:a16="http://schemas.microsoft.com/office/drawing/2014/main" id="{D5816AE7-6BF0-4899-84F7-F7A53575D36B}"/>
              </a:ext>
            </a:extLst>
          </p:cNvPr>
          <p:cNvSpPr txBox="1">
            <a:spLocks/>
          </p:cNvSpPr>
          <p:nvPr/>
        </p:nvSpPr>
        <p:spPr>
          <a:xfrm>
            <a:off x="2503989" y="1134437"/>
            <a:ext cx="5977011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Title of the Section appears here.</a:t>
            </a:r>
            <a:endParaRPr lang="en-IN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470332"/>
              </p:ext>
            </p:extLst>
          </p:nvPr>
        </p:nvGraphicFramePr>
        <p:xfrm>
          <a:off x="288356" y="2574016"/>
          <a:ext cx="8679798" cy="2602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46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1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Head2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3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4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5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13</a:t>
            </a:fld>
            <a:endParaRPr lang="en-IN" dirty="0"/>
          </a:p>
        </p:txBody>
      </p:sp>
      <p:sp>
        <p:nvSpPr>
          <p:cNvPr id="7" name="Text Placeholder 113">
            <a:extLst>
              <a:ext uri="{FF2B5EF4-FFF2-40B4-BE49-F238E27FC236}">
                <a16:creationId xmlns:a16="http://schemas.microsoft.com/office/drawing/2014/main" id="{8C2150EE-8AC6-4057-BDC4-DD2A9C4C9333}"/>
              </a:ext>
            </a:extLst>
          </p:cNvPr>
          <p:cNvSpPr txBox="1">
            <a:spLocks/>
          </p:cNvSpPr>
          <p:nvPr/>
        </p:nvSpPr>
        <p:spPr>
          <a:xfrm>
            <a:off x="2503989" y="1134437"/>
            <a:ext cx="5977011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Title of the Section appears here.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2630080" y="2726922"/>
            <a:ext cx="1905504" cy="2502278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4597426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6562710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668916" y="2726922"/>
            <a:ext cx="1907733" cy="2502278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503218" y="4296724"/>
            <a:ext cx="2160000" cy="705054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2468503" y="4296724"/>
            <a:ext cx="2160000" cy="705054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4433788" y="4296724"/>
            <a:ext cx="2160000" cy="705054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6399071" y="4296724"/>
            <a:ext cx="2160000" cy="705054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06980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172265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137548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102832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802029" y="3319463"/>
            <a:ext cx="1703079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1728" y="2947230"/>
            <a:ext cx="1724099" cy="30777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4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1400" b="1" dirty="0">
                <a:latin typeface="Sans-sarif"/>
                <a:ea typeface="League Spartan" charset="0"/>
                <a:cs typeface="Poppins" pitchFamily="2" charset="77"/>
              </a:rPr>
              <a:t> TITLE 01</a:t>
            </a:r>
          </a:p>
        </p:txBody>
      </p:sp>
      <p:sp>
        <p:nvSpPr>
          <p:cNvPr id="54" name="Subtitle 2"/>
          <p:cNvSpPr txBox="1"/>
          <p:nvPr/>
        </p:nvSpPr>
        <p:spPr>
          <a:xfrm>
            <a:off x="2763194" y="3319463"/>
            <a:ext cx="1615264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720876" y="2947540"/>
            <a:ext cx="1661043" cy="30777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400" b="1" dirty="0">
                <a:latin typeface="Sans-sarif"/>
                <a:cs typeface="Calibri" panose="020F0502020204030204" pitchFamily="34" charset="0"/>
              </a:rPr>
              <a:t>YOUR TITLE 02</a:t>
            </a:r>
          </a:p>
        </p:txBody>
      </p:sp>
      <p:sp>
        <p:nvSpPr>
          <p:cNvPr id="57" name="Subtitle 2"/>
          <p:cNvSpPr txBox="1"/>
          <p:nvPr/>
        </p:nvSpPr>
        <p:spPr>
          <a:xfrm>
            <a:off x="4730540" y="3319463"/>
            <a:ext cx="1615264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36919" y="2947230"/>
            <a:ext cx="1703290" cy="30777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4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14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1400" b="1" dirty="0">
                <a:latin typeface="Sans-sarif"/>
                <a:cs typeface="Calibri" panose="020F0502020204030204" pitchFamily="34" charset="0"/>
              </a:rPr>
              <a:t>TITLE</a:t>
            </a:r>
            <a:r>
              <a:rPr lang="en-US" sz="14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1400" b="1" dirty="0"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6695823" y="3319463"/>
            <a:ext cx="1615264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654791" y="2947230"/>
            <a:ext cx="1724099" cy="30777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4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14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1400" b="1" dirty="0">
                <a:latin typeface="Sans-sarif"/>
                <a:cs typeface="Calibri" panose="020F0502020204030204" pitchFamily="34" charset="0"/>
              </a:rPr>
              <a:t>TITLE</a:t>
            </a:r>
            <a:r>
              <a:rPr lang="en-US" sz="1400" b="1" dirty="0"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 </a:t>
            </a:r>
            <a:fld id="{15D79CB0-29A5-470B-A303-015B39029378}" type="slidenum">
              <a:rPr lang="en-IN" smtClean="0"/>
              <a:t>14</a:t>
            </a:fld>
            <a:endParaRPr lang="en-IN" dirty="0"/>
          </a:p>
        </p:txBody>
      </p:sp>
      <p:sp>
        <p:nvSpPr>
          <p:cNvPr id="26" name="Text Placeholder 113">
            <a:extLst>
              <a:ext uri="{FF2B5EF4-FFF2-40B4-BE49-F238E27FC236}">
                <a16:creationId xmlns:a16="http://schemas.microsoft.com/office/drawing/2014/main" id="{AAF8E62F-B64A-4132-82E3-0FA386321976}"/>
              </a:ext>
            </a:extLst>
          </p:cNvPr>
          <p:cNvSpPr txBox="1">
            <a:spLocks/>
          </p:cNvSpPr>
          <p:nvPr/>
        </p:nvSpPr>
        <p:spPr>
          <a:xfrm>
            <a:off x="2503989" y="1134437"/>
            <a:ext cx="5977011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Title of the Section appears here.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0" y="1657350"/>
            <a:ext cx="8323545" cy="61064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200" b="1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63205966"/>
              </p:ext>
            </p:extLst>
          </p:nvPr>
        </p:nvGraphicFramePr>
        <p:xfrm>
          <a:off x="1629188" y="2490593"/>
          <a:ext cx="5885625" cy="3458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15</a:t>
            </a:fld>
            <a:endParaRPr lang="en-IN" dirty="0"/>
          </a:p>
        </p:txBody>
      </p:sp>
      <p:sp>
        <p:nvSpPr>
          <p:cNvPr id="8" name="Text Placeholder 113">
            <a:extLst>
              <a:ext uri="{FF2B5EF4-FFF2-40B4-BE49-F238E27FC236}">
                <a16:creationId xmlns:a16="http://schemas.microsoft.com/office/drawing/2014/main" id="{54C38D04-02CC-44E9-A24D-5051DAAD6003}"/>
              </a:ext>
            </a:extLst>
          </p:cNvPr>
          <p:cNvSpPr txBox="1">
            <a:spLocks/>
          </p:cNvSpPr>
          <p:nvPr/>
        </p:nvSpPr>
        <p:spPr>
          <a:xfrm>
            <a:off x="2503989" y="1134437"/>
            <a:ext cx="5977011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Title of the Section appears here.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2685837"/>
            <a:ext cx="2972957" cy="34321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29863" y="3019018"/>
            <a:ext cx="807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Sans-sarif"/>
              </a:rPr>
              <a:t>Icon 1 Image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33718" y="4135887"/>
            <a:ext cx="1215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Sans-sarif"/>
              </a:rPr>
              <a:t>Icon 3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40425" y="3824181"/>
            <a:ext cx="942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Sans-sarif"/>
              </a:rPr>
              <a:t>Center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66067" y="3019018"/>
            <a:ext cx="807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Sans-sarif"/>
              </a:rPr>
              <a:t>Icon 2 Image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33718" y="2680266"/>
            <a:ext cx="1079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Sans-sarif"/>
              </a:rPr>
              <a:t>Icon 1</a:t>
            </a:r>
            <a:r>
              <a:rPr lang="en-US" dirty="0">
                <a:solidFill>
                  <a:schemeClr val="accent2"/>
                </a:solidFill>
                <a:latin typeface="Sans-sarif"/>
              </a:rPr>
              <a:t>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32023" y="4509120"/>
            <a:ext cx="807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Sans-sarif"/>
              </a:rPr>
              <a:t>Icon 3 Image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71681" y="2680266"/>
            <a:ext cx="11086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Sans-sarif"/>
              </a:rPr>
              <a:t>Icon 2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71681" y="4135886"/>
            <a:ext cx="989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Sans-sarif"/>
              </a:rPr>
              <a:t>Icon 4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57707" y="5163131"/>
            <a:ext cx="1043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Sans-sarif"/>
              </a:rPr>
              <a:t>Icon 5</a:t>
            </a:r>
            <a:r>
              <a:rPr lang="en-US" dirty="0">
                <a:solidFill>
                  <a:schemeClr val="accent2"/>
                </a:solidFill>
                <a:latin typeface="Sans-sarif"/>
              </a:rPr>
              <a:t>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76056" y="4509120"/>
            <a:ext cx="807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Sans-sarif"/>
              </a:rPr>
              <a:t>Icon 4 Image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7965" y="5287270"/>
            <a:ext cx="807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Sans-sarif"/>
              </a:rPr>
              <a:t>Icon 5 Image 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16</a:t>
            </a:fld>
            <a:endParaRPr lang="en-IN" dirty="0"/>
          </a:p>
        </p:txBody>
      </p:sp>
      <p:sp>
        <p:nvSpPr>
          <p:cNvPr id="18" name="Text Placeholder 113">
            <a:extLst>
              <a:ext uri="{FF2B5EF4-FFF2-40B4-BE49-F238E27FC236}">
                <a16:creationId xmlns:a16="http://schemas.microsoft.com/office/drawing/2014/main" id="{48182F52-B502-41BA-86A5-ACC1F864AD13}"/>
              </a:ext>
            </a:extLst>
          </p:cNvPr>
          <p:cNvSpPr txBox="1">
            <a:spLocks/>
          </p:cNvSpPr>
          <p:nvPr/>
        </p:nvSpPr>
        <p:spPr>
          <a:xfrm>
            <a:off x="2503989" y="1134437"/>
            <a:ext cx="5977011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Title of the Section appears here.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85213" y="2055018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85212" y="231124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85212" y="3172776"/>
            <a:ext cx="116453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5212" y="3476581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85213" y="4370909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85813" y="2055018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85812" y="231124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85813" y="3172776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485813" y="4290534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85812" y="465579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85812" y="3476581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85212" y="465579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34" y="2261721"/>
            <a:ext cx="2720306" cy="2725163"/>
          </a:xfrm>
          <a:prstGeom prst="rect">
            <a:avLst/>
          </a:prstGeom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17</a:t>
            </a:fld>
            <a:endParaRPr lang="en-IN" dirty="0"/>
          </a:p>
        </p:txBody>
      </p:sp>
      <p:sp>
        <p:nvSpPr>
          <p:cNvPr id="19" name="Text Placeholder 113">
            <a:extLst>
              <a:ext uri="{FF2B5EF4-FFF2-40B4-BE49-F238E27FC236}">
                <a16:creationId xmlns:a16="http://schemas.microsoft.com/office/drawing/2014/main" id="{12FCFFB2-AAEB-4FAF-A56F-97D629FE6A9F}"/>
              </a:ext>
            </a:extLst>
          </p:cNvPr>
          <p:cNvSpPr txBox="1">
            <a:spLocks/>
          </p:cNvSpPr>
          <p:nvPr/>
        </p:nvSpPr>
        <p:spPr>
          <a:xfrm>
            <a:off x="2503989" y="1134437"/>
            <a:ext cx="5977011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Title of the Section appears here.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5313635" y="2679739"/>
            <a:ext cx="2158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Sans-sarif"/>
              </a:rPr>
              <a:t>Sample 1</a:t>
            </a:r>
          </a:p>
          <a:p>
            <a:pPr algn="ctr"/>
            <a:r>
              <a:rPr lang="en-US" b="1" dirty="0">
                <a:solidFill>
                  <a:schemeClr val="accent6"/>
                </a:solidFill>
                <a:latin typeface="Sans-sarif"/>
              </a:rPr>
              <a:t>Content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1324611" y="4569949"/>
            <a:ext cx="2491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F0"/>
                </a:solidFill>
                <a:latin typeface="Sans-sarif"/>
              </a:rPr>
              <a:t>Sample 2</a:t>
            </a:r>
          </a:p>
          <a:p>
            <a:pPr algn="ctr"/>
            <a:r>
              <a:rPr lang="en-US" b="1" dirty="0">
                <a:solidFill>
                  <a:srgbClr val="00B0F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707480" y="4707142"/>
            <a:ext cx="21588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Sans-sarif"/>
              </a:rPr>
              <a:t>Sample 3</a:t>
            </a:r>
          </a:p>
          <a:p>
            <a:pPr algn="ctr"/>
            <a:endParaRPr lang="en-US" sz="2400" dirty="0">
              <a:solidFill>
                <a:srgbClr val="FFFF00"/>
              </a:solidFill>
              <a:latin typeface="Sans-sarif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874" y="2595436"/>
            <a:ext cx="3234189" cy="3353844"/>
          </a:xfrm>
          <a:prstGeom prst="rect">
            <a:avLst/>
          </a:prstGeom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18</a:t>
            </a:fld>
            <a:endParaRPr lang="en-IN" dirty="0"/>
          </a:p>
        </p:txBody>
      </p:sp>
      <p:sp>
        <p:nvSpPr>
          <p:cNvPr id="11" name="Text Placeholder 113">
            <a:extLst>
              <a:ext uri="{FF2B5EF4-FFF2-40B4-BE49-F238E27FC236}">
                <a16:creationId xmlns:a16="http://schemas.microsoft.com/office/drawing/2014/main" id="{93E1B6D1-045A-4FEA-90AE-6E7A72C51BB7}"/>
              </a:ext>
            </a:extLst>
          </p:cNvPr>
          <p:cNvSpPr txBox="1">
            <a:spLocks/>
          </p:cNvSpPr>
          <p:nvPr/>
        </p:nvSpPr>
        <p:spPr>
          <a:xfrm>
            <a:off x="2503989" y="1134437"/>
            <a:ext cx="5977011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Title of the Section appears here.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491" y="2407966"/>
            <a:ext cx="3508970" cy="32411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154851" y="3676934"/>
            <a:ext cx="24913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6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500" b="1" dirty="0">
                <a:solidFill>
                  <a:schemeClr val="accent6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225480" y="3708175"/>
            <a:ext cx="24913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ED55E1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500" b="1" dirty="0">
                <a:solidFill>
                  <a:srgbClr val="ED55E1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677507" y="2649418"/>
            <a:ext cx="24913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ED5977"/>
                </a:solidFill>
                <a:latin typeface="Sans-sarif"/>
              </a:rPr>
              <a:t>Sample 6</a:t>
            </a:r>
          </a:p>
          <a:p>
            <a:pPr algn="ctr"/>
            <a:r>
              <a:rPr lang="en-US" sz="1500" b="1" dirty="0">
                <a:solidFill>
                  <a:srgbClr val="ED5977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049959" y="2527717"/>
            <a:ext cx="24913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1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500" b="1" dirty="0">
                <a:solidFill>
                  <a:schemeClr val="accent1"/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891671" y="5395282"/>
            <a:ext cx="24913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5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4382976" y="5237814"/>
            <a:ext cx="24913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5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19</a:t>
            </a:fld>
            <a:endParaRPr lang="en-IN" dirty="0"/>
          </a:p>
        </p:txBody>
      </p:sp>
      <p:sp>
        <p:nvSpPr>
          <p:cNvPr id="15" name="Text Placeholder 113">
            <a:extLst>
              <a:ext uri="{FF2B5EF4-FFF2-40B4-BE49-F238E27FC236}">
                <a16:creationId xmlns:a16="http://schemas.microsoft.com/office/drawing/2014/main" id="{93D43D0C-68A6-4033-B254-58B685B164E0}"/>
              </a:ext>
            </a:extLst>
          </p:cNvPr>
          <p:cNvSpPr txBox="1">
            <a:spLocks/>
          </p:cNvSpPr>
          <p:nvPr/>
        </p:nvSpPr>
        <p:spPr>
          <a:xfrm>
            <a:off x="2503989" y="1134437"/>
            <a:ext cx="5977011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Title of the Section appears here.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9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1</a:t>
            </a:r>
            <a:endParaRPr lang="en-IN" dirty="0"/>
          </a:p>
        </p:txBody>
      </p:sp>
      <p:sp>
        <p:nvSpPr>
          <p:cNvPr id="97" name="Text Placeholder 96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en-US" dirty="0"/>
              <a:t>ABOUT US</a:t>
            </a:r>
            <a:endParaRPr lang="en-IN" dirty="0"/>
          </a:p>
        </p:txBody>
      </p:sp>
      <p:sp>
        <p:nvSpPr>
          <p:cNvPr id="98" name="Text Placeholder 9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99" name="Text Placeholder 9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2</a:t>
            </a:r>
            <a:endParaRPr lang="en-IN" dirty="0"/>
          </a:p>
        </p:txBody>
      </p:sp>
      <p:sp>
        <p:nvSpPr>
          <p:cNvPr id="100" name="Text Placeholder 99"/>
          <p:cNvSpPr>
            <a:spLocks noGrp="1"/>
          </p:cNvSpPr>
          <p:nvPr>
            <p:ph type="body" sz="quarter" idx="22"/>
          </p:nvPr>
        </p:nvSpPr>
        <p:spPr/>
        <p:txBody>
          <a:bodyPr>
            <a:noAutofit/>
          </a:bodyPr>
          <a:lstStyle/>
          <a:p>
            <a:r>
              <a:rPr lang="en-US" dirty="0"/>
              <a:t>MESSAGE FROM</a:t>
            </a:r>
            <a:endParaRPr lang="en-IN" dirty="0"/>
          </a:p>
        </p:txBody>
      </p:sp>
      <p:sp>
        <p:nvSpPr>
          <p:cNvPr id="101" name="Text Placeholder 100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02" name="Text Placeholder 101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3</a:t>
            </a:r>
            <a:endParaRPr lang="en-IN" dirty="0"/>
          </a:p>
        </p:txBody>
      </p:sp>
      <p:sp>
        <p:nvSpPr>
          <p:cNvPr id="103" name="Text Placeholder 102"/>
          <p:cNvSpPr>
            <a:spLocks noGrp="1"/>
          </p:cNvSpPr>
          <p:nvPr>
            <p:ph type="body" sz="quarter" idx="25"/>
          </p:nvPr>
        </p:nvSpPr>
        <p:spPr/>
        <p:txBody>
          <a:bodyPr>
            <a:noAutofit/>
          </a:bodyPr>
          <a:lstStyle/>
          <a:p>
            <a:r>
              <a:rPr lang="en-US" dirty="0"/>
              <a:t>OUR MISION</a:t>
            </a:r>
            <a:endParaRPr lang="en-IN" dirty="0"/>
          </a:p>
        </p:txBody>
      </p:sp>
      <p:sp>
        <p:nvSpPr>
          <p:cNvPr id="104" name="Text Placeholder 10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05" name="Text Placeholder 104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4</a:t>
            </a:r>
            <a:endParaRPr lang="en-IN" dirty="0"/>
          </a:p>
        </p:txBody>
      </p:sp>
      <p:sp>
        <p:nvSpPr>
          <p:cNvPr id="106" name="Text Placeholder 105"/>
          <p:cNvSpPr>
            <a:spLocks noGrp="1"/>
          </p:cNvSpPr>
          <p:nvPr>
            <p:ph type="body" sz="quarter" idx="28"/>
          </p:nvPr>
        </p:nvSpPr>
        <p:spPr/>
        <p:txBody>
          <a:bodyPr>
            <a:noAutofit/>
          </a:bodyPr>
          <a:lstStyle/>
          <a:p>
            <a:r>
              <a:rPr lang="en-US" dirty="0"/>
              <a:t>OUR VISION</a:t>
            </a:r>
            <a:endParaRPr lang="en-IN" dirty="0"/>
          </a:p>
        </p:txBody>
      </p:sp>
      <p:sp>
        <p:nvSpPr>
          <p:cNvPr id="107" name="Text Placeholder 106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08" name="Text Placeholder 107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5</a:t>
            </a:r>
            <a:endParaRPr lang="en-IN" dirty="0"/>
          </a:p>
        </p:txBody>
      </p:sp>
      <p:sp>
        <p:nvSpPr>
          <p:cNvPr id="109" name="Text Placeholder 108"/>
          <p:cNvSpPr>
            <a:spLocks noGrp="1"/>
          </p:cNvSpPr>
          <p:nvPr>
            <p:ph type="body" sz="quarter" idx="31"/>
          </p:nvPr>
        </p:nvSpPr>
        <p:spPr/>
        <p:txBody>
          <a:bodyPr>
            <a:noAutofit/>
          </a:bodyPr>
          <a:lstStyle/>
          <a:p>
            <a:r>
              <a:rPr lang="en-US" dirty="0"/>
              <a:t>BUSSINESS MODEL</a:t>
            </a:r>
            <a:endParaRPr lang="en-IN" dirty="0"/>
          </a:p>
        </p:txBody>
      </p:sp>
      <p:sp>
        <p:nvSpPr>
          <p:cNvPr id="110" name="Text Placeholder 109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11" name="Text Placeholder 110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dirty="0"/>
              <a:t>6</a:t>
            </a:r>
            <a:endParaRPr lang="en-IN" dirty="0"/>
          </a:p>
        </p:txBody>
      </p:sp>
      <p:sp>
        <p:nvSpPr>
          <p:cNvPr id="112" name="Text Placeholder 111"/>
          <p:cNvSpPr>
            <a:spLocks noGrp="1"/>
          </p:cNvSpPr>
          <p:nvPr>
            <p:ph type="body" sz="quarter" idx="34"/>
          </p:nvPr>
        </p:nvSpPr>
        <p:spPr/>
        <p:txBody>
          <a:bodyPr>
            <a:noAutofit/>
          </a:bodyPr>
          <a:lstStyle/>
          <a:p>
            <a:r>
              <a:rPr lang="en-US" dirty="0"/>
              <a:t>OUR HISTORY</a:t>
            </a:r>
            <a:endParaRPr lang="en-IN" dirty="0"/>
          </a:p>
        </p:txBody>
      </p:sp>
      <p:sp>
        <p:nvSpPr>
          <p:cNvPr id="113" name="Text Placeholder 112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23" name="Text Placeholder 113">
            <a:extLst>
              <a:ext uri="{FF2B5EF4-FFF2-40B4-BE49-F238E27FC236}">
                <a16:creationId xmlns:a16="http://schemas.microsoft.com/office/drawing/2014/main" id="{45E60102-705E-4F89-8DCA-9CD2067C2A7F}"/>
              </a:ext>
            </a:extLst>
          </p:cNvPr>
          <p:cNvSpPr txBox="1">
            <a:spLocks/>
          </p:cNvSpPr>
          <p:nvPr/>
        </p:nvSpPr>
        <p:spPr>
          <a:xfrm>
            <a:off x="2503989" y="1134437"/>
            <a:ext cx="5977011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Title of the Section appears here.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783" y="1988840"/>
            <a:ext cx="5585529" cy="43728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5121" y="2651520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Sans-sarif"/>
              </a:rPr>
              <a:t>Sample 1 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82435" y="3513984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Sans-sarif"/>
              </a:rPr>
              <a:t>Sample 2 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54257" y="4452029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Sans-sarif"/>
              </a:rPr>
              <a:t>Sample 3 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82435" y="5274309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Sans-sarif"/>
              </a:rPr>
              <a:t>Sample 4 Content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20</a:t>
            </a:fld>
            <a:endParaRPr lang="en-IN" dirty="0"/>
          </a:p>
        </p:txBody>
      </p:sp>
      <p:sp>
        <p:nvSpPr>
          <p:cNvPr id="14" name="Text Placeholder 113">
            <a:extLst>
              <a:ext uri="{FF2B5EF4-FFF2-40B4-BE49-F238E27FC236}">
                <a16:creationId xmlns:a16="http://schemas.microsoft.com/office/drawing/2014/main" id="{79A48B9C-AD6B-421B-9117-33D45895F559}"/>
              </a:ext>
            </a:extLst>
          </p:cNvPr>
          <p:cNvSpPr txBox="1">
            <a:spLocks/>
          </p:cNvSpPr>
          <p:nvPr/>
        </p:nvSpPr>
        <p:spPr>
          <a:xfrm>
            <a:off x="2503989" y="1134437"/>
            <a:ext cx="5977011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Title of the Section appears here.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281" y="2357050"/>
            <a:ext cx="4633977" cy="35922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39313" y="2993599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1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78562" y="2700623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2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78562" y="3239197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3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65227" y="3579550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4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60560" y="3843945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5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65227" y="4209683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6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60560" y="4480497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7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65227" y="4890332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8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21</a:t>
            </a:fld>
            <a:endParaRPr lang="en-IN" dirty="0"/>
          </a:p>
        </p:txBody>
      </p:sp>
      <p:sp>
        <p:nvSpPr>
          <p:cNvPr id="17" name="Text Placeholder 113">
            <a:extLst>
              <a:ext uri="{FF2B5EF4-FFF2-40B4-BE49-F238E27FC236}">
                <a16:creationId xmlns:a16="http://schemas.microsoft.com/office/drawing/2014/main" id="{8B8CECC8-4827-4FAB-B79D-8861DE3C9B8D}"/>
              </a:ext>
            </a:extLst>
          </p:cNvPr>
          <p:cNvSpPr txBox="1">
            <a:spLocks/>
          </p:cNvSpPr>
          <p:nvPr/>
        </p:nvSpPr>
        <p:spPr>
          <a:xfrm>
            <a:off x="2503989" y="1134437"/>
            <a:ext cx="5977011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Title of the Section appears here.</a:t>
            </a:r>
            <a:endParaRPr lang="en-IN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564904"/>
            <a:ext cx="2678502" cy="36398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2242910" y="2761764"/>
            <a:ext cx="6678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sz="1400" dirty="0" err="1">
                <a:solidFill>
                  <a:schemeClr val="accent5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2546979" y="3586790"/>
            <a:ext cx="5913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370894" y="4393411"/>
            <a:ext cx="6413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sz="1400" dirty="0" err="1">
                <a:solidFill>
                  <a:schemeClr val="accent2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22</a:t>
            </a:fld>
            <a:endParaRPr lang="en-IN" dirty="0"/>
          </a:p>
        </p:txBody>
      </p:sp>
      <p:sp>
        <p:nvSpPr>
          <p:cNvPr id="10" name="Text Placeholder 113">
            <a:extLst>
              <a:ext uri="{FF2B5EF4-FFF2-40B4-BE49-F238E27FC236}">
                <a16:creationId xmlns:a16="http://schemas.microsoft.com/office/drawing/2014/main" id="{795B1E75-DA28-49F3-B283-AB1D60AFADF2}"/>
              </a:ext>
            </a:extLst>
          </p:cNvPr>
          <p:cNvSpPr txBox="1">
            <a:spLocks/>
          </p:cNvSpPr>
          <p:nvPr/>
        </p:nvSpPr>
        <p:spPr>
          <a:xfrm>
            <a:off x="2503989" y="1134437"/>
            <a:ext cx="5977011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Title of the Section appears here.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 flipH="1">
            <a:off x="1108587" y="363212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493504" y="363212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732192" y="25529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6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803752" y="25529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486629" y="4973847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5098985" y="4973847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267" y="2590362"/>
            <a:ext cx="3233468" cy="3142894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23</a:t>
            </a:fld>
            <a:endParaRPr lang="en-IN" dirty="0"/>
          </a:p>
        </p:txBody>
      </p:sp>
      <p:sp>
        <p:nvSpPr>
          <p:cNvPr id="16" name="Text Placeholder 113">
            <a:extLst>
              <a:ext uri="{FF2B5EF4-FFF2-40B4-BE49-F238E27FC236}">
                <a16:creationId xmlns:a16="http://schemas.microsoft.com/office/drawing/2014/main" id="{0A591BDF-A562-47D3-B4D0-FD92355D1C72}"/>
              </a:ext>
            </a:extLst>
          </p:cNvPr>
          <p:cNvSpPr txBox="1">
            <a:spLocks/>
          </p:cNvSpPr>
          <p:nvPr/>
        </p:nvSpPr>
        <p:spPr>
          <a:xfrm>
            <a:off x="2503989" y="1134437"/>
            <a:ext cx="5977011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Title of the Section appears here.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592" y="2575585"/>
            <a:ext cx="3090816" cy="32296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216599" y="393488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1702653" y="269274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396085" y="251487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5382090" y="317879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5166066" y="425891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24</a:t>
            </a:fld>
            <a:endParaRPr lang="en-IN" dirty="0"/>
          </a:p>
        </p:txBody>
      </p:sp>
      <p:sp>
        <p:nvSpPr>
          <p:cNvPr id="14" name="Text Placeholder 113">
            <a:extLst>
              <a:ext uri="{FF2B5EF4-FFF2-40B4-BE49-F238E27FC236}">
                <a16:creationId xmlns:a16="http://schemas.microsoft.com/office/drawing/2014/main" id="{10CF6D57-B5FE-467A-B491-252B9FFC3577}"/>
              </a:ext>
            </a:extLst>
          </p:cNvPr>
          <p:cNvSpPr txBox="1">
            <a:spLocks/>
          </p:cNvSpPr>
          <p:nvPr/>
        </p:nvSpPr>
        <p:spPr>
          <a:xfrm>
            <a:off x="2503989" y="1134437"/>
            <a:ext cx="5977011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Title of the Section appears here.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353" y="2659386"/>
            <a:ext cx="3145476" cy="2862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4463988" y="2559823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92D050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rgbClr val="92D05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005442" y="3919118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491091" y="510725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915174" y="510725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400246" y="3919118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rgbClr val="0070C0"/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2122391" y="2559823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6</a:t>
            </a:r>
          </a:p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25</a:t>
            </a:fld>
            <a:endParaRPr lang="en-IN" dirty="0"/>
          </a:p>
        </p:txBody>
      </p:sp>
      <p:sp>
        <p:nvSpPr>
          <p:cNvPr id="15" name="Text Placeholder 113">
            <a:extLst>
              <a:ext uri="{FF2B5EF4-FFF2-40B4-BE49-F238E27FC236}">
                <a16:creationId xmlns:a16="http://schemas.microsoft.com/office/drawing/2014/main" id="{B274EB20-2926-4831-92B0-05B9BA05A6B5}"/>
              </a:ext>
            </a:extLst>
          </p:cNvPr>
          <p:cNvSpPr txBox="1">
            <a:spLocks/>
          </p:cNvSpPr>
          <p:nvPr/>
        </p:nvSpPr>
        <p:spPr>
          <a:xfrm>
            <a:off x="2503989" y="1134437"/>
            <a:ext cx="5977011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Title of the Section appears here.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915" y="2579617"/>
            <a:ext cx="3032171" cy="3032171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26</a:t>
            </a:fld>
            <a:endParaRPr lang="en-IN" dirty="0"/>
          </a:p>
        </p:txBody>
      </p:sp>
      <p:sp>
        <p:nvSpPr>
          <p:cNvPr id="22" name="Rectangle 21"/>
          <p:cNvSpPr/>
          <p:nvPr/>
        </p:nvSpPr>
        <p:spPr>
          <a:xfrm>
            <a:off x="1085213" y="2486151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Sans-sarif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85212" y="274237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85213" y="3603909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7030A0"/>
                </a:solidFill>
                <a:latin typeface="Sans-sarif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85212" y="3907714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85213" y="4802042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ED5977"/>
                </a:solidFill>
                <a:latin typeface="Sans-sarif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485813" y="2486151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002060"/>
                </a:solidFill>
                <a:latin typeface="Sans-sarif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485812" y="274237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85813" y="3603909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ED5977"/>
                </a:solidFill>
                <a:latin typeface="Sans-sarif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485813" y="4721667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chemeClr val="accent6"/>
                </a:solidFill>
                <a:latin typeface="Sans-sarif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485812" y="508692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85812" y="3907714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85212" y="508692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9" name="Text Placeholder 113">
            <a:extLst>
              <a:ext uri="{FF2B5EF4-FFF2-40B4-BE49-F238E27FC236}">
                <a16:creationId xmlns:a16="http://schemas.microsoft.com/office/drawing/2014/main" id="{CE676381-7AE9-47A4-84C0-87292B422E5A}"/>
              </a:ext>
            </a:extLst>
          </p:cNvPr>
          <p:cNvSpPr txBox="1">
            <a:spLocks/>
          </p:cNvSpPr>
          <p:nvPr/>
        </p:nvSpPr>
        <p:spPr>
          <a:xfrm>
            <a:off x="2503989" y="1134437"/>
            <a:ext cx="5977011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Title of the Section appears here.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583" y="2768322"/>
            <a:ext cx="2214834" cy="31089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9602" y="289745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Process 1</a:t>
            </a:r>
          </a:p>
        </p:txBody>
      </p:sp>
      <p:sp>
        <p:nvSpPr>
          <p:cNvPr id="4" name="Rectangle 3"/>
          <p:cNvSpPr/>
          <p:nvPr/>
        </p:nvSpPr>
        <p:spPr>
          <a:xfrm>
            <a:off x="5788155" y="3352134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Sans-sarif"/>
              </a:rPr>
              <a:t>Process 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58248" y="3892194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Process 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88155" y="4378248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Sans-sarif"/>
              </a:rPr>
              <a:t>Process 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58248" y="4864302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Sans-sarif"/>
              </a:rPr>
              <a:t>Process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788155" y="5382149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ED55E1"/>
                </a:solidFill>
                <a:latin typeface="Sans-sarif"/>
              </a:rPr>
              <a:t>Process 6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27</a:t>
            </a:fld>
            <a:endParaRPr lang="en-IN" dirty="0"/>
          </a:p>
        </p:txBody>
      </p:sp>
      <p:sp>
        <p:nvSpPr>
          <p:cNvPr id="16" name="Text Placeholder 113">
            <a:extLst>
              <a:ext uri="{FF2B5EF4-FFF2-40B4-BE49-F238E27FC236}">
                <a16:creationId xmlns:a16="http://schemas.microsoft.com/office/drawing/2014/main" id="{6BFD17E4-033A-4BF1-B12C-05AF4DC48DC3}"/>
              </a:ext>
            </a:extLst>
          </p:cNvPr>
          <p:cNvSpPr txBox="1">
            <a:spLocks/>
          </p:cNvSpPr>
          <p:nvPr/>
        </p:nvSpPr>
        <p:spPr>
          <a:xfrm>
            <a:off x="2503989" y="1134437"/>
            <a:ext cx="5977011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Title of the Section appears here.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59" y="2894660"/>
            <a:ext cx="2859083" cy="28508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flipH="1">
            <a:off x="3329862" y="231370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rgbClr val="C00000"/>
                </a:solidFill>
                <a:latin typeface="Sans-sarif"/>
              </a:rPr>
              <a:t>Content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5382090" y="31741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058054" y="532327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1216599" y="31741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641F10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rgbClr val="641F10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486629" y="532327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28</a:t>
            </a:fld>
            <a:endParaRPr lang="en-IN" dirty="0"/>
          </a:p>
        </p:txBody>
      </p:sp>
      <p:sp>
        <p:nvSpPr>
          <p:cNvPr id="13" name="Text Placeholder 113">
            <a:extLst>
              <a:ext uri="{FF2B5EF4-FFF2-40B4-BE49-F238E27FC236}">
                <a16:creationId xmlns:a16="http://schemas.microsoft.com/office/drawing/2014/main" id="{EC83D655-A43D-4EE4-91D4-440511E124BC}"/>
              </a:ext>
            </a:extLst>
          </p:cNvPr>
          <p:cNvSpPr txBox="1">
            <a:spLocks/>
          </p:cNvSpPr>
          <p:nvPr/>
        </p:nvSpPr>
        <p:spPr>
          <a:xfrm>
            <a:off x="2503989" y="1134437"/>
            <a:ext cx="5977011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Title of the Section appears here.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3779" y="1484784"/>
            <a:ext cx="4669076" cy="1326259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>
                <a:latin typeface="Sans-sarif"/>
              </a:rPr>
              <a:t>Thank You… </a:t>
            </a:r>
          </a:p>
        </p:txBody>
      </p:sp>
      <p:sp>
        <p:nvSpPr>
          <p:cNvPr id="8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174841989"/>
              </p:ext>
            </p:extLst>
          </p:nvPr>
        </p:nvGraphicFramePr>
        <p:xfrm>
          <a:off x="1902042" y="2140233"/>
          <a:ext cx="5370258" cy="3449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3</a:t>
            </a:fld>
            <a:endParaRPr lang="en-IN" dirty="0">
              <a:latin typeface="Sans-sarif"/>
            </a:endParaRPr>
          </a:p>
        </p:txBody>
      </p:sp>
      <p:sp>
        <p:nvSpPr>
          <p:cNvPr id="7" name="Text Placeholder 113">
            <a:extLst>
              <a:ext uri="{FF2B5EF4-FFF2-40B4-BE49-F238E27FC236}">
                <a16:creationId xmlns:a16="http://schemas.microsoft.com/office/drawing/2014/main" id="{C8152EF0-659C-48BC-A2B9-696EFE769804}"/>
              </a:ext>
            </a:extLst>
          </p:cNvPr>
          <p:cNvSpPr txBox="1">
            <a:spLocks/>
          </p:cNvSpPr>
          <p:nvPr/>
        </p:nvSpPr>
        <p:spPr>
          <a:xfrm>
            <a:off x="2503989" y="1134437"/>
            <a:ext cx="5977011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Title of the Section appears here.</a:t>
            </a:r>
            <a:endParaRPr lang="en-IN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118896608"/>
              </p:ext>
            </p:extLst>
          </p:nvPr>
        </p:nvGraphicFramePr>
        <p:xfrm>
          <a:off x="3162386" y="2224735"/>
          <a:ext cx="2808312" cy="2940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40128" y="2759131"/>
            <a:ext cx="2088762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s-sarif"/>
              </a:rPr>
              <a:t>Option 01</a:t>
            </a:r>
          </a:p>
          <a:p>
            <a:pPr algn="r"/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Place the text of option 01 here. The font used for this text is HK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, which is an open source free font. The font size is 18 pt. </a:t>
            </a:r>
          </a:p>
          <a:p>
            <a:pPr algn="r"/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78711" y="2759131"/>
            <a:ext cx="2021681" cy="2085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s-sarif"/>
              </a:rPr>
              <a:t>Option 02</a:t>
            </a:r>
          </a:p>
          <a:p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Place the text of option 02 here. The font used for this text is HK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, which is an open source free font. The font size is 18 pt. </a:t>
            </a:r>
          </a:p>
          <a:p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HK Grotesk" pitchFamily="2" charset="77"/>
              </a:rPr>
              <a:t>4</a:t>
            </a:fld>
            <a:endParaRPr lang="en-IN" dirty="0">
              <a:latin typeface="HK Grotesk" pitchFamily="2" charset="77"/>
            </a:endParaRPr>
          </a:p>
        </p:txBody>
      </p:sp>
      <p:sp>
        <p:nvSpPr>
          <p:cNvPr id="9" name="Text Placeholder 113">
            <a:extLst>
              <a:ext uri="{FF2B5EF4-FFF2-40B4-BE49-F238E27FC236}">
                <a16:creationId xmlns:a16="http://schemas.microsoft.com/office/drawing/2014/main" id="{DE7B06C2-9490-45BA-99EF-7E734F13778B}"/>
              </a:ext>
            </a:extLst>
          </p:cNvPr>
          <p:cNvSpPr txBox="1">
            <a:spLocks/>
          </p:cNvSpPr>
          <p:nvPr/>
        </p:nvSpPr>
        <p:spPr>
          <a:xfrm>
            <a:off x="2503989" y="1134437"/>
            <a:ext cx="5977011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Title of the Section appears here.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52330965"/>
              </p:ext>
            </p:extLst>
          </p:nvPr>
        </p:nvGraphicFramePr>
        <p:xfrm>
          <a:off x="1195899" y="2348880"/>
          <a:ext cx="6184413" cy="2995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5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dirty="0"/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09523311"/>
              </p:ext>
            </p:extLst>
          </p:nvPr>
        </p:nvGraphicFramePr>
        <p:xfrm>
          <a:off x="1733550" y="2586391"/>
          <a:ext cx="5676900" cy="3218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6</a:t>
            </a:fld>
            <a:endParaRPr lang="en-IN" dirty="0"/>
          </a:p>
        </p:txBody>
      </p:sp>
      <p:sp>
        <p:nvSpPr>
          <p:cNvPr id="7" name="Text Placeholder 113">
            <a:extLst>
              <a:ext uri="{FF2B5EF4-FFF2-40B4-BE49-F238E27FC236}">
                <a16:creationId xmlns:a16="http://schemas.microsoft.com/office/drawing/2014/main" id="{00299B0C-CD23-4ECA-BCE6-251394CF9837}"/>
              </a:ext>
            </a:extLst>
          </p:cNvPr>
          <p:cNvSpPr txBox="1">
            <a:spLocks/>
          </p:cNvSpPr>
          <p:nvPr/>
        </p:nvSpPr>
        <p:spPr>
          <a:xfrm>
            <a:off x="2503989" y="1134437"/>
            <a:ext cx="5977011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Title of the Section appears here.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7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04316458"/>
              </p:ext>
            </p:extLst>
          </p:nvPr>
        </p:nvGraphicFramePr>
        <p:xfrm>
          <a:off x="1883792" y="2528900"/>
          <a:ext cx="5376418" cy="3348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113">
            <a:extLst>
              <a:ext uri="{FF2B5EF4-FFF2-40B4-BE49-F238E27FC236}">
                <a16:creationId xmlns:a16="http://schemas.microsoft.com/office/drawing/2014/main" id="{0B5FABC2-EE76-41D2-95F9-72372CCEC922}"/>
              </a:ext>
            </a:extLst>
          </p:cNvPr>
          <p:cNvSpPr txBox="1">
            <a:spLocks/>
          </p:cNvSpPr>
          <p:nvPr/>
        </p:nvSpPr>
        <p:spPr>
          <a:xfrm>
            <a:off x="2503989" y="1134437"/>
            <a:ext cx="5977011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Title of the Section appears here.</a:t>
            </a:r>
            <a:endParaRPr lang="en-IN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8</a:t>
            </a:fld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063195645"/>
              </p:ext>
            </p:extLst>
          </p:nvPr>
        </p:nvGraphicFramePr>
        <p:xfrm>
          <a:off x="1524000" y="22768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 Placeholder 113">
            <a:extLst>
              <a:ext uri="{FF2B5EF4-FFF2-40B4-BE49-F238E27FC236}">
                <a16:creationId xmlns:a16="http://schemas.microsoft.com/office/drawing/2014/main" id="{856B689F-0D0B-41BF-93B2-D683390AEE4E}"/>
              </a:ext>
            </a:extLst>
          </p:cNvPr>
          <p:cNvSpPr txBox="1">
            <a:spLocks/>
          </p:cNvSpPr>
          <p:nvPr/>
        </p:nvSpPr>
        <p:spPr>
          <a:xfrm>
            <a:off x="2503989" y="1134437"/>
            <a:ext cx="5977011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Title of the Section appears here.</a:t>
            </a:r>
            <a:endParaRPr lang="en-IN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9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48310803"/>
              </p:ext>
            </p:extLst>
          </p:nvPr>
        </p:nvGraphicFramePr>
        <p:xfrm>
          <a:off x="1114425" y="2310084"/>
          <a:ext cx="6915150" cy="2955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113">
            <a:extLst>
              <a:ext uri="{FF2B5EF4-FFF2-40B4-BE49-F238E27FC236}">
                <a16:creationId xmlns:a16="http://schemas.microsoft.com/office/drawing/2014/main" id="{60D02B2E-934D-4557-A568-12916B3F9248}"/>
              </a:ext>
            </a:extLst>
          </p:cNvPr>
          <p:cNvSpPr txBox="1">
            <a:spLocks/>
          </p:cNvSpPr>
          <p:nvPr/>
        </p:nvSpPr>
        <p:spPr>
          <a:xfrm>
            <a:off x="2503989" y="1134437"/>
            <a:ext cx="5977011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Title of the Section appears here.</a:t>
            </a:r>
            <a:endParaRPr lang="en-IN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730</TotalTime>
  <Words>1142</Words>
  <Application>Microsoft Office PowerPoint</Application>
  <PresentationFormat>On-screen Show (4:3)</PresentationFormat>
  <Paragraphs>326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Calibri</vt:lpstr>
      <vt:lpstr>Calibri Light</vt:lpstr>
      <vt:lpstr>Georgia</vt:lpstr>
      <vt:lpstr>HK Grotesk</vt:lpstr>
      <vt:lpstr>Lato Light</vt:lpstr>
      <vt:lpstr>Open Sans</vt:lpstr>
      <vt:lpstr>Sans-sarif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ARIC  SHARMA</cp:lastModifiedBy>
  <cp:revision>102</cp:revision>
  <dcterms:created xsi:type="dcterms:W3CDTF">2021-06-21T15:58:00Z</dcterms:created>
  <dcterms:modified xsi:type="dcterms:W3CDTF">2021-10-12T11:22:02Z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