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 custLinFactNeighborY="0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2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4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70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5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53525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E13FDA5-D247-4CF9-8123-7C12203A2B00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139734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0A9557A-D8CE-4CB0-AB9F-2C9D2F745E5C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51498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A6E718DD-8BDF-4420-858B-53D36818281F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889EDDF-15CA-4AFB-920C-704B4545A56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47540"/>
            <a:ext cx="1661043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47230"/>
            <a:ext cx="1703290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47230"/>
            <a:ext cx="1724099" cy="307777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4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4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BB98AE71-06D9-43D3-9590-B6E288BBC8D7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739155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B72D7C83-C761-4AFB-B78C-EAAB1C8E0614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60394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7864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9568" y="5124450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1960" y="528727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D70FC7BE-CA5F-4A6C-B263-2AE62AE6B055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5C9593AB-3919-48EC-AA49-E9BC681F0777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1898C643-804A-4066-BFC6-39A11289A735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907FCAF8-8CF0-4D71-97F4-BAD60350561D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44E8B0D4-4D18-4857-81A4-60800B692AE1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A47451CB-3E89-4249-AEE3-D26662C9DAFC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35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35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6B377CC9-3A91-422A-B52A-58197130AECC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13677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1DD67F90-CCE3-4FEC-888B-832FF3922818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5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5E121148-72FA-478C-971C-8F7328B76D38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7ED9F366-F9C8-44EB-B106-68F0984C186D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0A76343A-FEEF-4EE9-BB96-A1C67AB0208F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1FA1337E-1840-452A-9B51-28E183C1519A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08F0708A-1C06-4FAD-8E89-B371971974AB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A4D7D479-0004-426F-81A0-04B719E1C8AE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894131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A1423C6-139F-45C1-B621-400492036FFE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362891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12" name="Text Placeholder 113">
            <a:extLst>
              <a:ext uri="{FF2B5EF4-FFF2-40B4-BE49-F238E27FC236}">
                <a16:creationId xmlns:a16="http://schemas.microsoft.com/office/drawing/2014/main" id="{0809E04C-01D9-4C46-A49F-29CAE11F5708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7637841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43D42604-3DEE-48C3-B1F8-99263D989F9A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488477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F063F980-1400-46F9-8EA2-BDD1ECFBF183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59465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D7767A59-1C50-4EFA-BC42-46FAAF59A767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7986552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348D0A15-2D53-4AAA-B70D-5407F61D374F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48259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19C05797-E844-4694-8D6B-4F6440C0A05B}"/>
              </a:ext>
            </a:extLst>
          </p:cNvPr>
          <p:cNvSpPr txBox="1">
            <a:spLocks/>
          </p:cNvSpPr>
          <p:nvPr/>
        </p:nvSpPr>
        <p:spPr>
          <a:xfrm>
            <a:off x="2503989" y="1134437"/>
            <a:ext cx="5977011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Title of the Section appears here.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105</cp:revision>
  <dcterms:created xsi:type="dcterms:W3CDTF">2021-06-21T15:58:00Z</dcterms:created>
  <dcterms:modified xsi:type="dcterms:W3CDTF">2021-10-12T11:16:23Z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