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98" r:id="rId2"/>
    <p:sldId id="280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310" r:id="rId15"/>
    <p:sldId id="297" r:id="rId16"/>
    <p:sldId id="304" r:id="rId17"/>
    <p:sldId id="300" r:id="rId18"/>
    <p:sldId id="306" r:id="rId19"/>
    <p:sldId id="314" r:id="rId20"/>
    <p:sldId id="308" r:id="rId21"/>
    <p:sldId id="309" r:id="rId22"/>
    <p:sldId id="311" r:id="rId23"/>
    <p:sldId id="312" r:id="rId24"/>
    <p:sldId id="301" r:id="rId25"/>
    <p:sldId id="303" r:id="rId26"/>
    <p:sldId id="302" r:id="rId27"/>
    <p:sldId id="305" r:id="rId28"/>
    <p:sldId id="313" r:id="rId29"/>
    <p:sldId id="29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46D"/>
    <a:srgbClr val="F4FBFE"/>
    <a:srgbClr val="92CB4A"/>
    <a:srgbClr val="65BD8B"/>
    <a:srgbClr val="39A7B7"/>
    <a:srgbClr val="0072C0"/>
    <a:srgbClr val="226578"/>
    <a:srgbClr val="4DC58D"/>
    <a:srgbClr val="5B9BD5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43449770121017"/>
          <c:y val="0.16732457960883163"/>
          <c:w val="0.87012872895524662"/>
          <c:h val="0.5450988109224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24-432B-944A-58E17035F0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24-432B-944A-58E17035F0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24-432B-944A-58E17035F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776403519"/>
        <c:axId val="776402687"/>
      </c:barChart>
      <c:catAx>
        <c:axId val="77640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2687"/>
        <c:crosses val="autoZero"/>
        <c:auto val="1"/>
        <c:lblAlgn val="ctr"/>
        <c:lblOffset val="100"/>
        <c:noMultiLvlLbl val="0"/>
      </c:catAx>
      <c:valAx>
        <c:axId val="77640268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35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3F0-4122-9030-C0937CB887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3F0-4122-9030-C0937CB887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3F0-4122-9030-C0937CB887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3F0-4122-9030-C0937CB887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3F0-4122-9030-C0937CB887F0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E-4770-908C-B4CDC162F8C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Category 1</cx:pt>
          <cx:pt idx="1">Category 2</cx:pt>
          <cx:pt idx="2">Category 3</cx:pt>
          <cx:pt idx="3">Category 4</cx:pt>
          <cx:pt idx="4">Category 5</cx:pt>
          <cx:pt idx="5">Category 6</cx:pt>
          <cx:pt idx="6">Category 7</cx:pt>
          <cx:pt idx="7">Category 8</cx:pt>
        </cx:lvl>
      </cx:strDim>
      <cx:numDim type="val">
        <cx:f>Sheet1!$B$2:$B$9</cx:f>
        <cx:lvl ptCount="8" formatCode="General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title pos="t" align="ctr" overlay="0"/>
    <cx:plotArea>
      <cx:plotAreaRegion>
        <cx:series layoutId="waterfall" uniqueId="{625B3F1F-C789-48BE-84A7-5FD7ACD42B6B}">
          <cx:tx>
            <cx:txData>
              <cx:f>Sheet1!$B$1</cx:f>
              <cx:v>Series1</cx:v>
            </cx:txData>
          </cx:tx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0B6DC2-2612-4F61-9D37-F88219350102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6125EB5E-D4AD-4C97-8185-13F70F44AEAE}">
      <dgm:prSet phldrT="[Text]" custT="1"/>
      <dgm:spPr/>
      <dgm:t>
        <a:bodyPr/>
        <a:lstStyle/>
        <a:p>
          <a:r>
            <a:rPr lang="en-IN" sz="2400" dirty="0">
              <a:latin typeface="Calibre Medium" panose="020B0603030202060203"/>
            </a:rPr>
            <a:t>Sub heading</a:t>
          </a:r>
        </a:p>
      </dgm:t>
    </dgm:pt>
    <dgm:pt modelId="{1B9990CC-1F47-4416-86B3-8C1935127233}" type="parTrans" cxnId="{B1F20E01-9753-48FB-9DCE-AFC4C2900A99}">
      <dgm:prSet/>
      <dgm:spPr/>
      <dgm:t>
        <a:bodyPr/>
        <a:lstStyle/>
        <a:p>
          <a:endParaRPr lang="en-IN"/>
        </a:p>
      </dgm:t>
    </dgm:pt>
    <dgm:pt modelId="{2F143392-7B29-428D-9DC3-DEEF8D4A28D0}" type="sibTrans" cxnId="{B1F20E01-9753-48FB-9DCE-AFC4C2900A99}">
      <dgm:prSet/>
      <dgm:spPr/>
      <dgm:t>
        <a:bodyPr/>
        <a:lstStyle/>
        <a:p>
          <a:endParaRPr lang="en-IN"/>
        </a:p>
      </dgm:t>
    </dgm:pt>
    <dgm:pt modelId="{2A1134D8-118B-45B8-9EA4-397884824C9D}">
      <dgm:prSet phldrT="[Text]" custT="1"/>
      <dgm:spPr/>
      <dgm:t>
        <a:bodyPr/>
        <a:lstStyle/>
        <a:p>
          <a:r>
            <a:rPr lang="en-IN" sz="2000" dirty="0">
              <a:latin typeface="Calibre Medium" panose="020B0603030202060203"/>
            </a:rPr>
            <a:t>Place sub heading description here</a:t>
          </a:r>
        </a:p>
      </dgm:t>
    </dgm:pt>
    <dgm:pt modelId="{B8DCEEB4-084F-4B10-B817-9DB3CCB53F9A}" type="parTrans" cxnId="{B4A4F618-8A35-4BC5-A6A4-AECD1F548987}">
      <dgm:prSet/>
      <dgm:spPr/>
      <dgm:t>
        <a:bodyPr/>
        <a:lstStyle/>
        <a:p>
          <a:endParaRPr lang="en-IN"/>
        </a:p>
      </dgm:t>
    </dgm:pt>
    <dgm:pt modelId="{C5F93CD0-6BC0-4BEA-8758-26790705A9C3}" type="sibTrans" cxnId="{B4A4F618-8A35-4BC5-A6A4-AECD1F548987}">
      <dgm:prSet/>
      <dgm:spPr/>
      <dgm:t>
        <a:bodyPr/>
        <a:lstStyle/>
        <a:p>
          <a:endParaRPr lang="en-IN"/>
        </a:p>
      </dgm:t>
    </dgm:pt>
    <dgm:pt modelId="{7FC60675-E875-484D-B23D-338BA6002A5A}">
      <dgm:prSet phldrT="[Text]" custT="1"/>
      <dgm:spPr/>
      <dgm:t>
        <a:bodyPr/>
        <a:lstStyle/>
        <a:p>
          <a:r>
            <a:rPr lang="en-IN" sz="2000" dirty="0">
              <a:latin typeface="Calibre Medium" panose="020B0603030202060203"/>
            </a:rPr>
            <a:t>Place sub heading description here</a:t>
          </a:r>
        </a:p>
      </dgm:t>
    </dgm:pt>
    <dgm:pt modelId="{FBA588D7-1A16-48FE-843F-D13624A95383}" type="parTrans" cxnId="{E21E4E40-78E2-47AC-9EDE-0EAEA473C8EE}">
      <dgm:prSet/>
      <dgm:spPr/>
      <dgm:t>
        <a:bodyPr/>
        <a:lstStyle/>
        <a:p>
          <a:endParaRPr lang="en-IN"/>
        </a:p>
      </dgm:t>
    </dgm:pt>
    <dgm:pt modelId="{FB80C742-A4FD-455F-9D0C-143A62236408}" type="sibTrans" cxnId="{E21E4E40-78E2-47AC-9EDE-0EAEA473C8EE}">
      <dgm:prSet/>
      <dgm:spPr/>
      <dgm:t>
        <a:bodyPr/>
        <a:lstStyle/>
        <a:p>
          <a:endParaRPr lang="en-IN"/>
        </a:p>
      </dgm:t>
    </dgm:pt>
    <dgm:pt modelId="{543FD0C8-8864-4780-9183-19C2CEE92A4C}">
      <dgm:prSet phldrT="[Text]" custT="1"/>
      <dgm:spPr/>
      <dgm:t>
        <a:bodyPr/>
        <a:lstStyle/>
        <a:p>
          <a:r>
            <a:rPr lang="en-IN" sz="2000" dirty="0">
              <a:latin typeface="Calibre Medium" panose="020B0603030202060203"/>
            </a:rPr>
            <a:t>Place sub heading description here</a:t>
          </a:r>
        </a:p>
      </dgm:t>
    </dgm:pt>
    <dgm:pt modelId="{4B209707-441B-4390-A38F-7BB028C8DEE3}" type="sibTrans" cxnId="{0F168128-2E19-47F9-AF4D-E672CA39FA63}">
      <dgm:prSet/>
      <dgm:spPr/>
      <dgm:t>
        <a:bodyPr/>
        <a:lstStyle/>
        <a:p>
          <a:endParaRPr lang="en-IN"/>
        </a:p>
      </dgm:t>
    </dgm:pt>
    <dgm:pt modelId="{59027928-0E21-4A5D-884A-A53E16015B5B}" type="parTrans" cxnId="{0F168128-2E19-47F9-AF4D-E672CA39FA63}">
      <dgm:prSet/>
      <dgm:spPr/>
      <dgm:t>
        <a:bodyPr/>
        <a:lstStyle/>
        <a:p>
          <a:endParaRPr lang="en-IN"/>
        </a:p>
      </dgm:t>
    </dgm:pt>
    <dgm:pt modelId="{06058ACA-B23D-47DE-B3D7-06AFA9429036}" type="pres">
      <dgm:prSet presAssocID="{0A0B6DC2-2612-4F61-9D37-F88219350102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270F8159-F9BA-4C41-88EA-54F711CAF4D3}" type="pres">
      <dgm:prSet presAssocID="{6125EB5E-D4AD-4C97-8185-13F70F44AEAE}" presName="Parent" presStyleLbl="node1" presStyleIdx="0" presStyleCnt="2">
        <dgm:presLayoutVars>
          <dgm:chMax val="4"/>
          <dgm:chPref val="3"/>
        </dgm:presLayoutVars>
      </dgm:prSet>
      <dgm:spPr/>
    </dgm:pt>
    <dgm:pt modelId="{C4EBB2B5-91CF-45AF-9729-D456C9A18B7B}" type="pres">
      <dgm:prSet presAssocID="{2A1134D8-118B-45B8-9EA4-397884824C9D}" presName="Accent" presStyleLbl="node1" presStyleIdx="1" presStyleCnt="2"/>
      <dgm:spPr/>
    </dgm:pt>
    <dgm:pt modelId="{52A9ABD8-E890-4A03-8806-17412E6EAB12}" type="pres">
      <dgm:prSet presAssocID="{2A1134D8-118B-45B8-9EA4-397884824C9D}" presName="Image1" presStyleLbl="fgImgPlace1" presStyleIdx="0" presStyleCnt="3"/>
      <dgm:spPr/>
    </dgm:pt>
    <dgm:pt modelId="{E85605D8-0F1D-4DCF-981C-B352496DC70A}" type="pres">
      <dgm:prSet presAssocID="{2A1134D8-118B-45B8-9EA4-397884824C9D}" presName="Child1" presStyleLbl="revTx" presStyleIdx="0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6BC48ADF-54B8-4C6F-A364-E9697469EF0A}" type="pres">
      <dgm:prSet presAssocID="{543FD0C8-8864-4780-9183-19C2CEE92A4C}" presName="Image2" presStyleCnt="0"/>
      <dgm:spPr/>
    </dgm:pt>
    <dgm:pt modelId="{9DFD6B40-F336-4ED2-9FF7-4F3D882621FA}" type="pres">
      <dgm:prSet presAssocID="{543FD0C8-8864-4780-9183-19C2CEE92A4C}" presName="Image" presStyleLbl="fgImgPlace1" presStyleIdx="1" presStyleCnt="3"/>
      <dgm:spPr/>
    </dgm:pt>
    <dgm:pt modelId="{1DF9ED81-4399-4908-AFEB-283AA2B873EA}" type="pres">
      <dgm:prSet presAssocID="{543FD0C8-8864-4780-9183-19C2CEE92A4C}" presName="Child2" presStyleLbl="revTx" presStyleIdx="1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8B32D04F-F574-46BC-9544-CBA3E9D7C456}" type="pres">
      <dgm:prSet presAssocID="{7FC60675-E875-484D-B23D-338BA6002A5A}" presName="Image3" presStyleCnt="0"/>
      <dgm:spPr/>
    </dgm:pt>
    <dgm:pt modelId="{82883950-E135-4B82-B22A-586FCC722FB2}" type="pres">
      <dgm:prSet presAssocID="{7FC60675-E875-484D-B23D-338BA6002A5A}" presName="Image" presStyleLbl="fgImgPlace1" presStyleIdx="2" presStyleCnt="3"/>
      <dgm:spPr/>
    </dgm:pt>
    <dgm:pt modelId="{D2BFB25F-58E2-44AA-8B35-D410C4F7F6B8}" type="pres">
      <dgm:prSet presAssocID="{7FC60675-E875-484D-B23D-338BA6002A5A}" presName="Child3" presStyleLbl="revTx" presStyleIdx="2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</dgm:ptLst>
  <dgm:cxnLst>
    <dgm:cxn modelId="{B1F20E01-9753-48FB-9DCE-AFC4C2900A99}" srcId="{0A0B6DC2-2612-4F61-9D37-F88219350102}" destId="{6125EB5E-D4AD-4C97-8185-13F70F44AEAE}" srcOrd="0" destOrd="0" parTransId="{1B9990CC-1F47-4416-86B3-8C1935127233}" sibTransId="{2F143392-7B29-428D-9DC3-DEEF8D4A28D0}"/>
    <dgm:cxn modelId="{B4A4F618-8A35-4BC5-A6A4-AECD1F548987}" srcId="{6125EB5E-D4AD-4C97-8185-13F70F44AEAE}" destId="{2A1134D8-118B-45B8-9EA4-397884824C9D}" srcOrd="0" destOrd="0" parTransId="{B8DCEEB4-084F-4B10-B817-9DB3CCB53F9A}" sibTransId="{C5F93CD0-6BC0-4BEA-8758-26790705A9C3}"/>
    <dgm:cxn modelId="{0F168128-2E19-47F9-AF4D-E672CA39FA63}" srcId="{6125EB5E-D4AD-4C97-8185-13F70F44AEAE}" destId="{543FD0C8-8864-4780-9183-19C2CEE92A4C}" srcOrd="1" destOrd="0" parTransId="{59027928-0E21-4A5D-884A-A53E16015B5B}" sibTransId="{4B209707-441B-4390-A38F-7BB028C8DEE3}"/>
    <dgm:cxn modelId="{E21E4E40-78E2-47AC-9EDE-0EAEA473C8EE}" srcId="{6125EB5E-D4AD-4C97-8185-13F70F44AEAE}" destId="{7FC60675-E875-484D-B23D-338BA6002A5A}" srcOrd="2" destOrd="0" parTransId="{FBA588D7-1A16-48FE-843F-D13624A95383}" sibTransId="{FB80C742-A4FD-455F-9D0C-143A62236408}"/>
    <dgm:cxn modelId="{0B8BF646-B0AB-4F5B-9F84-72667362D8D1}" type="presOf" srcId="{2A1134D8-118B-45B8-9EA4-397884824C9D}" destId="{E85605D8-0F1D-4DCF-981C-B352496DC70A}" srcOrd="0" destOrd="0" presId="urn:microsoft.com/office/officeart/2011/layout/RadialPictureList"/>
    <dgm:cxn modelId="{B23DCB6B-D8E7-47CD-8D0D-88BFA43E8C14}" type="presOf" srcId="{7FC60675-E875-484D-B23D-338BA6002A5A}" destId="{D2BFB25F-58E2-44AA-8B35-D410C4F7F6B8}" srcOrd="0" destOrd="0" presId="urn:microsoft.com/office/officeart/2011/layout/RadialPictureList"/>
    <dgm:cxn modelId="{AA7E0D51-4AB7-4118-8611-727D3477282E}" type="presOf" srcId="{0A0B6DC2-2612-4F61-9D37-F88219350102}" destId="{06058ACA-B23D-47DE-B3D7-06AFA9429036}" srcOrd="0" destOrd="0" presId="urn:microsoft.com/office/officeart/2011/layout/RadialPictureList"/>
    <dgm:cxn modelId="{10317472-F38B-46E9-8AA0-EA081B010755}" type="presOf" srcId="{6125EB5E-D4AD-4C97-8185-13F70F44AEAE}" destId="{270F8159-F9BA-4C41-88EA-54F711CAF4D3}" srcOrd="0" destOrd="0" presId="urn:microsoft.com/office/officeart/2011/layout/RadialPictureList"/>
    <dgm:cxn modelId="{035A2BFA-4052-49F4-BA55-03BCCD4F982E}" type="presOf" srcId="{543FD0C8-8864-4780-9183-19C2CEE92A4C}" destId="{1DF9ED81-4399-4908-AFEB-283AA2B873EA}" srcOrd="0" destOrd="0" presId="urn:microsoft.com/office/officeart/2011/layout/RadialPictureList"/>
    <dgm:cxn modelId="{4B861CB6-98B1-4A1F-A28C-70901EFDFE55}" type="presParOf" srcId="{06058ACA-B23D-47DE-B3D7-06AFA9429036}" destId="{270F8159-F9BA-4C41-88EA-54F711CAF4D3}" srcOrd="0" destOrd="0" presId="urn:microsoft.com/office/officeart/2011/layout/RadialPictureList"/>
    <dgm:cxn modelId="{61E5C862-FBE1-45E4-AB0E-5ABDB78542C8}" type="presParOf" srcId="{06058ACA-B23D-47DE-B3D7-06AFA9429036}" destId="{C4EBB2B5-91CF-45AF-9729-D456C9A18B7B}" srcOrd="1" destOrd="0" presId="urn:microsoft.com/office/officeart/2011/layout/RadialPictureList"/>
    <dgm:cxn modelId="{1FE002E8-00AF-4AB2-8070-D3849A08FDCF}" type="presParOf" srcId="{06058ACA-B23D-47DE-B3D7-06AFA9429036}" destId="{52A9ABD8-E890-4A03-8806-17412E6EAB12}" srcOrd="2" destOrd="0" presId="urn:microsoft.com/office/officeart/2011/layout/RadialPictureList"/>
    <dgm:cxn modelId="{8C573838-F07C-428D-9D45-3FA3A175C0EA}" type="presParOf" srcId="{06058ACA-B23D-47DE-B3D7-06AFA9429036}" destId="{E85605D8-0F1D-4DCF-981C-B352496DC70A}" srcOrd="3" destOrd="0" presId="urn:microsoft.com/office/officeart/2011/layout/RadialPictureList"/>
    <dgm:cxn modelId="{CB9B0804-8BCA-4793-8B1B-6C00DCBAB5DC}" type="presParOf" srcId="{06058ACA-B23D-47DE-B3D7-06AFA9429036}" destId="{6BC48ADF-54B8-4C6F-A364-E9697469EF0A}" srcOrd="4" destOrd="0" presId="urn:microsoft.com/office/officeart/2011/layout/RadialPictureList"/>
    <dgm:cxn modelId="{AA449F0F-ADDC-4A01-B6CD-8C9AC7169B8F}" type="presParOf" srcId="{6BC48ADF-54B8-4C6F-A364-E9697469EF0A}" destId="{9DFD6B40-F336-4ED2-9FF7-4F3D882621FA}" srcOrd="0" destOrd="0" presId="urn:microsoft.com/office/officeart/2011/layout/RadialPictureList"/>
    <dgm:cxn modelId="{8E410B84-1486-4F7E-B3D4-B19CA28BF22D}" type="presParOf" srcId="{06058ACA-B23D-47DE-B3D7-06AFA9429036}" destId="{1DF9ED81-4399-4908-AFEB-283AA2B873EA}" srcOrd="5" destOrd="0" presId="urn:microsoft.com/office/officeart/2011/layout/RadialPictureList"/>
    <dgm:cxn modelId="{529E8C9C-35EA-4612-BBA2-1997766B28E5}" type="presParOf" srcId="{06058ACA-B23D-47DE-B3D7-06AFA9429036}" destId="{8B32D04F-F574-46BC-9544-CBA3E9D7C456}" srcOrd="6" destOrd="0" presId="urn:microsoft.com/office/officeart/2011/layout/RadialPictureList"/>
    <dgm:cxn modelId="{71170C02-152C-462C-8540-1749FE1664CE}" type="presParOf" srcId="{8B32D04F-F574-46BC-9544-CBA3E9D7C456}" destId="{82883950-E135-4B82-B22A-586FCC722FB2}" srcOrd="0" destOrd="0" presId="urn:microsoft.com/office/officeart/2011/layout/RadialPictureList"/>
    <dgm:cxn modelId="{969D952F-685F-44AF-B0DA-7910070FF76A}" type="presParOf" srcId="{06058ACA-B23D-47DE-B3D7-06AFA9429036}" destId="{D2BFB25F-58E2-44AA-8B35-D410C4F7F6B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55785FB-CEBA-4FED-9F95-2D42966F9640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 custLinFactNeighborX="-77" custLinFactNeighborY="418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</dgm:pt>
    <dgm:pt modelId="{3841BEC8-0353-4296-A0DE-9FC27B1A8DAD}" type="pres">
      <dgm:prSet presAssocID="{10F500DB-45AF-482B-831A-F21143CB947C}" presName="sibTrans" presStyleLbl="sibTrans2D1" presStyleIdx="0" presStyleCnt="3"/>
      <dgm:spPr/>
    </dgm:pt>
    <dgm:pt modelId="{B88A4502-071F-4146-AEC4-D5910A461B0B}" type="pres">
      <dgm:prSet presAssocID="{10F500DB-45AF-482B-831A-F21143CB947C}" presName="connTx" presStyleLbl="sibTrans2D1" presStyleIdx="0" presStyleCnt="3"/>
      <dgm:spPr/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</dgm:pt>
    <dgm:pt modelId="{10A94801-0FF1-4DFC-851E-230C3BC62214}" type="pres">
      <dgm:prSet presAssocID="{6FC5FF8E-CA6D-4D95-BFD1-6DEB74CDCA56}" presName="sibTrans" presStyleLbl="sibTrans2D1" presStyleIdx="1" presStyleCnt="3"/>
      <dgm:spPr/>
    </dgm:pt>
    <dgm:pt modelId="{0CF6C762-B25E-46BF-ACD1-34D8E240220E}" type="pres">
      <dgm:prSet presAssocID="{6FC5FF8E-CA6D-4D95-BFD1-6DEB74CDCA56}" presName="connTx" presStyleLbl="sibTrans2D1" presStyleIdx="1" presStyleCnt="3"/>
      <dgm:spPr/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</dgm:pt>
    <dgm:pt modelId="{93A7CE7D-08A1-4F7C-B0F9-BA5FAA3440A2}" type="pres">
      <dgm:prSet presAssocID="{5B975AD6-7600-42FD-9990-CC939261F44B}" presName="sibTrans" presStyleLbl="sibTrans2D1" presStyleIdx="2" presStyleCnt="3"/>
      <dgm:spPr/>
    </dgm:pt>
    <dgm:pt modelId="{1EA675C2-36BE-46EA-8D38-6CA8B9A77E6A}" type="pres">
      <dgm:prSet presAssocID="{5B975AD6-7600-42FD-9990-CC939261F44B}" presName="connTx" presStyleLbl="sibTrans2D1" presStyleIdx="2" presStyleCnt="3"/>
      <dgm:spPr/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</dgm:pt>
  </dgm:ptLst>
  <dgm:cxnLst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3F29A61D-B603-4E6E-9711-F8F1D6B10E42}" type="presOf" srcId="{068D0151-B743-4E96-8F88-D519A30F853E}" destId="{D945BCA9-4211-4179-AAE4-173DB982254A}" srcOrd="0" destOrd="2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6322AA37-90F0-409D-8174-2049A9C4046F}" type="presOf" srcId="{80F1455F-52DB-4289-BB85-31E997915E53}" destId="{70BD2D21-B592-4570-9C1F-922F157E3191}" srcOrd="0" destOrd="2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A85B6A67-7591-4B14-9403-ED5D061AE4C8}" type="presOf" srcId="{78FE2277-0CC7-41BC-AA9C-F20033456E19}" destId="{70BD2D21-B592-4570-9C1F-922F157E3191}" srcOrd="0" destOrd="3" presId="urn:microsoft.com/office/officeart/2005/8/layout/hProcess10"/>
    <dgm:cxn modelId="{0A87956B-CC50-4579-9017-907CC05F7B46}" type="presOf" srcId="{C4EDAE52-71F7-4A0D-A757-D8D33913BB20}" destId="{D945BCA9-4211-4179-AAE4-173DB982254A}" srcOrd="0" destOrd="3" presId="urn:microsoft.com/office/officeart/2005/8/layout/hProcess10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90F98D84-1A86-4750-86AF-6A661AFC7B8D}" type="presOf" srcId="{24169E4B-F17E-4BD3-AC51-F5C94FCC8BDE}" destId="{67512D9C-9470-4896-83A8-5325786A37AF}" srcOrd="0" destOrd="3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ED069A-31AB-4542-AE34-8981C55A1EE0}" type="presOf" srcId="{3AE0B3A7-C1F9-42EF-8F4E-29179E293A02}" destId="{F54A3D39-3692-4456-86D8-6179DBB65542}" srcOrd="0" destOrd="3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8CE6D19F-5555-44AB-B07D-F24AE1D09EA6}" type="presOf" srcId="{63DE4CCB-A8C8-47AD-A239-648387E09E43}" destId="{67512D9C-9470-4896-83A8-5325786A37AF}" srcOrd="0" destOrd="2" presId="urn:microsoft.com/office/officeart/2005/8/layout/hProcess10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10102CA9-62CB-428D-81B6-4876082E3C36}" type="presOf" srcId="{242BDD82-3A49-4082-A035-494487314367}" destId="{F54A3D39-3692-4456-86D8-6179DBB65542}" srcOrd="0" destOrd="2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9953C51-9585-42E9-8BD0-29ED6221D70A}" type="doc">
      <dgm:prSet loTypeId="urn:microsoft.com/office/officeart/2005/8/layout/hList7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58A13BA5-D199-4429-8C5D-2CB72E7F0778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A93DC33A-EB09-4FB8-B9B1-31E0D7CD5243}" type="parTrans" cxnId="{0295DBE0-038C-49B3-8C79-6D16EA69F0E8}">
      <dgm:prSet/>
      <dgm:spPr/>
      <dgm:t>
        <a:bodyPr/>
        <a:lstStyle/>
        <a:p>
          <a:endParaRPr lang="en-IN"/>
        </a:p>
      </dgm:t>
    </dgm:pt>
    <dgm:pt modelId="{29E9A010-9B5C-4CCB-B3E7-459D778EC014}" type="sibTrans" cxnId="{0295DBE0-038C-49B3-8C79-6D16EA69F0E8}">
      <dgm:prSet/>
      <dgm:spPr/>
      <dgm:t>
        <a:bodyPr/>
        <a:lstStyle/>
        <a:p>
          <a:endParaRPr lang="en-IN"/>
        </a:p>
      </dgm:t>
    </dgm:pt>
    <dgm:pt modelId="{747440F3-0641-4A11-8CB5-BB2064D882C7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D6460A82-E4D0-4C30-AF85-85AB76F65027}" type="parTrans" cxnId="{EDB71601-59E8-4B1F-93BD-E2E1E9CE71D2}">
      <dgm:prSet/>
      <dgm:spPr/>
      <dgm:t>
        <a:bodyPr/>
        <a:lstStyle/>
        <a:p>
          <a:endParaRPr lang="en-IN"/>
        </a:p>
      </dgm:t>
    </dgm:pt>
    <dgm:pt modelId="{294017C3-5896-4293-A4DF-12C176F19F72}" type="sibTrans" cxnId="{EDB71601-59E8-4B1F-93BD-E2E1E9CE71D2}">
      <dgm:prSet/>
      <dgm:spPr/>
      <dgm:t>
        <a:bodyPr/>
        <a:lstStyle/>
        <a:p>
          <a:endParaRPr lang="en-IN"/>
        </a:p>
      </dgm:t>
    </dgm:pt>
    <dgm:pt modelId="{7D2FA811-53F4-4DB1-A13A-46F810EB6C9A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C78092C4-A5C1-45D8-BC93-B293FDD10148}" type="parTrans" cxnId="{559705F2-5474-4547-8B29-FD3C4FD376CC}">
      <dgm:prSet/>
      <dgm:spPr/>
      <dgm:t>
        <a:bodyPr/>
        <a:lstStyle/>
        <a:p>
          <a:endParaRPr lang="en-IN"/>
        </a:p>
      </dgm:t>
    </dgm:pt>
    <dgm:pt modelId="{69C735D2-5D8B-414C-BE16-9AF84E3A1DCC}" type="sibTrans" cxnId="{559705F2-5474-4547-8B29-FD3C4FD376CC}">
      <dgm:prSet/>
      <dgm:spPr/>
      <dgm:t>
        <a:bodyPr/>
        <a:lstStyle/>
        <a:p>
          <a:endParaRPr lang="en-IN"/>
        </a:p>
      </dgm:t>
    </dgm:pt>
    <dgm:pt modelId="{A283E587-235E-40CF-B8DA-7413078E7A6E}">
      <dgm:prSet/>
      <dgm:spPr/>
      <dgm:t>
        <a:bodyPr/>
        <a:lstStyle/>
        <a:p>
          <a:r>
            <a:rPr lang="en-IN" dirty="0"/>
            <a:t>Sub heading four</a:t>
          </a:r>
        </a:p>
      </dgm:t>
    </dgm:pt>
    <dgm:pt modelId="{5DBA96C6-5DF8-4953-A999-FC71F383DE2A}" type="parTrans" cxnId="{D70C75B0-A18D-494C-8B67-DDE90B8A4CE1}">
      <dgm:prSet/>
      <dgm:spPr/>
      <dgm:t>
        <a:bodyPr/>
        <a:lstStyle/>
        <a:p>
          <a:endParaRPr lang="en-IN"/>
        </a:p>
      </dgm:t>
    </dgm:pt>
    <dgm:pt modelId="{8B2555E9-A9EF-4E33-A48B-863B78583ACA}" type="sibTrans" cxnId="{D70C75B0-A18D-494C-8B67-DDE90B8A4CE1}">
      <dgm:prSet/>
      <dgm:spPr/>
      <dgm:t>
        <a:bodyPr/>
        <a:lstStyle/>
        <a:p>
          <a:endParaRPr lang="en-IN"/>
        </a:p>
      </dgm:t>
    </dgm:pt>
    <dgm:pt modelId="{A68A7EF7-29FE-4FAB-AAC7-BD9B47F46994}">
      <dgm:prSet/>
      <dgm:spPr/>
      <dgm:t>
        <a:bodyPr/>
        <a:lstStyle/>
        <a:p>
          <a:r>
            <a:rPr lang="en-IN" dirty="0"/>
            <a:t>Sub heading five</a:t>
          </a:r>
        </a:p>
      </dgm:t>
    </dgm:pt>
    <dgm:pt modelId="{D818F70D-AE28-47DD-A4F8-D2D1B1AAAAE9}" type="parTrans" cxnId="{F966C533-BD94-494F-9378-74AE3268EB1F}">
      <dgm:prSet/>
      <dgm:spPr/>
      <dgm:t>
        <a:bodyPr/>
        <a:lstStyle/>
        <a:p>
          <a:endParaRPr lang="en-IN"/>
        </a:p>
      </dgm:t>
    </dgm:pt>
    <dgm:pt modelId="{F62E15A7-278F-4D6E-B9C7-0AA6B755A831}" type="sibTrans" cxnId="{F966C533-BD94-494F-9378-74AE3268EB1F}">
      <dgm:prSet/>
      <dgm:spPr/>
      <dgm:t>
        <a:bodyPr/>
        <a:lstStyle/>
        <a:p>
          <a:endParaRPr lang="en-IN"/>
        </a:p>
      </dgm:t>
    </dgm:pt>
    <dgm:pt modelId="{7E84A269-2532-4353-808D-C500D2766E5F}" type="pres">
      <dgm:prSet presAssocID="{99953C51-9585-42E9-8BD0-29ED6221D70A}" presName="Name0" presStyleCnt="0">
        <dgm:presLayoutVars>
          <dgm:dir/>
          <dgm:resizeHandles val="exact"/>
        </dgm:presLayoutVars>
      </dgm:prSet>
      <dgm:spPr/>
    </dgm:pt>
    <dgm:pt modelId="{8EBA77A4-8287-4EEE-9D9B-7FDD1D1218B0}" type="pres">
      <dgm:prSet presAssocID="{99953C51-9585-42E9-8BD0-29ED6221D70A}" presName="fgShape" presStyleLbl="fgShp" presStyleIdx="0" presStyleCnt="1"/>
      <dgm:spPr/>
    </dgm:pt>
    <dgm:pt modelId="{A30D1170-55F4-43D3-A133-C88DFD09BED2}" type="pres">
      <dgm:prSet presAssocID="{99953C51-9585-42E9-8BD0-29ED6221D70A}" presName="linComp" presStyleCnt="0"/>
      <dgm:spPr/>
    </dgm:pt>
    <dgm:pt modelId="{40CEE4A3-DA58-4C02-B34F-69C997E165FB}" type="pres">
      <dgm:prSet presAssocID="{58A13BA5-D199-4429-8C5D-2CB72E7F0778}" presName="compNode" presStyleCnt="0"/>
      <dgm:spPr/>
    </dgm:pt>
    <dgm:pt modelId="{76403751-4637-4F1A-8778-020B3803EA50}" type="pres">
      <dgm:prSet presAssocID="{58A13BA5-D199-4429-8C5D-2CB72E7F0778}" presName="bkgdShape" presStyleLbl="node1" presStyleIdx="0" presStyleCnt="5"/>
      <dgm:spPr/>
    </dgm:pt>
    <dgm:pt modelId="{40134A20-1057-427C-ACD5-AA264C25BDCC}" type="pres">
      <dgm:prSet presAssocID="{58A13BA5-D199-4429-8C5D-2CB72E7F0778}" presName="nodeTx" presStyleLbl="node1" presStyleIdx="0" presStyleCnt="5">
        <dgm:presLayoutVars>
          <dgm:bulletEnabled val="1"/>
        </dgm:presLayoutVars>
      </dgm:prSet>
      <dgm:spPr/>
    </dgm:pt>
    <dgm:pt modelId="{74F1CC06-1BCD-48C7-BB7A-AAE05A859280}" type="pres">
      <dgm:prSet presAssocID="{58A13BA5-D199-4429-8C5D-2CB72E7F0778}" presName="invisiNode" presStyleLbl="node1" presStyleIdx="0" presStyleCnt="5"/>
      <dgm:spPr/>
    </dgm:pt>
    <dgm:pt modelId="{F7E311C0-56BE-42A9-88CA-0A1CAF6059B4}" type="pres">
      <dgm:prSet presAssocID="{58A13BA5-D199-4429-8C5D-2CB72E7F0778}" presName="imagNode" presStyleLbl="fgImgPlace1" presStyleIdx="0" presStyleCnt="5"/>
      <dgm:spPr/>
    </dgm:pt>
    <dgm:pt modelId="{E0D7CD6A-57A6-443D-AD52-97F70DF95CA5}" type="pres">
      <dgm:prSet presAssocID="{29E9A010-9B5C-4CCB-B3E7-459D778EC014}" presName="sibTrans" presStyleLbl="sibTrans2D1" presStyleIdx="0" presStyleCnt="0"/>
      <dgm:spPr/>
    </dgm:pt>
    <dgm:pt modelId="{4BD31981-63AA-41D1-A2E7-A6C2B9DCD469}" type="pres">
      <dgm:prSet presAssocID="{747440F3-0641-4A11-8CB5-BB2064D882C7}" presName="compNode" presStyleCnt="0"/>
      <dgm:spPr/>
    </dgm:pt>
    <dgm:pt modelId="{F5D74E9D-80D7-47B7-960E-7FC9F735D50C}" type="pres">
      <dgm:prSet presAssocID="{747440F3-0641-4A11-8CB5-BB2064D882C7}" presName="bkgdShape" presStyleLbl="node1" presStyleIdx="1" presStyleCnt="5"/>
      <dgm:spPr/>
    </dgm:pt>
    <dgm:pt modelId="{E9461AC8-4CE2-4131-B704-010694E0DAAE}" type="pres">
      <dgm:prSet presAssocID="{747440F3-0641-4A11-8CB5-BB2064D882C7}" presName="nodeTx" presStyleLbl="node1" presStyleIdx="1" presStyleCnt="5">
        <dgm:presLayoutVars>
          <dgm:bulletEnabled val="1"/>
        </dgm:presLayoutVars>
      </dgm:prSet>
      <dgm:spPr/>
    </dgm:pt>
    <dgm:pt modelId="{86B5C644-363B-4763-BF3B-9B175B1D1BD6}" type="pres">
      <dgm:prSet presAssocID="{747440F3-0641-4A11-8CB5-BB2064D882C7}" presName="invisiNode" presStyleLbl="node1" presStyleIdx="1" presStyleCnt="5"/>
      <dgm:spPr/>
    </dgm:pt>
    <dgm:pt modelId="{2B98B3FA-BF3C-4586-8E49-FDCF1281D69F}" type="pres">
      <dgm:prSet presAssocID="{747440F3-0641-4A11-8CB5-BB2064D882C7}" presName="imagNode" presStyleLbl="fgImgPlace1" presStyleIdx="1" presStyleCnt="5"/>
      <dgm:spPr/>
    </dgm:pt>
    <dgm:pt modelId="{7E6B6EB6-C559-4C69-8781-24E0352AC436}" type="pres">
      <dgm:prSet presAssocID="{294017C3-5896-4293-A4DF-12C176F19F72}" presName="sibTrans" presStyleLbl="sibTrans2D1" presStyleIdx="0" presStyleCnt="0"/>
      <dgm:spPr/>
    </dgm:pt>
    <dgm:pt modelId="{A9A19515-4C98-4CB6-A408-8DB65A265DC2}" type="pres">
      <dgm:prSet presAssocID="{7D2FA811-53F4-4DB1-A13A-46F810EB6C9A}" presName="compNode" presStyleCnt="0"/>
      <dgm:spPr/>
    </dgm:pt>
    <dgm:pt modelId="{164C89CC-C290-4638-8ECC-AD048A0C7C29}" type="pres">
      <dgm:prSet presAssocID="{7D2FA811-53F4-4DB1-A13A-46F810EB6C9A}" presName="bkgdShape" presStyleLbl="node1" presStyleIdx="2" presStyleCnt="5"/>
      <dgm:spPr/>
    </dgm:pt>
    <dgm:pt modelId="{6C95F0F4-52C4-453C-81F9-80D0AA260D15}" type="pres">
      <dgm:prSet presAssocID="{7D2FA811-53F4-4DB1-A13A-46F810EB6C9A}" presName="nodeTx" presStyleLbl="node1" presStyleIdx="2" presStyleCnt="5">
        <dgm:presLayoutVars>
          <dgm:bulletEnabled val="1"/>
        </dgm:presLayoutVars>
      </dgm:prSet>
      <dgm:spPr/>
    </dgm:pt>
    <dgm:pt modelId="{7F1E3E2E-13D9-42A7-8366-D20853B810FF}" type="pres">
      <dgm:prSet presAssocID="{7D2FA811-53F4-4DB1-A13A-46F810EB6C9A}" presName="invisiNode" presStyleLbl="node1" presStyleIdx="2" presStyleCnt="5"/>
      <dgm:spPr/>
    </dgm:pt>
    <dgm:pt modelId="{A849B7E5-C1A2-40D0-9F74-6CB63A9452D1}" type="pres">
      <dgm:prSet presAssocID="{7D2FA811-53F4-4DB1-A13A-46F810EB6C9A}" presName="imagNode" presStyleLbl="fgImgPlace1" presStyleIdx="2" presStyleCnt="5"/>
      <dgm:spPr/>
    </dgm:pt>
    <dgm:pt modelId="{C126D9FB-6798-4F79-AB40-50F1D7D7254C}" type="pres">
      <dgm:prSet presAssocID="{69C735D2-5D8B-414C-BE16-9AF84E3A1DCC}" presName="sibTrans" presStyleLbl="sibTrans2D1" presStyleIdx="0" presStyleCnt="0"/>
      <dgm:spPr/>
    </dgm:pt>
    <dgm:pt modelId="{4AFBE726-4709-4FB4-A302-04FAC25C4419}" type="pres">
      <dgm:prSet presAssocID="{A283E587-235E-40CF-B8DA-7413078E7A6E}" presName="compNode" presStyleCnt="0"/>
      <dgm:spPr/>
    </dgm:pt>
    <dgm:pt modelId="{4C847C3E-3A10-4201-B771-DEAD8F9D1690}" type="pres">
      <dgm:prSet presAssocID="{A283E587-235E-40CF-B8DA-7413078E7A6E}" presName="bkgdShape" presStyleLbl="node1" presStyleIdx="3" presStyleCnt="5"/>
      <dgm:spPr/>
    </dgm:pt>
    <dgm:pt modelId="{0ACE5184-C1B6-49C5-B8AB-F9827AE3896E}" type="pres">
      <dgm:prSet presAssocID="{A283E587-235E-40CF-B8DA-7413078E7A6E}" presName="nodeTx" presStyleLbl="node1" presStyleIdx="3" presStyleCnt="5">
        <dgm:presLayoutVars>
          <dgm:bulletEnabled val="1"/>
        </dgm:presLayoutVars>
      </dgm:prSet>
      <dgm:spPr/>
    </dgm:pt>
    <dgm:pt modelId="{089B90AE-BFC8-45D1-A364-F4ED46236470}" type="pres">
      <dgm:prSet presAssocID="{A283E587-235E-40CF-B8DA-7413078E7A6E}" presName="invisiNode" presStyleLbl="node1" presStyleIdx="3" presStyleCnt="5"/>
      <dgm:spPr/>
    </dgm:pt>
    <dgm:pt modelId="{98E01AC8-4A55-4731-936D-46FB053546DE}" type="pres">
      <dgm:prSet presAssocID="{A283E587-235E-40CF-B8DA-7413078E7A6E}" presName="imagNode" presStyleLbl="fgImgPlace1" presStyleIdx="3" presStyleCnt="5"/>
      <dgm:spPr/>
    </dgm:pt>
    <dgm:pt modelId="{CD12305E-0D38-4B7C-81C3-17E91A96BDB9}" type="pres">
      <dgm:prSet presAssocID="{8B2555E9-A9EF-4E33-A48B-863B78583ACA}" presName="sibTrans" presStyleLbl="sibTrans2D1" presStyleIdx="0" presStyleCnt="0"/>
      <dgm:spPr/>
    </dgm:pt>
    <dgm:pt modelId="{43306720-2466-43BB-AF3B-7D7F3503A553}" type="pres">
      <dgm:prSet presAssocID="{A68A7EF7-29FE-4FAB-AAC7-BD9B47F46994}" presName="compNode" presStyleCnt="0"/>
      <dgm:spPr/>
    </dgm:pt>
    <dgm:pt modelId="{4386BFE5-67BD-4240-A196-0B14210ECF3B}" type="pres">
      <dgm:prSet presAssocID="{A68A7EF7-29FE-4FAB-AAC7-BD9B47F46994}" presName="bkgdShape" presStyleLbl="node1" presStyleIdx="4" presStyleCnt="5"/>
      <dgm:spPr/>
    </dgm:pt>
    <dgm:pt modelId="{98DBDB1A-3A9D-416A-9E3D-C3BB592D10D8}" type="pres">
      <dgm:prSet presAssocID="{A68A7EF7-29FE-4FAB-AAC7-BD9B47F46994}" presName="nodeTx" presStyleLbl="node1" presStyleIdx="4" presStyleCnt="5">
        <dgm:presLayoutVars>
          <dgm:bulletEnabled val="1"/>
        </dgm:presLayoutVars>
      </dgm:prSet>
      <dgm:spPr/>
    </dgm:pt>
    <dgm:pt modelId="{34577CAD-2EC9-495C-BD8F-AD96F35E2027}" type="pres">
      <dgm:prSet presAssocID="{A68A7EF7-29FE-4FAB-AAC7-BD9B47F46994}" presName="invisiNode" presStyleLbl="node1" presStyleIdx="4" presStyleCnt="5"/>
      <dgm:spPr/>
    </dgm:pt>
    <dgm:pt modelId="{84894512-4CE2-469A-8E9C-F1F1FBBB94B2}" type="pres">
      <dgm:prSet presAssocID="{A68A7EF7-29FE-4FAB-AAC7-BD9B47F46994}" presName="imagNode" presStyleLbl="fgImgPlace1" presStyleIdx="4" presStyleCnt="5"/>
      <dgm:spPr/>
    </dgm:pt>
  </dgm:ptLst>
  <dgm:cxnLst>
    <dgm:cxn modelId="{EDB71601-59E8-4B1F-93BD-E2E1E9CE71D2}" srcId="{99953C51-9585-42E9-8BD0-29ED6221D70A}" destId="{747440F3-0641-4A11-8CB5-BB2064D882C7}" srcOrd="1" destOrd="0" parTransId="{D6460A82-E4D0-4C30-AF85-85AB76F65027}" sibTransId="{294017C3-5896-4293-A4DF-12C176F19F72}"/>
    <dgm:cxn modelId="{CCA7DF14-3002-43A8-9566-0B3B7F354E79}" type="presOf" srcId="{747440F3-0641-4A11-8CB5-BB2064D882C7}" destId="{E9461AC8-4CE2-4131-B704-010694E0DAAE}" srcOrd="1" destOrd="0" presId="urn:microsoft.com/office/officeart/2005/8/layout/hList7"/>
    <dgm:cxn modelId="{99F1F118-010C-4AC0-9224-55016A694D34}" type="presOf" srcId="{7D2FA811-53F4-4DB1-A13A-46F810EB6C9A}" destId="{164C89CC-C290-4638-8ECC-AD048A0C7C29}" srcOrd="0" destOrd="0" presId="urn:microsoft.com/office/officeart/2005/8/layout/hList7"/>
    <dgm:cxn modelId="{F966C533-BD94-494F-9378-74AE3268EB1F}" srcId="{99953C51-9585-42E9-8BD0-29ED6221D70A}" destId="{A68A7EF7-29FE-4FAB-AAC7-BD9B47F46994}" srcOrd="4" destOrd="0" parTransId="{D818F70D-AE28-47DD-A4F8-D2D1B1AAAAE9}" sibTransId="{F62E15A7-278F-4D6E-B9C7-0AA6B755A831}"/>
    <dgm:cxn modelId="{F4A83834-1EFA-401A-8C1C-9DE140EF2420}" type="presOf" srcId="{294017C3-5896-4293-A4DF-12C176F19F72}" destId="{7E6B6EB6-C559-4C69-8781-24E0352AC436}" srcOrd="0" destOrd="0" presId="urn:microsoft.com/office/officeart/2005/8/layout/hList7"/>
    <dgm:cxn modelId="{FBCC1536-2300-4E65-97D5-77BDE6DDBE18}" type="presOf" srcId="{747440F3-0641-4A11-8CB5-BB2064D882C7}" destId="{F5D74E9D-80D7-47B7-960E-7FC9F735D50C}" srcOrd="0" destOrd="0" presId="urn:microsoft.com/office/officeart/2005/8/layout/hList7"/>
    <dgm:cxn modelId="{D2B82B37-14E1-4D83-B2E2-AC22A3B0BFDC}" type="presOf" srcId="{A283E587-235E-40CF-B8DA-7413078E7A6E}" destId="{4C847C3E-3A10-4201-B771-DEAD8F9D1690}" srcOrd="0" destOrd="0" presId="urn:microsoft.com/office/officeart/2005/8/layout/hList7"/>
    <dgm:cxn modelId="{EA89185B-5F01-4631-BC47-E2A5CFCAFE94}" type="presOf" srcId="{69C735D2-5D8B-414C-BE16-9AF84E3A1DCC}" destId="{C126D9FB-6798-4F79-AB40-50F1D7D7254C}" srcOrd="0" destOrd="0" presId="urn:microsoft.com/office/officeart/2005/8/layout/hList7"/>
    <dgm:cxn modelId="{AEAE3643-F04A-408C-B07B-07E8BBFF6B28}" type="presOf" srcId="{58A13BA5-D199-4429-8C5D-2CB72E7F0778}" destId="{76403751-4637-4F1A-8778-020B3803EA50}" srcOrd="0" destOrd="0" presId="urn:microsoft.com/office/officeart/2005/8/layout/hList7"/>
    <dgm:cxn modelId="{057B3C48-BE1D-49EB-B3D0-D927CDDD633C}" type="presOf" srcId="{99953C51-9585-42E9-8BD0-29ED6221D70A}" destId="{7E84A269-2532-4353-808D-C500D2766E5F}" srcOrd="0" destOrd="0" presId="urn:microsoft.com/office/officeart/2005/8/layout/hList7"/>
    <dgm:cxn modelId="{9558254A-9E37-4548-8EED-900E5D363EC6}" type="presOf" srcId="{29E9A010-9B5C-4CCB-B3E7-459D778EC014}" destId="{E0D7CD6A-57A6-443D-AD52-97F70DF95CA5}" srcOrd="0" destOrd="0" presId="urn:microsoft.com/office/officeart/2005/8/layout/hList7"/>
    <dgm:cxn modelId="{B00CD285-2A83-4323-85BD-306317E7DF36}" type="presOf" srcId="{7D2FA811-53F4-4DB1-A13A-46F810EB6C9A}" destId="{6C95F0F4-52C4-453C-81F9-80D0AA260D15}" srcOrd="1" destOrd="0" presId="urn:microsoft.com/office/officeart/2005/8/layout/hList7"/>
    <dgm:cxn modelId="{338C148D-BE87-4AA7-AF89-4418DB56CEFC}" type="presOf" srcId="{8B2555E9-A9EF-4E33-A48B-863B78583ACA}" destId="{CD12305E-0D38-4B7C-81C3-17E91A96BDB9}" srcOrd="0" destOrd="0" presId="urn:microsoft.com/office/officeart/2005/8/layout/hList7"/>
    <dgm:cxn modelId="{D70C75B0-A18D-494C-8B67-DDE90B8A4CE1}" srcId="{99953C51-9585-42E9-8BD0-29ED6221D70A}" destId="{A283E587-235E-40CF-B8DA-7413078E7A6E}" srcOrd="3" destOrd="0" parTransId="{5DBA96C6-5DF8-4953-A999-FC71F383DE2A}" sibTransId="{8B2555E9-A9EF-4E33-A48B-863B78583ACA}"/>
    <dgm:cxn modelId="{70D2E5CC-6444-4F4D-9699-24C2F7351ED2}" type="presOf" srcId="{A283E587-235E-40CF-B8DA-7413078E7A6E}" destId="{0ACE5184-C1B6-49C5-B8AB-F9827AE3896E}" srcOrd="1" destOrd="0" presId="urn:microsoft.com/office/officeart/2005/8/layout/hList7"/>
    <dgm:cxn modelId="{2C4AF2D3-4F2C-4A32-B496-4B50D3575F0E}" type="presOf" srcId="{A68A7EF7-29FE-4FAB-AAC7-BD9B47F46994}" destId="{4386BFE5-67BD-4240-A196-0B14210ECF3B}" srcOrd="0" destOrd="0" presId="urn:microsoft.com/office/officeart/2005/8/layout/hList7"/>
    <dgm:cxn modelId="{0295DBE0-038C-49B3-8C79-6D16EA69F0E8}" srcId="{99953C51-9585-42E9-8BD0-29ED6221D70A}" destId="{58A13BA5-D199-4429-8C5D-2CB72E7F0778}" srcOrd="0" destOrd="0" parTransId="{A93DC33A-EB09-4FB8-B9B1-31E0D7CD5243}" sibTransId="{29E9A010-9B5C-4CCB-B3E7-459D778EC014}"/>
    <dgm:cxn modelId="{559705F2-5474-4547-8B29-FD3C4FD376CC}" srcId="{99953C51-9585-42E9-8BD0-29ED6221D70A}" destId="{7D2FA811-53F4-4DB1-A13A-46F810EB6C9A}" srcOrd="2" destOrd="0" parTransId="{C78092C4-A5C1-45D8-BC93-B293FDD10148}" sibTransId="{69C735D2-5D8B-414C-BE16-9AF84E3A1DCC}"/>
    <dgm:cxn modelId="{978785F6-FB65-409D-8A0E-E5746345734E}" type="presOf" srcId="{58A13BA5-D199-4429-8C5D-2CB72E7F0778}" destId="{40134A20-1057-427C-ACD5-AA264C25BDCC}" srcOrd="1" destOrd="0" presId="urn:microsoft.com/office/officeart/2005/8/layout/hList7"/>
    <dgm:cxn modelId="{D0CF1CFE-5B84-4CE1-9994-9A4DACFEC58D}" type="presOf" srcId="{A68A7EF7-29FE-4FAB-AAC7-BD9B47F46994}" destId="{98DBDB1A-3A9D-416A-9E3D-C3BB592D10D8}" srcOrd="1" destOrd="0" presId="urn:microsoft.com/office/officeart/2005/8/layout/hList7"/>
    <dgm:cxn modelId="{CA9F348A-5001-4C97-A1D2-D2E573D5FCBB}" type="presParOf" srcId="{7E84A269-2532-4353-808D-C500D2766E5F}" destId="{8EBA77A4-8287-4EEE-9D9B-7FDD1D1218B0}" srcOrd="0" destOrd="0" presId="urn:microsoft.com/office/officeart/2005/8/layout/hList7"/>
    <dgm:cxn modelId="{56BE75FB-B91C-4522-8D02-FAD978AB5387}" type="presParOf" srcId="{7E84A269-2532-4353-808D-C500D2766E5F}" destId="{A30D1170-55F4-43D3-A133-C88DFD09BED2}" srcOrd="1" destOrd="0" presId="urn:microsoft.com/office/officeart/2005/8/layout/hList7"/>
    <dgm:cxn modelId="{B40A96A0-843B-408B-8E82-F3D7DF171EDC}" type="presParOf" srcId="{A30D1170-55F4-43D3-A133-C88DFD09BED2}" destId="{40CEE4A3-DA58-4C02-B34F-69C997E165FB}" srcOrd="0" destOrd="0" presId="urn:microsoft.com/office/officeart/2005/8/layout/hList7"/>
    <dgm:cxn modelId="{762557EA-49FF-4EC0-9601-A7994B7D922B}" type="presParOf" srcId="{40CEE4A3-DA58-4C02-B34F-69C997E165FB}" destId="{76403751-4637-4F1A-8778-020B3803EA50}" srcOrd="0" destOrd="0" presId="urn:microsoft.com/office/officeart/2005/8/layout/hList7"/>
    <dgm:cxn modelId="{E6456D7E-5AA3-4D63-9AE6-7D3C43D6FB04}" type="presParOf" srcId="{40CEE4A3-DA58-4C02-B34F-69C997E165FB}" destId="{40134A20-1057-427C-ACD5-AA264C25BDCC}" srcOrd="1" destOrd="0" presId="urn:microsoft.com/office/officeart/2005/8/layout/hList7"/>
    <dgm:cxn modelId="{80C9B9F1-B48C-4E75-AD7D-6B12DDF4561E}" type="presParOf" srcId="{40CEE4A3-DA58-4C02-B34F-69C997E165FB}" destId="{74F1CC06-1BCD-48C7-BB7A-AAE05A859280}" srcOrd="2" destOrd="0" presId="urn:microsoft.com/office/officeart/2005/8/layout/hList7"/>
    <dgm:cxn modelId="{3E2ACEB3-7744-4090-A454-6D36BA7C61B6}" type="presParOf" srcId="{40CEE4A3-DA58-4C02-B34F-69C997E165FB}" destId="{F7E311C0-56BE-42A9-88CA-0A1CAF6059B4}" srcOrd="3" destOrd="0" presId="urn:microsoft.com/office/officeart/2005/8/layout/hList7"/>
    <dgm:cxn modelId="{13C4FE9A-BA2F-4838-9429-FD4D8F6C841E}" type="presParOf" srcId="{A30D1170-55F4-43D3-A133-C88DFD09BED2}" destId="{E0D7CD6A-57A6-443D-AD52-97F70DF95CA5}" srcOrd="1" destOrd="0" presId="urn:microsoft.com/office/officeart/2005/8/layout/hList7"/>
    <dgm:cxn modelId="{94BB25B4-C6DF-4BA0-9241-BD1CBCBEFD0E}" type="presParOf" srcId="{A30D1170-55F4-43D3-A133-C88DFD09BED2}" destId="{4BD31981-63AA-41D1-A2E7-A6C2B9DCD469}" srcOrd="2" destOrd="0" presId="urn:microsoft.com/office/officeart/2005/8/layout/hList7"/>
    <dgm:cxn modelId="{52B64867-0401-4CA8-BE90-222D97805855}" type="presParOf" srcId="{4BD31981-63AA-41D1-A2E7-A6C2B9DCD469}" destId="{F5D74E9D-80D7-47B7-960E-7FC9F735D50C}" srcOrd="0" destOrd="0" presId="urn:microsoft.com/office/officeart/2005/8/layout/hList7"/>
    <dgm:cxn modelId="{6621746B-362F-42CD-9B27-55B6DF817818}" type="presParOf" srcId="{4BD31981-63AA-41D1-A2E7-A6C2B9DCD469}" destId="{E9461AC8-4CE2-4131-B704-010694E0DAAE}" srcOrd="1" destOrd="0" presId="urn:microsoft.com/office/officeart/2005/8/layout/hList7"/>
    <dgm:cxn modelId="{F17B0D1D-E752-4FB5-AE45-4861DCA4FDC6}" type="presParOf" srcId="{4BD31981-63AA-41D1-A2E7-A6C2B9DCD469}" destId="{86B5C644-363B-4763-BF3B-9B175B1D1BD6}" srcOrd="2" destOrd="0" presId="urn:microsoft.com/office/officeart/2005/8/layout/hList7"/>
    <dgm:cxn modelId="{1667782B-DC1A-4241-BB58-41EF6555F347}" type="presParOf" srcId="{4BD31981-63AA-41D1-A2E7-A6C2B9DCD469}" destId="{2B98B3FA-BF3C-4586-8E49-FDCF1281D69F}" srcOrd="3" destOrd="0" presId="urn:microsoft.com/office/officeart/2005/8/layout/hList7"/>
    <dgm:cxn modelId="{34187A72-8649-4461-994D-39F916B06C7A}" type="presParOf" srcId="{A30D1170-55F4-43D3-A133-C88DFD09BED2}" destId="{7E6B6EB6-C559-4C69-8781-24E0352AC436}" srcOrd="3" destOrd="0" presId="urn:microsoft.com/office/officeart/2005/8/layout/hList7"/>
    <dgm:cxn modelId="{56577A9D-D9A4-41AC-A029-3F087C7BA3B5}" type="presParOf" srcId="{A30D1170-55F4-43D3-A133-C88DFD09BED2}" destId="{A9A19515-4C98-4CB6-A408-8DB65A265DC2}" srcOrd="4" destOrd="0" presId="urn:microsoft.com/office/officeart/2005/8/layout/hList7"/>
    <dgm:cxn modelId="{3B2DC8D2-E300-451E-9907-3CBEFEE622AB}" type="presParOf" srcId="{A9A19515-4C98-4CB6-A408-8DB65A265DC2}" destId="{164C89CC-C290-4638-8ECC-AD048A0C7C29}" srcOrd="0" destOrd="0" presId="urn:microsoft.com/office/officeart/2005/8/layout/hList7"/>
    <dgm:cxn modelId="{9D99B760-BC0A-4549-B911-250344812B67}" type="presParOf" srcId="{A9A19515-4C98-4CB6-A408-8DB65A265DC2}" destId="{6C95F0F4-52C4-453C-81F9-80D0AA260D15}" srcOrd="1" destOrd="0" presId="urn:microsoft.com/office/officeart/2005/8/layout/hList7"/>
    <dgm:cxn modelId="{1FCBF9C7-E8EB-4283-A953-CB07C245DC64}" type="presParOf" srcId="{A9A19515-4C98-4CB6-A408-8DB65A265DC2}" destId="{7F1E3E2E-13D9-42A7-8366-D20853B810FF}" srcOrd="2" destOrd="0" presId="urn:microsoft.com/office/officeart/2005/8/layout/hList7"/>
    <dgm:cxn modelId="{3EC512A6-C5D1-41FF-808B-252AC57FE0F2}" type="presParOf" srcId="{A9A19515-4C98-4CB6-A408-8DB65A265DC2}" destId="{A849B7E5-C1A2-40D0-9F74-6CB63A9452D1}" srcOrd="3" destOrd="0" presId="urn:microsoft.com/office/officeart/2005/8/layout/hList7"/>
    <dgm:cxn modelId="{0CCCB611-4802-441F-81E9-1E1ACFC2BB47}" type="presParOf" srcId="{A30D1170-55F4-43D3-A133-C88DFD09BED2}" destId="{C126D9FB-6798-4F79-AB40-50F1D7D7254C}" srcOrd="5" destOrd="0" presId="urn:microsoft.com/office/officeart/2005/8/layout/hList7"/>
    <dgm:cxn modelId="{2EDAEA4D-FC5C-44BD-AD55-3D18DB27B2DC}" type="presParOf" srcId="{A30D1170-55F4-43D3-A133-C88DFD09BED2}" destId="{4AFBE726-4709-4FB4-A302-04FAC25C4419}" srcOrd="6" destOrd="0" presId="urn:microsoft.com/office/officeart/2005/8/layout/hList7"/>
    <dgm:cxn modelId="{4D66B734-2E17-4F06-9B1F-9F5B57A1DB9F}" type="presParOf" srcId="{4AFBE726-4709-4FB4-A302-04FAC25C4419}" destId="{4C847C3E-3A10-4201-B771-DEAD8F9D1690}" srcOrd="0" destOrd="0" presId="urn:microsoft.com/office/officeart/2005/8/layout/hList7"/>
    <dgm:cxn modelId="{2FE2ECAB-78D6-46A5-AC6C-36A1AA8049F0}" type="presParOf" srcId="{4AFBE726-4709-4FB4-A302-04FAC25C4419}" destId="{0ACE5184-C1B6-49C5-B8AB-F9827AE3896E}" srcOrd="1" destOrd="0" presId="urn:microsoft.com/office/officeart/2005/8/layout/hList7"/>
    <dgm:cxn modelId="{0111B0F8-301D-4842-9DC5-C90821B89338}" type="presParOf" srcId="{4AFBE726-4709-4FB4-A302-04FAC25C4419}" destId="{089B90AE-BFC8-45D1-A364-F4ED46236470}" srcOrd="2" destOrd="0" presId="urn:microsoft.com/office/officeart/2005/8/layout/hList7"/>
    <dgm:cxn modelId="{1B67B178-C23F-4EB9-8CF3-A6EE4B9B05A9}" type="presParOf" srcId="{4AFBE726-4709-4FB4-A302-04FAC25C4419}" destId="{98E01AC8-4A55-4731-936D-46FB053546DE}" srcOrd="3" destOrd="0" presId="urn:microsoft.com/office/officeart/2005/8/layout/hList7"/>
    <dgm:cxn modelId="{CF2E4201-1875-40BD-B173-B7F3F5930B0E}" type="presParOf" srcId="{A30D1170-55F4-43D3-A133-C88DFD09BED2}" destId="{CD12305E-0D38-4B7C-81C3-17E91A96BDB9}" srcOrd="7" destOrd="0" presId="urn:microsoft.com/office/officeart/2005/8/layout/hList7"/>
    <dgm:cxn modelId="{A7061415-5888-4B63-9F71-21C0582CF293}" type="presParOf" srcId="{A30D1170-55F4-43D3-A133-C88DFD09BED2}" destId="{43306720-2466-43BB-AF3B-7D7F3503A553}" srcOrd="8" destOrd="0" presId="urn:microsoft.com/office/officeart/2005/8/layout/hList7"/>
    <dgm:cxn modelId="{BA824484-C784-4357-A30A-7D26312DA15B}" type="presParOf" srcId="{43306720-2466-43BB-AF3B-7D7F3503A553}" destId="{4386BFE5-67BD-4240-A196-0B14210ECF3B}" srcOrd="0" destOrd="0" presId="urn:microsoft.com/office/officeart/2005/8/layout/hList7"/>
    <dgm:cxn modelId="{3D571230-F609-48DD-9CBD-A88A39C5E0E0}" type="presParOf" srcId="{43306720-2466-43BB-AF3B-7D7F3503A553}" destId="{98DBDB1A-3A9D-416A-9E3D-C3BB592D10D8}" srcOrd="1" destOrd="0" presId="urn:microsoft.com/office/officeart/2005/8/layout/hList7"/>
    <dgm:cxn modelId="{D9DA8F67-4945-4D07-AFDB-DCADCA24457C}" type="presParOf" srcId="{43306720-2466-43BB-AF3B-7D7F3503A553}" destId="{34577CAD-2EC9-495C-BD8F-AD96F35E2027}" srcOrd="2" destOrd="0" presId="urn:microsoft.com/office/officeart/2005/8/layout/hList7"/>
    <dgm:cxn modelId="{52C622FA-91C7-4B73-8F39-9891AF4E7B24}" type="presParOf" srcId="{43306720-2466-43BB-AF3B-7D7F3503A553}" destId="{84894512-4CE2-469A-8E9C-F1F1FBBB94B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BDD474-E882-41A9-B46C-91025A3B9AE7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9307FA3C-8F52-44C2-A9A7-E7556CE9181A}">
      <dgm:prSet phldrT="[Text]"/>
      <dgm:spPr/>
      <dgm:t>
        <a:bodyPr/>
        <a:lstStyle/>
        <a:p>
          <a:r>
            <a:rPr lang="en-IN" b="1" dirty="0">
              <a:solidFill>
                <a:schemeClr val="bg1"/>
              </a:solidFill>
            </a:rPr>
            <a:t>Sub Heading</a:t>
          </a:r>
        </a:p>
      </dgm:t>
    </dgm:pt>
    <dgm:pt modelId="{B2A56A14-2801-45B3-9123-567E02E1B813}" type="parTrans" cxnId="{A86D2D8B-945A-4D03-9E92-E17C5A1FCF99}">
      <dgm:prSet/>
      <dgm:spPr/>
      <dgm:t>
        <a:bodyPr/>
        <a:lstStyle/>
        <a:p>
          <a:endParaRPr lang="en-IN"/>
        </a:p>
      </dgm:t>
    </dgm:pt>
    <dgm:pt modelId="{CD01A7C0-929A-48E5-8460-1411D68A6C89}" type="sibTrans" cxnId="{A86D2D8B-945A-4D03-9E92-E17C5A1FCF99}">
      <dgm:prSet/>
      <dgm:spPr/>
      <dgm:t>
        <a:bodyPr/>
        <a:lstStyle/>
        <a:p>
          <a:endParaRPr lang="en-IN"/>
        </a:p>
      </dgm:t>
    </dgm:pt>
    <dgm:pt modelId="{46AF5B33-140C-4F65-8074-06504EBEA044}">
      <dgm:prSet phldrT="[Text]"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gm:t>
    </dgm:pt>
    <dgm:pt modelId="{F68C3D47-6F44-410F-8A03-D89C36CAA11C}" type="parTrans" cxnId="{7FD1A2AD-8E83-4438-88CB-2D042431A4AE}">
      <dgm:prSet/>
      <dgm:spPr/>
      <dgm:t>
        <a:bodyPr/>
        <a:lstStyle/>
        <a:p>
          <a:endParaRPr lang="en-IN"/>
        </a:p>
      </dgm:t>
    </dgm:pt>
    <dgm:pt modelId="{B9F21772-DB30-4DE4-8FC9-F85D3B4D9445}" type="sibTrans" cxnId="{7FD1A2AD-8E83-4438-88CB-2D042431A4AE}">
      <dgm:prSet/>
      <dgm:spPr/>
      <dgm:t>
        <a:bodyPr/>
        <a:lstStyle/>
        <a:p>
          <a:endParaRPr lang="en-IN"/>
        </a:p>
      </dgm:t>
    </dgm:pt>
    <dgm:pt modelId="{1307F3B2-298D-46B1-9884-AF723AA6D8C0}">
      <dgm:prSet phldrT="[Text]"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gm:t>
    </dgm:pt>
    <dgm:pt modelId="{7D1AE911-0061-4301-B8EA-DF546D9716CB}" type="parTrans" cxnId="{70CEE2E5-32C9-4C0D-BB12-5196FEC72173}">
      <dgm:prSet/>
      <dgm:spPr/>
      <dgm:t>
        <a:bodyPr/>
        <a:lstStyle/>
        <a:p>
          <a:endParaRPr lang="en-IN"/>
        </a:p>
      </dgm:t>
    </dgm:pt>
    <dgm:pt modelId="{11B8F1C9-047C-424F-BFBB-19CB8EA0D369}" type="sibTrans" cxnId="{70CEE2E5-32C9-4C0D-BB12-5196FEC72173}">
      <dgm:prSet/>
      <dgm:spPr/>
      <dgm:t>
        <a:bodyPr/>
        <a:lstStyle/>
        <a:p>
          <a:endParaRPr lang="en-IN"/>
        </a:p>
      </dgm:t>
    </dgm:pt>
    <dgm:pt modelId="{84030F97-8894-4F20-A626-BD216FDD7C02}">
      <dgm:prSet phldrT="[Text]"/>
      <dgm:spPr/>
      <dgm:t>
        <a:bodyPr/>
        <a:lstStyle/>
        <a:p>
          <a:r>
            <a:rPr lang="en-IN" b="1" dirty="0"/>
            <a:t>Sub Heading</a:t>
          </a:r>
        </a:p>
      </dgm:t>
    </dgm:pt>
    <dgm:pt modelId="{2FE7096C-84C7-4EBB-AB1A-5DA7E9C95D4A}" type="parTrans" cxnId="{9A4E34BA-EC69-4436-AB1E-BC0A5F223393}">
      <dgm:prSet/>
      <dgm:spPr/>
      <dgm:t>
        <a:bodyPr/>
        <a:lstStyle/>
        <a:p>
          <a:endParaRPr lang="en-IN"/>
        </a:p>
      </dgm:t>
    </dgm:pt>
    <dgm:pt modelId="{230BF142-27B6-4D9D-8C16-0A37B131F16E}" type="sibTrans" cxnId="{9A4E34BA-EC69-4436-AB1E-BC0A5F223393}">
      <dgm:prSet/>
      <dgm:spPr/>
      <dgm:t>
        <a:bodyPr/>
        <a:lstStyle/>
        <a:p>
          <a:endParaRPr lang="en-IN"/>
        </a:p>
      </dgm:t>
    </dgm:pt>
    <dgm:pt modelId="{6E8D39A1-7181-4A8C-B4F9-9C36508D5C35}">
      <dgm:prSet phldrT="[Text]"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gm:t>
    </dgm:pt>
    <dgm:pt modelId="{67E16F4D-EC2C-4F01-A413-7AFDF3199CA6}" type="parTrans" cxnId="{3C912427-3FC6-4997-AA93-CFB5C66F857C}">
      <dgm:prSet/>
      <dgm:spPr/>
      <dgm:t>
        <a:bodyPr/>
        <a:lstStyle/>
        <a:p>
          <a:endParaRPr lang="en-IN"/>
        </a:p>
      </dgm:t>
    </dgm:pt>
    <dgm:pt modelId="{8740CE64-A3DA-4CA8-A8EB-FBAC351A50EE}" type="sibTrans" cxnId="{3C912427-3FC6-4997-AA93-CFB5C66F857C}">
      <dgm:prSet/>
      <dgm:spPr/>
      <dgm:t>
        <a:bodyPr/>
        <a:lstStyle/>
        <a:p>
          <a:endParaRPr lang="en-IN"/>
        </a:p>
      </dgm:t>
    </dgm:pt>
    <dgm:pt modelId="{F38080A5-16FC-4AB8-90CE-E1E09102042F}">
      <dgm:prSet phldrT="[Text]"/>
      <dgm:spPr/>
      <dgm:t>
        <a:bodyPr/>
        <a:lstStyle/>
        <a:p>
          <a:r>
            <a:rPr lang="en-IN" b="1" dirty="0"/>
            <a:t>Sub Heading</a:t>
          </a:r>
        </a:p>
      </dgm:t>
    </dgm:pt>
    <dgm:pt modelId="{C8794DAD-C24D-4263-9CEB-B53CC0C7EF5F}" type="parTrans" cxnId="{6463EEBE-A1F3-4A89-B171-493105763196}">
      <dgm:prSet/>
      <dgm:spPr/>
      <dgm:t>
        <a:bodyPr/>
        <a:lstStyle/>
        <a:p>
          <a:endParaRPr lang="en-IN"/>
        </a:p>
      </dgm:t>
    </dgm:pt>
    <dgm:pt modelId="{9605FD41-DF27-40A7-8986-40D34217D035}" type="sibTrans" cxnId="{6463EEBE-A1F3-4A89-B171-493105763196}">
      <dgm:prSet/>
      <dgm:spPr/>
      <dgm:t>
        <a:bodyPr/>
        <a:lstStyle/>
        <a:p>
          <a:endParaRPr lang="en-IN"/>
        </a:p>
      </dgm:t>
    </dgm:pt>
    <dgm:pt modelId="{1B6D3494-A1F3-4F4C-A96A-2982E576B0DB}">
      <dgm:prSet phldrT="[Text]"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gm:t>
    </dgm:pt>
    <dgm:pt modelId="{A6B2FC04-B791-442B-9605-EE721AD5826C}" type="parTrans" cxnId="{B116210D-9C91-45A0-83CF-8AD69C556FB1}">
      <dgm:prSet/>
      <dgm:spPr/>
      <dgm:t>
        <a:bodyPr/>
        <a:lstStyle/>
        <a:p>
          <a:endParaRPr lang="en-IN"/>
        </a:p>
      </dgm:t>
    </dgm:pt>
    <dgm:pt modelId="{D7884349-058B-4544-B951-0CC3580779C8}" type="sibTrans" cxnId="{B116210D-9C91-45A0-83CF-8AD69C556FB1}">
      <dgm:prSet/>
      <dgm:spPr/>
      <dgm:t>
        <a:bodyPr/>
        <a:lstStyle/>
        <a:p>
          <a:endParaRPr lang="en-IN"/>
        </a:p>
      </dgm:t>
    </dgm:pt>
    <dgm:pt modelId="{FC0D3034-B3A1-4609-9D30-1E01664F1B13}">
      <dgm:prSet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gm:t>
    </dgm:pt>
    <dgm:pt modelId="{545CBA29-7731-439C-9FC9-2E9FEFD3EAB0}" type="parTrans" cxnId="{BD79F5A4-1689-4D31-ABC5-6E7889B05772}">
      <dgm:prSet/>
      <dgm:spPr/>
      <dgm:t>
        <a:bodyPr/>
        <a:lstStyle/>
        <a:p>
          <a:endParaRPr lang="en-IN"/>
        </a:p>
      </dgm:t>
    </dgm:pt>
    <dgm:pt modelId="{B847A6EF-DD20-48F6-A80C-38EA6B20F8FE}" type="sibTrans" cxnId="{BD79F5A4-1689-4D31-ABC5-6E7889B05772}">
      <dgm:prSet/>
      <dgm:spPr/>
      <dgm:t>
        <a:bodyPr/>
        <a:lstStyle/>
        <a:p>
          <a:endParaRPr lang="en-IN"/>
        </a:p>
      </dgm:t>
    </dgm:pt>
    <dgm:pt modelId="{90EFFE1E-CA48-4DE8-9D3F-C9A31C27603F}">
      <dgm:prSet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gm:t>
    </dgm:pt>
    <dgm:pt modelId="{886E4B3E-562D-4EDA-93D0-29FE7B827784}" type="parTrans" cxnId="{F3B7193D-00A9-4E8F-9B63-DACEAA69E562}">
      <dgm:prSet/>
      <dgm:spPr/>
      <dgm:t>
        <a:bodyPr/>
        <a:lstStyle/>
        <a:p>
          <a:endParaRPr lang="en-IN"/>
        </a:p>
      </dgm:t>
    </dgm:pt>
    <dgm:pt modelId="{E384BDC2-A72E-4DB5-9732-8314749D81CA}" type="sibTrans" cxnId="{F3B7193D-00A9-4E8F-9B63-DACEAA69E562}">
      <dgm:prSet/>
      <dgm:spPr/>
      <dgm:t>
        <a:bodyPr/>
        <a:lstStyle/>
        <a:p>
          <a:endParaRPr lang="en-IN"/>
        </a:p>
      </dgm:t>
    </dgm:pt>
    <dgm:pt modelId="{B5FDB853-9A13-49E2-AD5E-9FBF55402D10}">
      <dgm:prSet custT="1"/>
      <dgm:spPr/>
      <dgm:t>
        <a:bodyPr/>
        <a:lstStyle/>
        <a:p>
          <a:r>
            <a:rPr lang="en-IN" sz="1200" dirty="0">
              <a:solidFill>
                <a:schemeClr val="bg1"/>
              </a:solidFill>
              <a:latin typeface="Calibre Medium" panose="020B0603030202060203"/>
            </a:rPr>
            <a:t>Sub heading </a:t>
          </a:r>
        </a:p>
      </dgm:t>
    </dgm:pt>
    <dgm:pt modelId="{D5E62B57-001F-4667-9839-A8124F4F3262}" type="parTrans" cxnId="{C1859005-3705-414D-A606-24A4B52F617C}">
      <dgm:prSet/>
      <dgm:spPr/>
      <dgm:t>
        <a:bodyPr/>
        <a:lstStyle/>
        <a:p>
          <a:endParaRPr lang="en-IN"/>
        </a:p>
      </dgm:t>
    </dgm:pt>
    <dgm:pt modelId="{0869E32F-26F7-4350-B157-FFC66AF4282D}" type="sibTrans" cxnId="{C1859005-3705-414D-A606-24A4B52F617C}">
      <dgm:prSet/>
      <dgm:spPr/>
      <dgm:t>
        <a:bodyPr/>
        <a:lstStyle/>
        <a:p>
          <a:endParaRPr lang="en-IN"/>
        </a:p>
      </dgm:t>
    </dgm:pt>
    <dgm:pt modelId="{766C327A-EA3E-4A0F-B084-D78D30397538}">
      <dgm:prSet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  <a:endParaRPr lang="en-IN" sz="1800" dirty="0"/>
        </a:p>
      </dgm:t>
    </dgm:pt>
    <dgm:pt modelId="{9082C698-4D64-4910-9F61-CE6182C2EB86}" type="parTrans" cxnId="{5AA5B607-DD96-4C21-913B-75839D43AB96}">
      <dgm:prSet/>
      <dgm:spPr/>
      <dgm:t>
        <a:bodyPr/>
        <a:lstStyle/>
        <a:p>
          <a:endParaRPr lang="en-IN"/>
        </a:p>
      </dgm:t>
    </dgm:pt>
    <dgm:pt modelId="{4AC37FDA-528E-4702-96F8-A93B89F654DA}" type="sibTrans" cxnId="{5AA5B607-DD96-4C21-913B-75839D43AB96}">
      <dgm:prSet/>
      <dgm:spPr/>
      <dgm:t>
        <a:bodyPr/>
        <a:lstStyle/>
        <a:p>
          <a:endParaRPr lang="en-IN"/>
        </a:p>
      </dgm:t>
    </dgm:pt>
    <dgm:pt modelId="{55559F2F-AC04-434B-9B8B-6B2B96E81C14}">
      <dgm:prSet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  <a:endParaRPr lang="en-IN" sz="1800" dirty="0"/>
        </a:p>
      </dgm:t>
    </dgm:pt>
    <dgm:pt modelId="{3F99FACE-25C9-4869-8F6F-BCCBBD306BA1}" type="parTrans" cxnId="{7557C99B-E5A4-48BF-8043-FDFDF88C37B8}">
      <dgm:prSet/>
      <dgm:spPr/>
      <dgm:t>
        <a:bodyPr/>
        <a:lstStyle/>
        <a:p>
          <a:endParaRPr lang="en-IN"/>
        </a:p>
      </dgm:t>
    </dgm:pt>
    <dgm:pt modelId="{53164D2F-7A56-4E08-B7A9-F2C57BD1CFD0}" type="sibTrans" cxnId="{7557C99B-E5A4-48BF-8043-FDFDF88C37B8}">
      <dgm:prSet/>
      <dgm:spPr/>
      <dgm:t>
        <a:bodyPr/>
        <a:lstStyle/>
        <a:p>
          <a:endParaRPr lang="en-IN"/>
        </a:p>
      </dgm:t>
    </dgm:pt>
    <dgm:pt modelId="{7BC4E3C4-EE2E-42FE-A008-37FEF4815B15}" type="pres">
      <dgm:prSet presAssocID="{02BDD474-E882-41A9-B46C-91025A3B9AE7}" presName="linearFlow" presStyleCnt="0">
        <dgm:presLayoutVars>
          <dgm:dir/>
          <dgm:animLvl val="lvl"/>
          <dgm:resizeHandles val="exact"/>
        </dgm:presLayoutVars>
      </dgm:prSet>
      <dgm:spPr/>
    </dgm:pt>
    <dgm:pt modelId="{FFEC4839-2967-41E7-B424-BE9CFE681492}" type="pres">
      <dgm:prSet presAssocID="{9307FA3C-8F52-44C2-A9A7-E7556CE9181A}" presName="composite" presStyleCnt="0"/>
      <dgm:spPr/>
    </dgm:pt>
    <dgm:pt modelId="{14841AE0-A86D-4FDE-9FED-2646F0C550AA}" type="pres">
      <dgm:prSet presAssocID="{9307FA3C-8F52-44C2-A9A7-E7556CE9181A}" presName="parentText" presStyleLbl="alignNode1" presStyleIdx="0" presStyleCnt="4" custLinFactX="-51229" custLinFactNeighborX="-100000" custLinFactNeighborY="-5551">
        <dgm:presLayoutVars>
          <dgm:chMax val="1"/>
          <dgm:bulletEnabled val="1"/>
        </dgm:presLayoutVars>
      </dgm:prSet>
      <dgm:spPr/>
    </dgm:pt>
    <dgm:pt modelId="{731D5D6D-878D-4D1C-9011-948821DA935C}" type="pres">
      <dgm:prSet presAssocID="{9307FA3C-8F52-44C2-A9A7-E7556CE9181A}" presName="descendantText" presStyleLbl="alignAcc1" presStyleIdx="0" presStyleCnt="4" custLinFactNeighborX="0" custLinFactNeighborY="76">
        <dgm:presLayoutVars>
          <dgm:bulletEnabled val="1"/>
        </dgm:presLayoutVars>
      </dgm:prSet>
      <dgm:spPr/>
    </dgm:pt>
    <dgm:pt modelId="{86502108-B312-4A41-96C3-0F0989BB55DA}" type="pres">
      <dgm:prSet presAssocID="{CD01A7C0-929A-48E5-8460-1411D68A6C89}" presName="sp" presStyleCnt="0"/>
      <dgm:spPr/>
    </dgm:pt>
    <dgm:pt modelId="{8C272063-2B95-4915-B4E9-2452C05E6D3E}" type="pres">
      <dgm:prSet presAssocID="{84030F97-8894-4F20-A626-BD216FDD7C02}" presName="composite" presStyleCnt="0"/>
      <dgm:spPr/>
    </dgm:pt>
    <dgm:pt modelId="{5CD05B77-AEFD-46A7-B62C-26F633D25DFB}" type="pres">
      <dgm:prSet presAssocID="{84030F97-8894-4F20-A626-BD216FDD7C0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FAA980D-5EDF-401F-84C5-5CF9D3F6A57E}" type="pres">
      <dgm:prSet presAssocID="{84030F97-8894-4F20-A626-BD216FDD7C02}" presName="descendantText" presStyleLbl="alignAcc1" presStyleIdx="1" presStyleCnt="4" custLinFactNeighborY="0">
        <dgm:presLayoutVars>
          <dgm:bulletEnabled val="1"/>
        </dgm:presLayoutVars>
      </dgm:prSet>
      <dgm:spPr/>
    </dgm:pt>
    <dgm:pt modelId="{108FE1B5-B31A-4340-8B8A-15C4F465DBF3}" type="pres">
      <dgm:prSet presAssocID="{230BF142-27B6-4D9D-8C16-0A37B131F16E}" presName="sp" presStyleCnt="0"/>
      <dgm:spPr/>
    </dgm:pt>
    <dgm:pt modelId="{5D434843-1BB2-44CF-8B9E-425B1CEF05F5}" type="pres">
      <dgm:prSet presAssocID="{F38080A5-16FC-4AB8-90CE-E1E09102042F}" presName="composite" presStyleCnt="0"/>
      <dgm:spPr/>
    </dgm:pt>
    <dgm:pt modelId="{313E32C9-A8BA-42C7-BBBC-0BE2CC40B017}" type="pres">
      <dgm:prSet presAssocID="{F38080A5-16FC-4AB8-90CE-E1E09102042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FE01367D-82EA-4EE6-88E3-09A514F610B2}" type="pres">
      <dgm:prSet presAssocID="{F38080A5-16FC-4AB8-90CE-E1E09102042F}" presName="descendantText" presStyleLbl="alignAcc1" presStyleIdx="2" presStyleCnt="4">
        <dgm:presLayoutVars>
          <dgm:bulletEnabled val="1"/>
        </dgm:presLayoutVars>
      </dgm:prSet>
      <dgm:spPr/>
    </dgm:pt>
    <dgm:pt modelId="{10D11A4D-6B3E-4019-B06D-7C64CC3C494C}" type="pres">
      <dgm:prSet presAssocID="{9605FD41-DF27-40A7-8986-40D34217D035}" presName="sp" presStyleCnt="0"/>
      <dgm:spPr/>
    </dgm:pt>
    <dgm:pt modelId="{9A32F0A5-F701-4B8A-BD6B-FCA072FF6EA2}" type="pres">
      <dgm:prSet presAssocID="{B5FDB853-9A13-49E2-AD5E-9FBF55402D10}" presName="composite" presStyleCnt="0"/>
      <dgm:spPr/>
    </dgm:pt>
    <dgm:pt modelId="{4327E447-4186-4DFD-9DEE-5E4F5FEF8110}" type="pres">
      <dgm:prSet presAssocID="{B5FDB853-9A13-49E2-AD5E-9FBF55402D1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DD5FC878-2687-4682-B67A-BC7895E20F7F}" type="pres">
      <dgm:prSet presAssocID="{B5FDB853-9A13-49E2-AD5E-9FBF55402D10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C1859005-3705-414D-A606-24A4B52F617C}" srcId="{02BDD474-E882-41A9-B46C-91025A3B9AE7}" destId="{B5FDB853-9A13-49E2-AD5E-9FBF55402D10}" srcOrd="3" destOrd="0" parTransId="{D5E62B57-001F-4667-9839-A8124F4F3262}" sibTransId="{0869E32F-26F7-4350-B157-FFC66AF4282D}"/>
    <dgm:cxn modelId="{5AA5B607-DD96-4C21-913B-75839D43AB96}" srcId="{B5FDB853-9A13-49E2-AD5E-9FBF55402D10}" destId="{766C327A-EA3E-4A0F-B084-D78D30397538}" srcOrd="0" destOrd="0" parTransId="{9082C698-4D64-4910-9F61-CE6182C2EB86}" sibTransId="{4AC37FDA-528E-4702-96F8-A93B89F654DA}"/>
    <dgm:cxn modelId="{B116210D-9C91-45A0-83CF-8AD69C556FB1}" srcId="{F38080A5-16FC-4AB8-90CE-E1E09102042F}" destId="{1B6D3494-A1F3-4F4C-A96A-2982E576B0DB}" srcOrd="0" destOrd="0" parTransId="{A6B2FC04-B791-442B-9605-EE721AD5826C}" sibTransId="{D7884349-058B-4544-B951-0CC3580779C8}"/>
    <dgm:cxn modelId="{FF9D5F0D-4690-46C2-BE60-DFDDDD527417}" type="presOf" srcId="{02BDD474-E882-41A9-B46C-91025A3B9AE7}" destId="{7BC4E3C4-EE2E-42FE-A008-37FEF4815B15}" srcOrd="0" destOrd="0" presId="urn:microsoft.com/office/officeart/2005/8/layout/chevron2"/>
    <dgm:cxn modelId="{20090323-BF6B-4899-BA99-EBB8FC51E336}" type="presOf" srcId="{84030F97-8894-4F20-A626-BD216FDD7C02}" destId="{5CD05B77-AEFD-46A7-B62C-26F633D25DFB}" srcOrd="0" destOrd="0" presId="urn:microsoft.com/office/officeart/2005/8/layout/chevron2"/>
    <dgm:cxn modelId="{3C912427-3FC6-4997-AA93-CFB5C66F857C}" srcId="{84030F97-8894-4F20-A626-BD216FDD7C02}" destId="{6E8D39A1-7181-4A8C-B4F9-9C36508D5C35}" srcOrd="0" destOrd="0" parTransId="{67E16F4D-EC2C-4F01-A413-7AFDF3199CA6}" sibTransId="{8740CE64-A3DA-4CA8-A8EB-FBAC351A50EE}"/>
    <dgm:cxn modelId="{9822DC3A-3388-44A6-A399-C800ED81E727}" type="presOf" srcId="{55559F2F-AC04-434B-9B8B-6B2B96E81C14}" destId="{DD5FC878-2687-4682-B67A-BC7895E20F7F}" srcOrd="0" destOrd="1" presId="urn:microsoft.com/office/officeart/2005/8/layout/chevron2"/>
    <dgm:cxn modelId="{F3B7193D-00A9-4E8F-9B63-DACEAA69E562}" srcId="{F38080A5-16FC-4AB8-90CE-E1E09102042F}" destId="{90EFFE1E-CA48-4DE8-9D3F-C9A31C27603F}" srcOrd="1" destOrd="0" parTransId="{886E4B3E-562D-4EDA-93D0-29FE7B827784}" sibTransId="{E384BDC2-A72E-4DB5-9732-8314749D81CA}"/>
    <dgm:cxn modelId="{5185445B-D638-4656-B143-7CC64F5A16B1}" type="presOf" srcId="{6E8D39A1-7181-4A8C-B4F9-9C36508D5C35}" destId="{4FAA980D-5EDF-401F-84C5-5CF9D3F6A57E}" srcOrd="0" destOrd="0" presId="urn:microsoft.com/office/officeart/2005/8/layout/chevron2"/>
    <dgm:cxn modelId="{FC7E6142-92D6-4F75-8AFB-C0C4BFD2F2C3}" type="presOf" srcId="{1307F3B2-298D-46B1-9884-AF723AA6D8C0}" destId="{731D5D6D-878D-4D1C-9011-948821DA935C}" srcOrd="0" destOrd="1" presId="urn:microsoft.com/office/officeart/2005/8/layout/chevron2"/>
    <dgm:cxn modelId="{1C67614D-82B3-4C76-A089-CC856D55DA52}" type="presOf" srcId="{90EFFE1E-CA48-4DE8-9D3F-C9A31C27603F}" destId="{FE01367D-82EA-4EE6-88E3-09A514F610B2}" srcOrd="0" destOrd="1" presId="urn:microsoft.com/office/officeart/2005/8/layout/chevron2"/>
    <dgm:cxn modelId="{4E6FD67E-9A6A-463C-AAB9-968B0F0D6447}" type="presOf" srcId="{FC0D3034-B3A1-4609-9D30-1E01664F1B13}" destId="{4FAA980D-5EDF-401F-84C5-5CF9D3F6A57E}" srcOrd="0" destOrd="1" presId="urn:microsoft.com/office/officeart/2005/8/layout/chevron2"/>
    <dgm:cxn modelId="{F5791781-8AF3-4F62-AC0F-DBB2BB742C3D}" type="presOf" srcId="{B5FDB853-9A13-49E2-AD5E-9FBF55402D10}" destId="{4327E447-4186-4DFD-9DEE-5E4F5FEF8110}" srcOrd="0" destOrd="0" presId="urn:microsoft.com/office/officeart/2005/8/layout/chevron2"/>
    <dgm:cxn modelId="{C6EDED89-3123-4290-B7A9-34AB8EFF531B}" type="presOf" srcId="{F38080A5-16FC-4AB8-90CE-E1E09102042F}" destId="{313E32C9-A8BA-42C7-BBBC-0BE2CC40B017}" srcOrd="0" destOrd="0" presId="urn:microsoft.com/office/officeart/2005/8/layout/chevron2"/>
    <dgm:cxn modelId="{A86D2D8B-945A-4D03-9E92-E17C5A1FCF99}" srcId="{02BDD474-E882-41A9-B46C-91025A3B9AE7}" destId="{9307FA3C-8F52-44C2-A9A7-E7556CE9181A}" srcOrd="0" destOrd="0" parTransId="{B2A56A14-2801-45B3-9123-567E02E1B813}" sibTransId="{CD01A7C0-929A-48E5-8460-1411D68A6C89}"/>
    <dgm:cxn modelId="{7557C99B-E5A4-48BF-8043-FDFDF88C37B8}" srcId="{B5FDB853-9A13-49E2-AD5E-9FBF55402D10}" destId="{55559F2F-AC04-434B-9B8B-6B2B96E81C14}" srcOrd="1" destOrd="0" parTransId="{3F99FACE-25C9-4869-8F6F-BCCBBD306BA1}" sibTransId="{53164D2F-7A56-4E08-B7A9-F2C57BD1CFD0}"/>
    <dgm:cxn modelId="{BD79F5A4-1689-4D31-ABC5-6E7889B05772}" srcId="{84030F97-8894-4F20-A626-BD216FDD7C02}" destId="{FC0D3034-B3A1-4609-9D30-1E01664F1B13}" srcOrd="1" destOrd="0" parTransId="{545CBA29-7731-439C-9FC9-2E9FEFD3EAB0}" sibTransId="{B847A6EF-DD20-48F6-A80C-38EA6B20F8FE}"/>
    <dgm:cxn modelId="{6F424EA9-9A2C-4033-80DE-AFB346E4B94A}" type="presOf" srcId="{9307FA3C-8F52-44C2-A9A7-E7556CE9181A}" destId="{14841AE0-A86D-4FDE-9FED-2646F0C550AA}" srcOrd="0" destOrd="0" presId="urn:microsoft.com/office/officeart/2005/8/layout/chevron2"/>
    <dgm:cxn modelId="{AD6B1DAC-41E4-4243-993B-841EB3C733C6}" type="presOf" srcId="{1B6D3494-A1F3-4F4C-A96A-2982E576B0DB}" destId="{FE01367D-82EA-4EE6-88E3-09A514F610B2}" srcOrd="0" destOrd="0" presId="urn:microsoft.com/office/officeart/2005/8/layout/chevron2"/>
    <dgm:cxn modelId="{7FD1A2AD-8E83-4438-88CB-2D042431A4AE}" srcId="{9307FA3C-8F52-44C2-A9A7-E7556CE9181A}" destId="{46AF5B33-140C-4F65-8074-06504EBEA044}" srcOrd="0" destOrd="0" parTransId="{F68C3D47-6F44-410F-8A03-D89C36CAA11C}" sibTransId="{B9F21772-DB30-4DE4-8FC9-F85D3B4D9445}"/>
    <dgm:cxn modelId="{9A4E34BA-EC69-4436-AB1E-BC0A5F223393}" srcId="{02BDD474-E882-41A9-B46C-91025A3B9AE7}" destId="{84030F97-8894-4F20-A626-BD216FDD7C02}" srcOrd="1" destOrd="0" parTransId="{2FE7096C-84C7-4EBB-AB1A-5DA7E9C95D4A}" sibTransId="{230BF142-27B6-4D9D-8C16-0A37B131F16E}"/>
    <dgm:cxn modelId="{C1DB7BBB-42F9-46B0-8B94-51918805214F}" type="presOf" srcId="{46AF5B33-140C-4F65-8074-06504EBEA044}" destId="{731D5D6D-878D-4D1C-9011-948821DA935C}" srcOrd="0" destOrd="0" presId="urn:microsoft.com/office/officeart/2005/8/layout/chevron2"/>
    <dgm:cxn modelId="{6463EEBE-A1F3-4A89-B171-493105763196}" srcId="{02BDD474-E882-41A9-B46C-91025A3B9AE7}" destId="{F38080A5-16FC-4AB8-90CE-E1E09102042F}" srcOrd="2" destOrd="0" parTransId="{C8794DAD-C24D-4263-9CEB-B53CC0C7EF5F}" sibTransId="{9605FD41-DF27-40A7-8986-40D34217D035}"/>
    <dgm:cxn modelId="{859575D5-5170-4741-9EE1-9D14B159CDA4}" type="presOf" srcId="{766C327A-EA3E-4A0F-B084-D78D30397538}" destId="{DD5FC878-2687-4682-B67A-BC7895E20F7F}" srcOrd="0" destOrd="0" presId="urn:microsoft.com/office/officeart/2005/8/layout/chevron2"/>
    <dgm:cxn modelId="{70CEE2E5-32C9-4C0D-BB12-5196FEC72173}" srcId="{9307FA3C-8F52-44C2-A9A7-E7556CE9181A}" destId="{1307F3B2-298D-46B1-9884-AF723AA6D8C0}" srcOrd="1" destOrd="0" parTransId="{7D1AE911-0061-4301-B8EA-DF546D9716CB}" sibTransId="{11B8F1C9-047C-424F-BFBB-19CB8EA0D369}"/>
    <dgm:cxn modelId="{548136FF-92A0-422B-9C86-8FC5C1DDA074}" type="presParOf" srcId="{7BC4E3C4-EE2E-42FE-A008-37FEF4815B15}" destId="{FFEC4839-2967-41E7-B424-BE9CFE681492}" srcOrd="0" destOrd="0" presId="urn:microsoft.com/office/officeart/2005/8/layout/chevron2"/>
    <dgm:cxn modelId="{3CE61FBC-942D-4DA1-B6F5-938FD4D92BB2}" type="presParOf" srcId="{FFEC4839-2967-41E7-B424-BE9CFE681492}" destId="{14841AE0-A86D-4FDE-9FED-2646F0C550AA}" srcOrd="0" destOrd="0" presId="urn:microsoft.com/office/officeart/2005/8/layout/chevron2"/>
    <dgm:cxn modelId="{6D6E7BA3-6A68-4CBE-939C-D4D0FD9B3152}" type="presParOf" srcId="{FFEC4839-2967-41E7-B424-BE9CFE681492}" destId="{731D5D6D-878D-4D1C-9011-948821DA935C}" srcOrd="1" destOrd="0" presId="urn:microsoft.com/office/officeart/2005/8/layout/chevron2"/>
    <dgm:cxn modelId="{14C3C6BA-5F05-4ECA-9ABE-AB82F10C67A5}" type="presParOf" srcId="{7BC4E3C4-EE2E-42FE-A008-37FEF4815B15}" destId="{86502108-B312-4A41-96C3-0F0989BB55DA}" srcOrd="1" destOrd="0" presId="urn:microsoft.com/office/officeart/2005/8/layout/chevron2"/>
    <dgm:cxn modelId="{1E395D5E-0987-4D5F-A458-89A4DDD44FFF}" type="presParOf" srcId="{7BC4E3C4-EE2E-42FE-A008-37FEF4815B15}" destId="{8C272063-2B95-4915-B4E9-2452C05E6D3E}" srcOrd="2" destOrd="0" presId="urn:microsoft.com/office/officeart/2005/8/layout/chevron2"/>
    <dgm:cxn modelId="{4C582548-712B-47F9-8BA3-5CDFE34FD78E}" type="presParOf" srcId="{8C272063-2B95-4915-B4E9-2452C05E6D3E}" destId="{5CD05B77-AEFD-46A7-B62C-26F633D25DFB}" srcOrd="0" destOrd="0" presId="urn:microsoft.com/office/officeart/2005/8/layout/chevron2"/>
    <dgm:cxn modelId="{A5F32558-4EFC-42AB-8549-E2E62C3CED46}" type="presParOf" srcId="{8C272063-2B95-4915-B4E9-2452C05E6D3E}" destId="{4FAA980D-5EDF-401F-84C5-5CF9D3F6A57E}" srcOrd="1" destOrd="0" presId="urn:microsoft.com/office/officeart/2005/8/layout/chevron2"/>
    <dgm:cxn modelId="{EA46FC4B-B304-44E3-91B2-25BA80E18F7C}" type="presParOf" srcId="{7BC4E3C4-EE2E-42FE-A008-37FEF4815B15}" destId="{108FE1B5-B31A-4340-8B8A-15C4F465DBF3}" srcOrd="3" destOrd="0" presId="urn:microsoft.com/office/officeart/2005/8/layout/chevron2"/>
    <dgm:cxn modelId="{F4877C02-ABF1-4C49-9A8B-437E48153839}" type="presParOf" srcId="{7BC4E3C4-EE2E-42FE-A008-37FEF4815B15}" destId="{5D434843-1BB2-44CF-8B9E-425B1CEF05F5}" srcOrd="4" destOrd="0" presId="urn:microsoft.com/office/officeart/2005/8/layout/chevron2"/>
    <dgm:cxn modelId="{64DE4E4B-6F21-4547-A6C8-64CEEAFD602F}" type="presParOf" srcId="{5D434843-1BB2-44CF-8B9E-425B1CEF05F5}" destId="{313E32C9-A8BA-42C7-BBBC-0BE2CC40B017}" srcOrd="0" destOrd="0" presId="urn:microsoft.com/office/officeart/2005/8/layout/chevron2"/>
    <dgm:cxn modelId="{FA465844-E46C-4143-8344-FBE9632F63EA}" type="presParOf" srcId="{5D434843-1BB2-44CF-8B9E-425B1CEF05F5}" destId="{FE01367D-82EA-4EE6-88E3-09A514F610B2}" srcOrd="1" destOrd="0" presId="urn:microsoft.com/office/officeart/2005/8/layout/chevron2"/>
    <dgm:cxn modelId="{FDC3243D-F172-4E6F-8FCD-15383277B388}" type="presParOf" srcId="{7BC4E3C4-EE2E-42FE-A008-37FEF4815B15}" destId="{10D11A4D-6B3E-4019-B06D-7C64CC3C494C}" srcOrd="5" destOrd="0" presId="urn:microsoft.com/office/officeart/2005/8/layout/chevron2"/>
    <dgm:cxn modelId="{8FA674ED-4793-41AD-8FF9-613CF8A70483}" type="presParOf" srcId="{7BC4E3C4-EE2E-42FE-A008-37FEF4815B15}" destId="{9A32F0A5-F701-4B8A-BD6B-FCA072FF6EA2}" srcOrd="6" destOrd="0" presId="urn:microsoft.com/office/officeart/2005/8/layout/chevron2"/>
    <dgm:cxn modelId="{9D6AE89D-6C28-49CF-9D82-6E05485DE209}" type="presParOf" srcId="{9A32F0A5-F701-4B8A-BD6B-FCA072FF6EA2}" destId="{4327E447-4186-4DFD-9DEE-5E4F5FEF8110}" srcOrd="0" destOrd="0" presId="urn:microsoft.com/office/officeart/2005/8/layout/chevron2"/>
    <dgm:cxn modelId="{A1BC6A37-9965-4D37-A5E8-93C27E881082}" type="presParOf" srcId="{9A32F0A5-F701-4B8A-BD6B-FCA072FF6EA2}" destId="{DD5FC878-2687-4682-B67A-BC7895E20F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 custT="1"/>
      <dgm:spPr/>
      <dgm:t>
        <a:bodyPr/>
        <a:lstStyle/>
        <a:p>
          <a:r>
            <a:rPr lang="en-IN" sz="1800" b="1" dirty="0">
              <a:latin typeface="Calibre Medium" panose="020B0603030202060203"/>
            </a:rPr>
            <a:t>Sub Heading One</a:t>
          </a: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/>
        </a:p>
      </dgm:t>
    </dgm:pt>
    <dgm:pt modelId="{2FC06999-4B63-41A5-8714-2FEC4B61CBFB}" type="sibTrans" cxnId="{34913F4C-ACC0-4F4A-B582-2A99DC16F465}">
      <dgm:prSet/>
      <dgm:spPr/>
      <dgm:t>
        <a:bodyPr/>
        <a:lstStyle/>
        <a:p>
          <a:endParaRPr lang="en-IN"/>
        </a:p>
      </dgm:t>
    </dgm:pt>
    <dgm:pt modelId="{0156DC05-014B-4D9B-AB60-A7EA99F2CE92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/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/>
        </a:p>
      </dgm:t>
    </dgm:pt>
    <dgm:pt modelId="{67AA99AD-F3E4-43F3-BA47-F97B85ACBA56}">
      <dgm:prSet phldrT="[Text]" custT="1"/>
      <dgm:spPr/>
      <dgm:t>
        <a:bodyPr/>
        <a:lstStyle/>
        <a:p>
          <a:r>
            <a:rPr lang="en-IN" sz="1800" b="1" dirty="0">
              <a:latin typeface="Calibre Medium" panose="020B0603030202060203"/>
            </a:rPr>
            <a:t>Sub Heading Two</a:t>
          </a: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/>
        </a:p>
      </dgm:t>
    </dgm:pt>
    <dgm:pt modelId="{839FDCF1-1F25-4416-B2D2-365F5486DF93}" type="sibTrans" cxnId="{6DFF4695-DF04-45E3-95BB-F77547BFD7B3}">
      <dgm:prSet/>
      <dgm:spPr/>
      <dgm:t>
        <a:bodyPr/>
        <a:lstStyle/>
        <a:p>
          <a:endParaRPr lang="en-IN"/>
        </a:p>
      </dgm:t>
    </dgm:pt>
    <dgm:pt modelId="{3C6A436B-7D5D-48EE-BF85-620B110C1CB1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/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/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/>
        </a:p>
      </dgm:t>
    </dgm:pt>
    <dgm:pt modelId="{445FB03A-7540-4225-A318-E1F97ACFBCDB}">
      <dgm:prSet phldrT="[Text]" custT="1"/>
      <dgm:spPr/>
      <dgm:t>
        <a:bodyPr/>
        <a:lstStyle/>
        <a:p>
          <a:r>
            <a:rPr lang="en-IN" sz="1800" b="1" dirty="0">
              <a:latin typeface="Calibre Medium" panose="020B0603030202060203"/>
            </a:rPr>
            <a:t>Sub Heading three</a:t>
          </a: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/>
        </a:p>
      </dgm:t>
    </dgm:pt>
    <dgm:pt modelId="{9F37C72C-D2D2-408B-B5F1-11A5CF6A115C}" type="sibTrans" cxnId="{790C315E-0F64-4B72-9913-98ECC8A1BF56}">
      <dgm:prSet/>
      <dgm:spPr/>
      <dgm:t>
        <a:bodyPr/>
        <a:lstStyle/>
        <a:p>
          <a:endParaRPr lang="en-IN"/>
        </a:p>
      </dgm:t>
    </dgm:pt>
    <dgm:pt modelId="{E042BD85-27FC-498A-876B-5E7EDBCA5FD9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/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/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/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EB8EBFC-F091-4208-9127-CF76C2C9A495}" type="pres">
      <dgm:prSet presAssocID="{EBC176E3-EFDF-4C2F-98D7-7FF1BF6C549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3AAC2AF-40D1-4F23-AA60-74982317BCB4}" type="pres">
      <dgm:prSet presAssocID="{67AA99AD-F3E4-43F3-BA47-F97B85ACBA56}" presName="Childtext1" presStyleLbl="revTx" presStyleIdx="1" presStyleCnt="3" custLinFactNeighborX="2101">
        <dgm:presLayoutVars>
          <dgm:chMax val="0"/>
          <dgm:chPref val="0"/>
          <dgm:bulletEnabled val="1"/>
        </dgm:presLayoutVars>
      </dgm:prSet>
      <dgm:spPr/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BEDEF71-B369-46C6-BF44-070BF4E8ACD2}" type="pres">
      <dgm:prSet presAssocID="{445FB03A-7540-4225-A318-E1F97ACFBCD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</dgm:pt>
  </dgm:ptLst>
  <dgm:cxnLst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C9ADE2-E4F3-4AB7-AAC8-F7DC72F2FCC6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DCF7EBD-163B-458D-BD4B-E5F62D6BF1FE}">
      <dgm:prSet phldrT="[Text]" custT="1"/>
      <dgm:spPr/>
      <dgm:t>
        <a:bodyPr/>
        <a:lstStyle/>
        <a:p>
          <a:r>
            <a:rPr lang="en-IN" sz="2800" dirty="0">
              <a:solidFill>
                <a:srgbClr val="5B9BD5"/>
              </a:solidFill>
              <a:latin typeface="Calibre Medium" panose="020B0603030202060203"/>
            </a:rPr>
            <a:t>Sub Heading One</a:t>
          </a:r>
        </a:p>
      </dgm:t>
    </dgm:pt>
    <dgm:pt modelId="{C0209812-D271-4DE1-8EAF-598037D2A1B8}" type="parTrans" cxnId="{0BBECC62-4793-43FC-ADA4-AF4BB0459F76}">
      <dgm:prSet/>
      <dgm:spPr/>
      <dgm:t>
        <a:bodyPr/>
        <a:lstStyle/>
        <a:p>
          <a:endParaRPr lang="en-IN"/>
        </a:p>
      </dgm:t>
    </dgm:pt>
    <dgm:pt modelId="{F936104C-99C0-48B6-9D99-BCFD5F60B8F6}" type="sibTrans" cxnId="{0BBECC62-4793-43FC-ADA4-AF4BB0459F76}">
      <dgm:prSet/>
      <dgm:spPr/>
      <dgm:t>
        <a:bodyPr/>
        <a:lstStyle/>
        <a:p>
          <a:endParaRPr lang="en-IN"/>
        </a:p>
      </dgm:t>
    </dgm:pt>
    <dgm:pt modelId="{F8B52818-E661-4BC5-8AC4-99100F5BEA85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5B9BD5"/>
            </a:solidFill>
          </a:endParaRPr>
        </a:p>
      </dgm:t>
    </dgm:pt>
    <dgm:pt modelId="{24A162DB-B22A-4102-8235-96D651C693A4}" type="parTrans" cxnId="{E16EF0E4-834A-42F7-99C5-05D33E169A51}">
      <dgm:prSet/>
      <dgm:spPr/>
      <dgm:t>
        <a:bodyPr/>
        <a:lstStyle/>
        <a:p>
          <a:endParaRPr lang="en-IN"/>
        </a:p>
      </dgm:t>
    </dgm:pt>
    <dgm:pt modelId="{EEB3DBB8-37E2-4F25-81B5-D17A67BA281E}" type="sibTrans" cxnId="{E16EF0E4-834A-42F7-99C5-05D33E169A51}">
      <dgm:prSet/>
      <dgm:spPr/>
      <dgm:t>
        <a:bodyPr/>
        <a:lstStyle/>
        <a:p>
          <a:endParaRPr lang="en-IN"/>
        </a:p>
      </dgm:t>
    </dgm:pt>
    <dgm:pt modelId="{6971A873-0FD3-46A0-A8A9-B54A1CE51C0E}">
      <dgm:prSet phldrT="[Text]" custT="1"/>
      <dgm:spPr/>
      <dgm:t>
        <a:bodyPr/>
        <a:lstStyle/>
        <a:p>
          <a:r>
            <a:rPr lang="en-IN" sz="2800" dirty="0">
              <a:solidFill>
                <a:srgbClr val="4DC58D"/>
              </a:solidFill>
              <a:latin typeface="Calibre Medium" panose="020B0603030202060203"/>
            </a:rPr>
            <a:t>Sub Heading Two</a:t>
          </a:r>
          <a:endParaRPr lang="en-IN" sz="2800" dirty="0">
            <a:solidFill>
              <a:srgbClr val="4DC58D"/>
            </a:solidFill>
          </a:endParaRPr>
        </a:p>
      </dgm:t>
    </dgm:pt>
    <dgm:pt modelId="{B05E031F-DEA2-4AA6-8485-5C08DBA78ADF}" type="parTrans" cxnId="{80E878E2-88BA-46E5-A9C9-5C182A13A0CE}">
      <dgm:prSet/>
      <dgm:spPr/>
      <dgm:t>
        <a:bodyPr/>
        <a:lstStyle/>
        <a:p>
          <a:endParaRPr lang="en-IN"/>
        </a:p>
      </dgm:t>
    </dgm:pt>
    <dgm:pt modelId="{EB463ECC-8AB2-4614-8E8E-045B8EA7155D}" type="sibTrans" cxnId="{80E878E2-88BA-46E5-A9C9-5C182A13A0CE}">
      <dgm:prSet/>
      <dgm:spPr/>
      <dgm:t>
        <a:bodyPr/>
        <a:lstStyle/>
        <a:p>
          <a:endParaRPr lang="en-IN"/>
        </a:p>
      </dgm:t>
    </dgm:pt>
    <dgm:pt modelId="{611BE2B1-EE53-402C-8F44-90FEFB9F44A9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4DC58D"/>
            </a:solidFill>
          </a:endParaRPr>
        </a:p>
      </dgm:t>
    </dgm:pt>
    <dgm:pt modelId="{5C2BADE9-A80E-42BC-AB10-7A29AA0C2825}" type="parTrans" cxnId="{6FF94CF6-1380-434B-9269-D56E9A4D4E4D}">
      <dgm:prSet/>
      <dgm:spPr/>
      <dgm:t>
        <a:bodyPr/>
        <a:lstStyle/>
        <a:p>
          <a:endParaRPr lang="en-IN"/>
        </a:p>
      </dgm:t>
    </dgm:pt>
    <dgm:pt modelId="{DB59A3BE-E8DB-49CC-BC1C-B5CDBD48002E}" type="sibTrans" cxnId="{6FF94CF6-1380-434B-9269-D56E9A4D4E4D}">
      <dgm:prSet/>
      <dgm:spPr/>
      <dgm:t>
        <a:bodyPr/>
        <a:lstStyle/>
        <a:p>
          <a:endParaRPr lang="en-IN"/>
        </a:p>
      </dgm:t>
    </dgm:pt>
    <dgm:pt modelId="{0C84981B-5C30-4CCB-B8A9-A039E0E4F44B}">
      <dgm:prSet phldrT="[Text]" custT="1"/>
      <dgm:spPr/>
      <dgm:t>
        <a:bodyPr/>
        <a:lstStyle/>
        <a:p>
          <a:r>
            <a:rPr lang="en-IN" sz="2800" dirty="0">
              <a:solidFill>
                <a:srgbClr val="70AD47"/>
              </a:solidFill>
              <a:latin typeface="Calibre Medium" panose="020B0603030202060203"/>
            </a:rPr>
            <a:t>Sub Heading Three</a:t>
          </a:r>
          <a:endParaRPr lang="en-IN" sz="2800" dirty="0">
            <a:solidFill>
              <a:srgbClr val="70AD47"/>
            </a:solidFill>
          </a:endParaRPr>
        </a:p>
      </dgm:t>
    </dgm:pt>
    <dgm:pt modelId="{13D82996-905F-40E6-A125-106AD5724738}" type="parTrans" cxnId="{15045DC6-2082-44AD-B5B7-97305B102B89}">
      <dgm:prSet/>
      <dgm:spPr/>
      <dgm:t>
        <a:bodyPr/>
        <a:lstStyle/>
        <a:p>
          <a:endParaRPr lang="en-IN"/>
        </a:p>
      </dgm:t>
    </dgm:pt>
    <dgm:pt modelId="{67543394-FEE9-4B44-A75C-19A976C78D82}" type="sibTrans" cxnId="{15045DC6-2082-44AD-B5B7-97305B102B89}">
      <dgm:prSet/>
      <dgm:spPr/>
      <dgm:t>
        <a:bodyPr/>
        <a:lstStyle/>
        <a:p>
          <a:endParaRPr lang="en-IN"/>
        </a:p>
      </dgm:t>
    </dgm:pt>
    <dgm:pt modelId="{212AAED5-E5D6-4D04-AD82-6394661D87E8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70AD47"/>
            </a:solidFill>
          </a:endParaRPr>
        </a:p>
      </dgm:t>
    </dgm:pt>
    <dgm:pt modelId="{AFADC55C-6F3C-4576-909F-4DE0BC3056B0}" type="parTrans" cxnId="{D1BD672A-CD5A-4A6D-94CF-BCE8F1705597}">
      <dgm:prSet/>
      <dgm:spPr/>
      <dgm:t>
        <a:bodyPr/>
        <a:lstStyle/>
        <a:p>
          <a:endParaRPr lang="en-IN"/>
        </a:p>
      </dgm:t>
    </dgm:pt>
    <dgm:pt modelId="{3D75E8BD-870A-4ADD-9103-BDDF74E46807}" type="sibTrans" cxnId="{D1BD672A-CD5A-4A6D-94CF-BCE8F1705597}">
      <dgm:prSet/>
      <dgm:spPr/>
      <dgm:t>
        <a:bodyPr/>
        <a:lstStyle/>
        <a:p>
          <a:endParaRPr lang="en-IN"/>
        </a:p>
      </dgm:t>
    </dgm:pt>
    <dgm:pt modelId="{B0DE658F-E780-4D23-B43F-E7CFCB23E20C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5B9BD5"/>
            </a:solidFill>
          </a:endParaRPr>
        </a:p>
      </dgm:t>
    </dgm:pt>
    <dgm:pt modelId="{DCD42C9E-BCFE-43D8-B61B-BC5B17314055}" type="parTrans" cxnId="{1C13DFC1-1E92-4301-BEF3-7F2CDC787984}">
      <dgm:prSet/>
      <dgm:spPr/>
      <dgm:t>
        <a:bodyPr/>
        <a:lstStyle/>
        <a:p>
          <a:endParaRPr lang="en-IN"/>
        </a:p>
      </dgm:t>
    </dgm:pt>
    <dgm:pt modelId="{C222D34B-AAC6-4575-881B-5F4346669DD9}" type="sibTrans" cxnId="{1C13DFC1-1E92-4301-BEF3-7F2CDC787984}">
      <dgm:prSet/>
      <dgm:spPr/>
      <dgm:t>
        <a:bodyPr/>
        <a:lstStyle/>
        <a:p>
          <a:endParaRPr lang="en-IN"/>
        </a:p>
      </dgm:t>
    </dgm:pt>
    <dgm:pt modelId="{BB2BBEED-0049-4CA5-A951-DFFA9C5056B3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5B9BD5"/>
            </a:solidFill>
          </a:endParaRPr>
        </a:p>
      </dgm:t>
    </dgm:pt>
    <dgm:pt modelId="{C59748F0-CB68-40EB-A2E1-58F7DC79923A}" type="parTrans" cxnId="{BB6C2364-B83C-4014-9ABD-9D6531E2A6A3}">
      <dgm:prSet/>
      <dgm:spPr/>
      <dgm:t>
        <a:bodyPr/>
        <a:lstStyle/>
        <a:p>
          <a:endParaRPr lang="en-IN"/>
        </a:p>
      </dgm:t>
    </dgm:pt>
    <dgm:pt modelId="{1EC62431-86E6-4D86-A899-BE6DACC61A0B}" type="sibTrans" cxnId="{BB6C2364-B83C-4014-9ABD-9D6531E2A6A3}">
      <dgm:prSet/>
      <dgm:spPr/>
      <dgm:t>
        <a:bodyPr/>
        <a:lstStyle/>
        <a:p>
          <a:endParaRPr lang="en-IN"/>
        </a:p>
      </dgm:t>
    </dgm:pt>
    <dgm:pt modelId="{EE940E3C-A03E-40BB-AA29-1189322C1654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5B9BD5"/>
            </a:solidFill>
          </a:endParaRPr>
        </a:p>
      </dgm:t>
    </dgm:pt>
    <dgm:pt modelId="{F6798EC9-6A48-4687-9DB3-05669903FEEB}" type="parTrans" cxnId="{0EF23EA8-EF99-4432-A4DF-B3F1A48EDC6A}">
      <dgm:prSet/>
      <dgm:spPr/>
      <dgm:t>
        <a:bodyPr/>
        <a:lstStyle/>
        <a:p>
          <a:endParaRPr lang="en-IN"/>
        </a:p>
      </dgm:t>
    </dgm:pt>
    <dgm:pt modelId="{5F2F1FA6-358F-4999-93BD-4BE6FDD8011C}" type="sibTrans" cxnId="{0EF23EA8-EF99-4432-A4DF-B3F1A48EDC6A}">
      <dgm:prSet/>
      <dgm:spPr/>
      <dgm:t>
        <a:bodyPr/>
        <a:lstStyle/>
        <a:p>
          <a:endParaRPr lang="en-IN"/>
        </a:p>
      </dgm:t>
    </dgm:pt>
    <dgm:pt modelId="{B5EC874F-7C23-4C48-999F-9EBFB5D60B3C}" type="pres">
      <dgm:prSet presAssocID="{D1C9ADE2-E4F3-4AB7-AAC8-F7DC72F2FCC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888C7D4-CBBB-43DF-A304-3CDEDF8FABC2}" type="pres">
      <dgm:prSet presAssocID="{ADCF7EBD-163B-458D-BD4B-E5F62D6BF1FE}" presName="circle1" presStyleLbl="node1" presStyleIdx="0" presStyleCnt="3"/>
      <dgm:spPr/>
    </dgm:pt>
    <dgm:pt modelId="{B2D7B4C0-C93E-4750-88CF-0C9D41344654}" type="pres">
      <dgm:prSet presAssocID="{ADCF7EBD-163B-458D-BD4B-E5F62D6BF1FE}" presName="space" presStyleCnt="0"/>
      <dgm:spPr/>
    </dgm:pt>
    <dgm:pt modelId="{F48191BC-B789-472F-9E1E-A6271DD230E7}" type="pres">
      <dgm:prSet presAssocID="{ADCF7EBD-163B-458D-BD4B-E5F62D6BF1FE}" presName="rect1" presStyleLbl="alignAcc1" presStyleIdx="0" presStyleCnt="3" custScaleX="100000" custLinFactNeighborX="0" custLinFactNeighborY="-1079"/>
      <dgm:spPr/>
    </dgm:pt>
    <dgm:pt modelId="{5C1391B2-0AA2-46FA-BA44-18A0D119904F}" type="pres">
      <dgm:prSet presAssocID="{6971A873-0FD3-46A0-A8A9-B54A1CE51C0E}" presName="vertSpace2" presStyleLbl="node1" presStyleIdx="0" presStyleCnt="3"/>
      <dgm:spPr/>
    </dgm:pt>
    <dgm:pt modelId="{FF8C2713-0511-452F-96D0-7E23A7EDB212}" type="pres">
      <dgm:prSet presAssocID="{6971A873-0FD3-46A0-A8A9-B54A1CE51C0E}" presName="circle2" presStyleLbl="node1" presStyleIdx="1" presStyleCnt="3"/>
      <dgm:spPr/>
    </dgm:pt>
    <dgm:pt modelId="{87982DFC-BAA7-4689-9448-CEA66BEF763D}" type="pres">
      <dgm:prSet presAssocID="{6971A873-0FD3-46A0-A8A9-B54A1CE51C0E}" presName="rect2" presStyleLbl="alignAcc1" presStyleIdx="1" presStyleCnt="3"/>
      <dgm:spPr/>
    </dgm:pt>
    <dgm:pt modelId="{35075A67-BCCF-459A-B5DD-CF7DBCAD6C18}" type="pres">
      <dgm:prSet presAssocID="{0C84981B-5C30-4CCB-B8A9-A039E0E4F44B}" presName="vertSpace3" presStyleLbl="node1" presStyleIdx="1" presStyleCnt="3"/>
      <dgm:spPr/>
    </dgm:pt>
    <dgm:pt modelId="{4C388C45-EDBF-4617-A045-B9FC5CB79E41}" type="pres">
      <dgm:prSet presAssocID="{0C84981B-5C30-4CCB-B8A9-A039E0E4F44B}" presName="circle3" presStyleLbl="node1" presStyleIdx="2" presStyleCnt="3"/>
      <dgm:spPr/>
    </dgm:pt>
    <dgm:pt modelId="{016FCCFD-8825-48F3-9A4A-D7CAED3C5EF2}" type="pres">
      <dgm:prSet presAssocID="{0C84981B-5C30-4CCB-B8A9-A039E0E4F44B}" presName="rect3" presStyleLbl="alignAcc1" presStyleIdx="2" presStyleCnt="3"/>
      <dgm:spPr/>
    </dgm:pt>
    <dgm:pt modelId="{06914FC8-7AF8-4166-9D41-F714D1F2E762}" type="pres">
      <dgm:prSet presAssocID="{ADCF7EBD-163B-458D-BD4B-E5F62D6BF1FE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790CCD6C-E472-45BF-873D-CC7592617ABD}" type="pres">
      <dgm:prSet presAssocID="{ADCF7EBD-163B-458D-BD4B-E5F62D6BF1FE}" presName="rect1ChTx" presStyleLbl="alignAcc1" presStyleIdx="2" presStyleCnt="3">
        <dgm:presLayoutVars>
          <dgm:bulletEnabled val="1"/>
        </dgm:presLayoutVars>
      </dgm:prSet>
      <dgm:spPr/>
    </dgm:pt>
    <dgm:pt modelId="{775EB623-9B35-4CB8-BC52-8F6177B3324C}" type="pres">
      <dgm:prSet presAssocID="{6971A873-0FD3-46A0-A8A9-B54A1CE51C0E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4A2CD1B-0491-4420-A78C-F237452EA418}" type="pres">
      <dgm:prSet presAssocID="{6971A873-0FD3-46A0-A8A9-B54A1CE51C0E}" presName="rect2ChTx" presStyleLbl="alignAcc1" presStyleIdx="2" presStyleCnt="3">
        <dgm:presLayoutVars>
          <dgm:bulletEnabled val="1"/>
        </dgm:presLayoutVars>
      </dgm:prSet>
      <dgm:spPr/>
    </dgm:pt>
    <dgm:pt modelId="{CC454498-C022-4A9F-98B1-97D3A00AEE85}" type="pres">
      <dgm:prSet presAssocID="{0C84981B-5C30-4CCB-B8A9-A039E0E4F44B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21E9002D-89D5-4B51-8F31-35D43D10B2F9}" type="pres">
      <dgm:prSet presAssocID="{0C84981B-5C30-4CCB-B8A9-A039E0E4F44B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D7649806-2CB6-4CDF-BE50-3A6E435139F6}" type="presOf" srcId="{ADCF7EBD-163B-458D-BD4B-E5F62D6BF1FE}" destId="{F48191BC-B789-472F-9E1E-A6271DD230E7}" srcOrd="0" destOrd="0" presId="urn:microsoft.com/office/officeart/2005/8/layout/target3"/>
    <dgm:cxn modelId="{4AD7DA11-E8B6-4A0B-AD9D-4CBE662AD705}" type="presOf" srcId="{ADCF7EBD-163B-458D-BD4B-E5F62D6BF1FE}" destId="{06914FC8-7AF8-4166-9D41-F714D1F2E762}" srcOrd="1" destOrd="0" presId="urn:microsoft.com/office/officeart/2005/8/layout/target3"/>
    <dgm:cxn modelId="{7614E421-425E-4945-81B3-392FA3FF4A53}" type="presOf" srcId="{212AAED5-E5D6-4D04-AD82-6394661D87E8}" destId="{21E9002D-89D5-4B51-8F31-35D43D10B2F9}" srcOrd="0" destOrd="0" presId="urn:microsoft.com/office/officeart/2005/8/layout/target3"/>
    <dgm:cxn modelId="{D1BD672A-CD5A-4A6D-94CF-BCE8F1705597}" srcId="{0C84981B-5C30-4CCB-B8A9-A039E0E4F44B}" destId="{212AAED5-E5D6-4D04-AD82-6394661D87E8}" srcOrd="0" destOrd="0" parTransId="{AFADC55C-6F3C-4576-909F-4DE0BC3056B0}" sibTransId="{3D75E8BD-870A-4ADD-9103-BDDF74E46807}"/>
    <dgm:cxn modelId="{5C955D61-522E-4D2E-8F2F-272F0B26EC95}" type="presOf" srcId="{611BE2B1-EE53-402C-8F44-90FEFB9F44A9}" destId="{E4A2CD1B-0491-4420-A78C-F237452EA418}" srcOrd="0" destOrd="0" presId="urn:microsoft.com/office/officeart/2005/8/layout/target3"/>
    <dgm:cxn modelId="{0BBECC62-4793-43FC-ADA4-AF4BB0459F76}" srcId="{D1C9ADE2-E4F3-4AB7-AAC8-F7DC72F2FCC6}" destId="{ADCF7EBD-163B-458D-BD4B-E5F62D6BF1FE}" srcOrd="0" destOrd="0" parTransId="{C0209812-D271-4DE1-8EAF-598037D2A1B8}" sibTransId="{F936104C-99C0-48B6-9D99-BCFD5F60B8F6}"/>
    <dgm:cxn modelId="{BB6C2364-B83C-4014-9ABD-9D6531E2A6A3}" srcId="{6971A873-0FD3-46A0-A8A9-B54A1CE51C0E}" destId="{BB2BBEED-0049-4CA5-A951-DFFA9C5056B3}" srcOrd="1" destOrd="0" parTransId="{C59748F0-CB68-40EB-A2E1-58F7DC79923A}" sibTransId="{1EC62431-86E6-4D86-A899-BE6DACC61A0B}"/>
    <dgm:cxn modelId="{C189564B-CE82-4BCE-95E2-77BCEF16C32E}" type="presOf" srcId="{0C84981B-5C30-4CCB-B8A9-A039E0E4F44B}" destId="{CC454498-C022-4A9F-98B1-97D3A00AEE85}" srcOrd="1" destOrd="0" presId="urn:microsoft.com/office/officeart/2005/8/layout/target3"/>
    <dgm:cxn modelId="{05295A52-4DCC-4827-A049-EEEA1BC0FB05}" type="presOf" srcId="{6971A873-0FD3-46A0-A8A9-B54A1CE51C0E}" destId="{87982DFC-BAA7-4689-9448-CEA66BEF763D}" srcOrd="0" destOrd="0" presId="urn:microsoft.com/office/officeart/2005/8/layout/target3"/>
    <dgm:cxn modelId="{6F1B9D7C-51A0-4D34-9C57-545511CE6BDB}" type="presOf" srcId="{BB2BBEED-0049-4CA5-A951-DFFA9C5056B3}" destId="{E4A2CD1B-0491-4420-A78C-F237452EA418}" srcOrd="0" destOrd="1" presId="urn:microsoft.com/office/officeart/2005/8/layout/target3"/>
    <dgm:cxn modelId="{21D9E683-34BC-4D6E-BFF3-F4B8A538EBA6}" type="presOf" srcId="{D1C9ADE2-E4F3-4AB7-AAC8-F7DC72F2FCC6}" destId="{B5EC874F-7C23-4C48-999F-9EBFB5D60B3C}" srcOrd="0" destOrd="0" presId="urn:microsoft.com/office/officeart/2005/8/layout/target3"/>
    <dgm:cxn modelId="{B2C9E897-73D4-40F7-BBAE-B90F89914AD1}" type="presOf" srcId="{B0DE658F-E780-4D23-B43F-E7CFCB23E20C}" destId="{790CCD6C-E472-45BF-873D-CC7592617ABD}" srcOrd="0" destOrd="1" presId="urn:microsoft.com/office/officeart/2005/8/layout/target3"/>
    <dgm:cxn modelId="{0EF23EA8-EF99-4432-A4DF-B3F1A48EDC6A}" srcId="{0C84981B-5C30-4CCB-B8A9-A039E0E4F44B}" destId="{EE940E3C-A03E-40BB-AA29-1189322C1654}" srcOrd="1" destOrd="0" parTransId="{F6798EC9-6A48-4687-9DB3-05669903FEEB}" sibTransId="{5F2F1FA6-358F-4999-93BD-4BE6FDD8011C}"/>
    <dgm:cxn modelId="{1C13DFC1-1E92-4301-BEF3-7F2CDC787984}" srcId="{ADCF7EBD-163B-458D-BD4B-E5F62D6BF1FE}" destId="{B0DE658F-E780-4D23-B43F-E7CFCB23E20C}" srcOrd="1" destOrd="0" parTransId="{DCD42C9E-BCFE-43D8-B61B-BC5B17314055}" sibTransId="{C222D34B-AAC6-4575-881B-5F4346669DD9}"/>
    <dgm:cxn modelId="{15045DC6-2082-44AD-B5B7-97305B102B89}" srcId="{D1C9ADE2-E4F3-4AB7-AAC8-F7DC72F2FCC6}" destId="{0C84981B-5C30-4CCB-B8A9-A039E0E4F44B}" srcOrd="2" destOrd="0" parTransId="{13D82996-905F-40E6-A125-106AD5724738}" sibTransId="{67543394-FEE9-4B44-A75C-19A976C78D82}"/>
    <dgm:cxn modelId="{8886A8CF-359C-4780-BAEB-F490D3F12A32}" type="presOf" srcId="{0C84981B-5C30-4CCB-B8A9-A039E0E4F44B}" destId="{016FCCFD-8825-48F3-9A4A-D7CAED3C5EF2}" srcOrd="0" destOrd="0" presId="urn:microsoft.com/office/officeart/2005/8/layout/target3"/>
    <dgm:cxn modelId="{80E878E2-88BA-46E5-A9C9-5C182A13A0CE}" srcId="{D1C9ADE2-E4F3-4AB7-AAC8-F7DC72F2FCC6}" destId="{6971A873-0FD3-46A0-A8A9-B54A1CE51C0E}" srcOrd="1" destOrd="0" parTransId="{B05E031F-DEA2-4AA6-8485-5C08DBA78ADF}" sibTransId="{EB463ECC-8AB2-4614-8E8E-045B8EA7155D}"/>
    <dgm:cxn modelId="{E16EF0E4-834A-42F7-99C5-05D33E169A51}" srcId="{ADCF7EBD-163B-458D-BD4B-E5F62D6BF1FE}" destId="{F8B52818-E661-4BC5-8AC4-99100F5BEA85}" srcOrd="0" destOrd="0" parTransId="{24A162DB-B22A-4102-8235-96D651C693A4}" sibTransId="{EEB3DBB8-37E2-4F25-81B5-D17A67BA281E}"/>
    <dgm:cxn modelId="{6FF94CF6-1380-434B-9269-D56E9A4D4E4D}" srcId="{6971A873-0FD3-46A0-A8A9-B54A1CE51C0E}" destId="{611BE2B1-EE53-402C-8F44-90FEFB9F44A9}" srcOrd="0" destOrd="0" parTransId="{5C2BADE9-A80E-42BC-AB10-7A29AA0C2825}" sibTransId="{DB59A3BE-E8DB-49CC-BC1C-B5CDBD48002E}"/>
    <dgm:cxn modelId="{2DACBEF8-4FC0-49CE-B9E6-0C0B53C5AA23}" type="presOf" srcId="{6971A873-0FD3-46A0-A8A9-B54A1CE51C0E}" destId="{775EB623-9B35-4CB8-BC52-8F6177B3324C}" srcOrd="1" destOrd="0" presId="urn:microsoft.com/office/officeart/2005/8/layout/target3"/>
    <dgm:cxn modelId="{7CA722FB-B734-4BA1-9ED0-36A30FB262C0}" type="presOf" srcId="{EE940E3C-A03E-40BB-AA29-1189322C1654}" destId="{21E9002D-89D5-4B51-8F31-35D43D10B2F9}" srcOrd="0" destOrd="1" presId="urn:microsoft.com/office/officeart/2005/8/layout/target3"/>
    <dgm:cxn modelId="{9C06D1FF-CCA1-4950-A7DA-7B90742F6D12}" type="presOf" srcId="{F8B52818-E661-4BC5-8AC4-99100F5BEA85}" destId="{790CCD6C-E472-45BF-873D-CC7592617ABD}" srcOrd="0" destOrd="0" presId="urn:microsoft.com/office/officeart/2005/8/layout/target3"/>
    <dgm:cxn modelId="{F91C8748-A7F8-472D-A03B-7168FFE67CF3}" type="presParOf" srcId="{B5EC874F-7C23-4C48-999F-9EBFB5D60B3C}" destId="{6888C7D4-CBBB-43DF-A304-3CDEDF8FABC2}" srcOrd="0" destOrd="0" presId="urn:microsoft.com/office/officeart/2005/8/layout/target3"/>
    <dgm:cxn modelId="{5C1B2C22-150A-4B27-B728-22EE8BC5F73A}" type="presParOf" srcId="{B5EC874F-7C23-4C48-999F-9EBFB5D60B3C}" destId="{B2D7B4C0-C93E-4750-88CF-0C9D41344654}" srcOrd="1" destOrd="0" presId="urn:microsoft.com/office/officeart/2005/8/layout/target3"/>
    <dgm:cxn modelId="{27B37098-1F8C-4CE6-9232-A3A2C879860D}" type="presParOf" srcId="{B5EC874F-7C23-4C48-999F-9EBFB5D60B3C}" destId="{F48191BC-B789-472F-9E1E-A6271DD230E7}" srcOrd="2" destOrd="0" presId="urn:microsoft.com/office/officeart/2005/8/layout/target3"/>
    <dgm:cxn modelId="{59D54A63-DF08-4471-8C48-9C996B3067B2}" type="presParOf" srcId="{B5EC874F-7C23-4C48-999F-9EBFB5D60B3C}" destId="{5C1391B2-0AA2-46FA-BA44-18A0D119904F}" srcOrd="3" destOrd="0" presId="urn:microsoft.com/office/officeart/2005/8/layout/target3"/>
    <dgm:cxn modelId="{2E6A45FA-AE36-4CF3-B789-A1339CEB450B}" type="presParOf" srcId="{B5EC874F-7C23-4C48-999F-9EBFB5D60B3C}" destId="{FF8C2713-0511-452F-96D0-7E23A7EDB212}" srcOrd="4" destOrd="0" presId="urn:microsoft.com/office/officeart/2005/8/layout/target3"/>
    <dgm:cxn modelId="{61D2C920-7062-490F-9DCE-694C12351B1C}" type="presParOf" srcId="{B5EC874F-7C23-4C48-999F-9EBFB5D60B3C}" destId="{87982DFC-BAA7-4689-9448-CEA66BEF763D}" srcOrd="5" destOrd="0" presId="urn:microsoft.com/office/officeart/2005/8/layout/target3"/>
    <dgm:cxn modelId="{A0D4801D-89A6-4E90-8FB4-54E6CF667196}" type="presParOf" srcId="{B5EC874F-7C23-4C48-999F-9EBFB5D60B3C}" destId="{35075A67-BCCF-459A-B5DD-CF7DBCAD6C18}" srcOrd="6" destOrd="0" presId="urn:microsoft.com/office/officeart/2005/8/layout/target3"/>
    <dgm:cxn modelId="{F6C871C3-9C21-4A5B-B515-33A66D668858}" type="presParOf" srcId="{B5EC874F-7C23-4C48-999F-9EBFB5D60B3C}" destId="{4C388C45-EDBF-4617-A045-B9FC5CB79E41}" srcOrd="7" destOrd="0" presId="urn:microsoft.com/office/officeart/2005/8/layout/target3"/>
    <dgm:cxn modelId="{70AED334-BC98-4B95-AB36-E8DB93FA8BD3}" type="presParOf" srcId="{B5EC874F-7C23-4C48-999F-9EBFB5D60B3C}" destId="{016FCCFD-8825-48F3-9A4A-D7CAED3C5EF2}" srcOrd="8" destOrd="0" presId="urn:microsoft.com/office/officeart/2005/8/layout/target3"/>
    <dgm:cxn modelId="{4674802E-BE6E-445C-B82C-7C97538E59BB}" type="presParOf" srcId="{B5EC874F-7C23-4C48-999F-9EBFB5D60B3C}" destId="{06914FC8-7AF8-4166-9D41-F714D1F2E762}" srcOrd="9" destOrd="0" presId="urn:microsoft.com/office/officeart/2005/8/layout/target3"/>
    <dgm:cxn modelId="{B31F1F59-EE4B-4916-8F19-72BB1AEFF9C6}" type="presParOf" srcId="{B5EC874F-7C23-4C48-999F-9EBFB5D60B3C}" destId="{790CCD6C-E472-45BF-873D-CC7592617ABD}" srcOrd="10" destOrd="0" presId="urn:microsoft.com/office/officeart/2005/8/layout/target3"/>
    <dgm:cxn modelId="{9DC27FF4-1B1C-478F-816C-DFCD3A3A038C}" type="presParOf" srcId="{B5EC874F-7C23-4C48-999F-9EBFB5D60B3C}" destId="{775EB623-9B35-4CB8-BC52-8F6177B3324C}" srcOrd="11" destOrd="0" presId="urn:microsoft.com/office/officeart/2005/8/layout/target3"/>
    <dgm:cxn modelId="{544395B6-DEE4-40E9-BCDF-3DA5F1B3037C}" type="presParOf" srcId="{B5EC874F-7C23-4C48-999F-9EBFB5D60B3C}" destId="{E4A2CD1B-0491-4420-A78C-F237452EA418}" srcOrd="12" destOrd="0" presId="urn:microsoft.com/office/officeart/2005/8/layout/target3"/>
    <dgm:cxn modelId="{74D4685C-0422-4C5F-B719-0AFAF1851A15}" type="presParOf" srcId="{B5EC874F-7C23-4C48-999F-9EBFB5D60B3C}" destId="{CC454498-C022-4A9F-98B1-97D3A00AEE85}" srcOrd="13" destOrd="0" presId="urn:microsoft.com/office/officeart/2005/8/layout/target3"/>
    <dgm:cxn modelId="{636C8F04-E408-4BD3-ABF4-5C8403866D7C}" type="presParOf" srcId="{B5EC874F-7C23-4C48-999F-9EBFB5D60B3C}" destId="{21E9002D-89D5-4B51-8F31-35D43D10B2F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2E5DA51E-6E11-4987-9365-3A6F53C4C930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/>
      <dgm:spPr/>
      <dgm:t>
        <a:bodyPr/>
        <a:lstStyle/>
        <a:p>
          <a:r>
            <a:rPr lang="en-IN" dirty="0"/>
            <a:t>Sub heading four</a:t>
          </a:r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/>
      <dgm:spPr/>
      <dgm:t>
        <a:bodyPr/>
        <a:lstStyle/>
        <a:p>
          <a:r>
            <a:rPr lang="en-IN" dirty="0"/>
            <a:t>Sub heading five</a:t>
          </a:r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D6A3BA-53AB-4BAF-8D38-44DE2E0092BD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6FB5144-C1CF-45DC-9737-AD0A038E1AE9}">
      <dgm:prSet phldrT="[Text]" custT="1"/>
      <dgm:spPr/>
      <dgm:t>
        <a:bodyPr/>
        <a:lstStyle/>
        <a:p>
          <a:r>
            <a:rPr lang="en-IN" sz="2400" dirty="0">
              <a:latin typeface="Calibre Medium" panose="020B0603030202060203"/>
            </a:rPr>
            <a:t>Sub Heading One</a:t>
          </a:r>
        </a:p>
      </dgm:t>
    </dgm:pt>
    <dgm:pt modelId="{1114C1F8-66CE-43C3-BA1D-38FBDCA1C47A}" type="parTrans" cxnId="{53018DB8-F1BE-4B43-8B0A-B971378BC22C}">
      <dgm:prSet/>
      <dgm:spPr/>
      <dgm:t>
        <a:bodyPr/>
        <a:lstStyle/>
        <a:p>
          <a:endParaRPr lang="en-IN"/>
        </a:p>
      </dgm:t>
    </dgm:pt>
    <dgm:pt modelId="{7753DD4E-C52C-42EB-B8E1-4FBB9DAC5C1C}" type="sibTrans" cxnId="{53018DB8-F1BE-4B43-8B0A-B971378BC22C}">
      <dgm:prSet/>
      <dgm:spPr/>
      <dgm:t>
        <a:bodyPr/>
        <a:lstStyle/>
        <a:p>
          <a:endParaRPr lang="en-IN"/>
        </a:p>
      </dgm:t>
    </dgm:pt>
    <dgm:pt modelId="{62DBBE34-B347-4C19-9BBF-C89C85090D15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56EB95AE-9891-4996-BE5C-CEA7DC56FF98}" type="parTrans" cxnId="{837AC99B-3162-46A0-875A-6910D097E45E}">
      <dgm:prSet/>
      <dgm:spPr/>
      <dgm:t>
        <a:bodyPr/>
        <a:lstStyle/>
        <a:p>
          <a:endParaRPr lang="en-IN"/>
        </a:p>
      </dgm:t>
    </dgm:pt>
    <dgm:pt modelId="{F69E60F0-E2EB-4A9A-A2D5-8E166073346A}" type="sibTrans" cxnId="{837AC99B-3162-46A0-875A-6910D097E45E}">
      <dgm:prSet/>
      <dgm:spPr/>
      <dgm:t>
        <a:bodyPr/>
        <a:lstStyle/>
        <a:p>
          <a:endParaRPr lang="en-IN"/>
        </a:p>
      </dgm:t>
    </dgm:pt>
    <dgm:pt modelId="{EEA70430-BA8B-43D2-BCC0-BA8F696C338E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93B6416D-B839-4CC5-BCD5-57E05E11DB71}" type="parTrans" cxnId="{F072F216-3FBE-4BFF-844C-277D1FC1CA6A}">
      <dgm:prSet/>
      <dgm:spPr/>
      <dgm:t>
        <a:bodyPr/>
        <a:lstStyle/>
        <a:p>
          <a:endParaRPr lang="en-IN"/>
        </a:p>
      </dgm:t>
    </dgm:pt>
    <dgm:pt modelId="{031E2284-55D8-429D-B0DD-46DEBAE760AD}" type="sibTrans" cxnId="{F072F216-3FBE-4BFF-844C-277D1FC1CA6A}">
      <dgm:prSet/>
      <dgm:spPr/>
      <dgm:t>
        <a:bodyPr/>
        <a:lstStyle/>
        <a:p>
          <a:endParaRPr lang="en-IN"/>
        </a:p>
      </dgm:t>
    </dgm:pt>
    <dgm:pt modelId="{FDEA2628-1E5D-4C5A-8234-AFB55172D3D2}">
      <dgm:prSet phldrT="[Text]" custT="1"/>
      <dgm:spPr/>
      <dgm:t>
        <a:bodyPr/>
        <a:lstStyle/>
        <a:p>
          <a:r>
            <a:rPr lang="en-IN" sz="2400" dirty="0">
              <a:latin typeface="Calibre Medium" panose="020B0603030202060203"/>
            </a:rPr>
            <a:t>Sub Heading Two</a:t>
          </a:r>
        </a:p>
      </dgm:t>
    </dgm:pt>
    <dgm:pt modelId="{4BD2C224-C614-4425-A862-25463A2A3BE9}" type="parTrans" cxnId="{DD166ECE-7B44-404D-A69C-FCB96C5A1ADE}">
      <dgm:prSet/>
      <dgm:spPr/>
      <dgm:t>
        <a:bodyPr/>
        <a:lstStyle/>
        <a:p>
          <a:endParaRPr lang="en-IN"/>
        </a:p>
      </dgm:t>
    </dgm:pt>
    <dgm:pt modelId="{9BBFF86F-4908-4CB7-B4C4-6C359D010888}" type="sibTrans" cxnId="{DD166ECE-7B44-404D-A69C-FCB96C5A1ADE}">
      <dgm:prSet/>
      <dgm:spPr/>
      <dgm:t>
        <a:bodyPr/>
        <a:lstStyle/>
        <a:p>
          <a:endParaRPr lang="en-IN"/>
        </a:p>
      </dgm:t>
    </dgm:pt>
    <dgm:pt modelId="{DBDC1AFF-FC30-4FC1-B095-1224B8498E33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AE8CE509-9C58-4457-AAEB-D8D2B48B958E}" type="parTrans" cxnId="{F3F1F109-0971-42C8-96BD-A1FF964D1631}">
      <dgm:prSet/>
      <dgm:spPr/>
      <dgm:t>
        <a:bodyPr/>
        <a:lstStyle/>
        <a:p>
          <a:endParaRPr lang="en-IN"/>
        </a:p>
      </dgm:t>
    </dgm:pt>
    <dgm:pt modelId="{EFE6B43F-C76D-4647-B249-C43E4E87BCA3}" type="sibTrans" cxnId="{F3F1F109-0971-42C8-96BD-A1FF964D1631}">
      <dgm:prSet/>
      <dgm:spPr/>
      <dgm:t>
        <a:bodyPr/>
        <a:lstStyle/>
        <a:p>
          <a:endParaRPr lang="en-IN"/>
        </a:p>
      </dgm:t>
    </dgm:pt>
    <dgm:pt modelId="{EB07386A-856C-4C1C-B5E2-382618FA9A8D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4611927F-D7B1-49CA-982B-BD06B30F0320}" type="parTrans" cxnId="{FA86A1F4-CA3E-4284-BB7D-23C8E7FBCCEB}">
      <dgm:prSet/>
      <dgm:spPr/>
      <dgm:t>
        <a:bodyPr/>
        <a:lstStyle/>
        <a:p>
          <a:endParaRPr lang="en-IN"/>
        </a:p>
      </dgm:t>
    </dgm:pt>
    <dgm:pt modelId="{7C973079-5DC6-42A3-AD54-448AC363C18E}" type="sibTrans" cxnId="{FA86A1F4-CA3E-4284-BB7D-23C8E7FBCCEB}">
      <dgm:prSet/>
      <dgm:spPr/>
      <dgm:t>
        <a:bodyPr/>
        <a:lstStyle/>
        <a:p>
          <a:endParaRPr lang="en-IN"/>
        </a:p>
      </dgm:t>
    </dgm:pt>
    <dgm:pt modelId="{45E09DC0-A778-4433-A28C-44FB7D89B6DE}">
      <dgm:prSet phldrT="[Text]" custT="1"/>
      <dgm:spPr/>
      <dgm:t>
        <a:bodyPr/>
        <a:lstStyle/>
        <a:p>
          <a:r>
            <a:rPr lang="en-IN" sz="2400" dirty="0">
              <a:latin typeface="Calibre Medium" panose="020B0603030202060203"/>
            </a:rPr>
            <a:t>Sub Heading Three</a:t>
          </a:r>
        </a:p>
      </dgm:t>
    </dgm:pt>
    <dgm:pt modelId="{54E90B61-C8F7-4D9B-AC85-9EF0A6082BF5}" type="parTrans" cxnId="{F0A05F6C-D47B-4C56-9268-222F3AC9EDFB}">
      <dgm:prSet/>
      <dgm:spPr/>
      <dgm:t>
        <a:bodyPr/>
        <a:lstStyle/>
        <a:p>
          <a:endParaRPr lang="en-IN"/>
        </a:p>
      </dgm:t>
    </dgm:pt>
    <dgm:pt modelId="{09615176-4DA7-4730-8E1B-F4DA21161672}" type="sibTrans" cxnId="{F0A05F6C-D47B-4C56-9268-222F3AC9EDFB}">
      <dgm:prSet/>
      <dgm:spPr/>
      <dgm:t>
        <a:bodyPr/>
        <a:lstStyle/>
        <a:p>
          <a:endParaRPr lang="en-IN"/>
        </a:p>
      </dgm:t>
    </dgm:pt>
    <dgm:pt modelId="{051E4BB5-7C12-45E2-AFF6-34B1536FC341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01577190-A27E-44E6-BC3C-77CDA6E8E325}" type="parTrans" cxnId="{0183D88D-5DBC-4D7E-A166-41D3E266AE63}">
      <dgm:prSet/>
      <dgm:spPr/>
      <dgm:t>
        <a:bodyPr/>
        <a:lstStyle/>
        <a:p>
          <a:endParaRPr lang="en-IN"/>
        </a:p>
      </dgm:t>
    </dgm:pt>
    <dgm:pt modelId="{B51A5880-3A17-4E82-A9EC-4D1D55E56425}" type="sibTrans" cxnId="{0183D88D-5DBC-4D7E-A166-41D3E266AE63}">
      <dgm:prSet/>
      <dgm:spPr/>
      <dgm:t>
        <a:bodyPr/>
        <a:lstStyle/>
        <a:p>
          <a:endParaRPr lang="en-IN"/>
        </a:p>
      </dgm:t>
    </dgm:pt>
    <dgm:pt modelId="{C77AFEA5-1A33-4E36-8578-CCDF3CE0665B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AFB0F97E-53A0-462D-9D2D-C381D41FEA71}" type="parTrans" cxnId="{A37CF42E-AE90-491D-8EF1-856D6F101AC2}">
      <dgm:prSet/>
      <dgm:spPr/>
      <dgm:t>
        <a:bodyPr/>
        <a:lstStyle/>
        <a:p>
          <a:endParaRPr lang="en-IN"/>
        </a:p>
      </dgm:t>
    </dgm:pt>
    <dgm:pt modelId="{E9B2754E-8ABA-455E-8726-57EBA8D018C1}" type="sibTrans" cxnId="{A37CF42E-AE90-491D-8EF1-856D6F101AC2}">
      <dgm:prSet/>
      <dgm:spPr/>
      <dgm:t>
        <a:bodyPr/>
        <a:lstStyle/>
        <a:p>
          <a:endParaRPr lang="en-IN"/>
        </a:p>
      </dgm:t>
    </dgm:pt>
    <dgm:pt modelId="{C2486413-6C27-4887-9434-DCD4CB376D1F}" type="pres">
      <dgm:prSet presAssocID="{AAD6A3BA-53AB-4BAF-8D38-44DE2E0092BD}" presName="Name0" presStyleCnt="0">
        <dgm:presLayoutVars>
          <dgm:dir/>
          <dgm:animLvl val="lvl"/>
          <dgm:resizeHandles val="exact"/>
        </dgm:presLayoutVars>
      </dgm:prSet>
      <dgm:spPr/>
    </dgm:pt>
    <dgm:pt modelId="{E20FC782-F8D4-4BFE-814F-6255F21F7782}" type="pres">
      <dgm:prSet presAssocID="{45E09DC0-A778-4433-A28C-44FB7D89B6DE}" presName="boxAndChildren" presStyleCnt="0"/>
      <dgm:spPr/>
    </dgm:pt>
    <dgm:pt modelId="{5B412C82-EB83-4E85-8BEC-85BCB8A88881}" type="pres">
      <dgm:prSet presAssocID="{45E09DC0-A778-4433-A28C-44FB7D89B6DE}" presName="parentTextBox" presStyleLbl="node1" presStyleIdx="0" presStyleCnt="3"/>
      <dgm:spPr/>
    </dgm:pt>
    <dgm:pt modelId="{5997163F-901D-41EE-8017-D1FF539EDDC4}" type="pres">
      <dgm:prSet presAssocID="{45E09DC0-A778-4433-A28C-44FB7D89B6DE}" presName="entireBox" presStyleLbl="node1" presStyleIdx="0" presStyleCnt="3"/>
      <dgm:spPr/>
    </dgm:pt>
    <dgm:pt modelId="{DA8231A0-F9E5-453F-9DA1-27B207B84D6B}" type="pres">
      <dgm:prSet presAssocID="{45E09DC0-A778-4433-A28C-44FB7D89B6DE}" presName="descendantBox" presStyleCnt="0"/>
      <dgm:spPr/>
    </dgm:pt>
    <dgm:pt modelId="{06F6C6C0-5F6A-4B6A-9495-362B3135F3EE}" type="pres">
      <dgm:prSet presAssocID="{051E4BB5-7C12-45E2-AFF6-34B1536FC341}" presName="childTextBox" presStyleLbl="fgAccFollowNode1" presStyleIdx="0" presStyleCnt="6">
        <dgm:presLayoutVars>
          <dgm:bulletEnabled val="1"/>
        </dgm:presLayoutVars>
      </dgm:prSet>
      <dgm:spPr/>
    </dgm:pt>
    <dgm:pt modelId="{C823887D-2F91-4D44-8FD4-8CF03AF80C05}" type="pres">
      <dgm:prSet presAssocID="{C77AFEA5-1A33-4E36-8578-CCDF3CE0665B}" presName="childTextBox" presStyleLbl="fgAccFollowNode1" presStyleIdx="1" presStyleCnt="6">
        <dgm:presLayoutVars>
          <dgm:bulletEnabled val="1"/>
        </dgm:presLayoutVars>
      </dgm:prSet>
      <dgm:spPr/>
    </dgm:pt>
    <dgm:pt modelId="{6DE9068D-1A01-4960-8285-67CB7968C65C}" type="pres">
      <dgm:prSet presAssocID="{9BBFF86F-4908-4CB7-B4C4-6C359D010888}" presName="sp" presStyleCnt="0"/>
      <dgm:spPr/>
    </dgm:pt>
    <dgm:pt modelId="{59974B29-C5C4-4305-A0CC-122B32CF00CD}" type="pres">
      <dgm:prSet presAssocID="{FDEA2628-1E5D-4C5A-8234-AFB55172D3D2}" presName="arrowAndChildren" presStyleCnt="0"/>
      <dgm:spPr/>
    </dgm:pt>
    <dgm:pt modelId="{EB48E07A-4028-489C-8D30-7A1DDFC285FF}" type="pres">
      <dgm:prSet presAssocID="{FDEA2628-1E5D-4C5A-8234-AFB55172D3D2}" presName="parentTextArrow" presStyleLbl="node1" presStyleIdx="0" presStyleCnt="3"/>
      <dgm:spPr/>
    </dgm:pt>
    <dgm:pt modelId="{EABD5E4E-0EFD-4C71-8165-65FBFC542983}" type="pres">
      <dgm:prSet presAssocID="{FDEA2628-1E5D-4C5A-8234-AFB55172D3D2}" presName="arrow" presStyleLbl="node1" presStyleIdx="1" presStyleCnt="3"/>
      <dgm:spPr/>
    </dgm:pt>
    <dgm:pt modelId="{68D57079-A6EE-4872-B87A-6EDCA511C487}" type="pres">
      <dgm:prSet presAssocID="{FDEA2628-1E5D-4C5A-8234-AFB55172D3D2}" presName="descendantArrow" presStyleCnt="0"/>
      <dgm:spPr/>
    </dgm:pt>
    <dgm:pt modelId="{FA182C64-9D7A-48AE-B01F-56B44A9AFB62}" type="pres">
      <dgm:prSet presAssocID="{DBDC1AFF-FC30-4FC1-B095-1224B8498E33}" presName="childTextArrow" presStyleLbl="fgAccFollowNode1" presStyleIdx="2" presStyleCnt="6">
        <dgm:presLayoutVars>
          <dgm:bulletEnabled val="1"/>
        </dgm:presLayoutVars>
      </dgm:prSet>
      <dgm:spPr/>
    </dgm:pt>
    <dgm:pt modelId="{C93986F0-460D-4BE0-AB5B-8F1F0079C7C8}" type="pres">
      <dgm:prSet presAssocID="{EB07386A-856C-4C1C-B5E2-382618FA9A8D}" presName="childTextArrow" presStyleLbl="fgAccFollowNode1" presStyleIdx="3" presStyleCnt="6">
        <dgm:presLayoutVars>
          <dgm:bulletEnabled val="1"/>
        </dgm:presLayoutVars>
      </dgm:prSet>
      <dgm:spPr/>
    </dgm:pt>
    <dgm:pt modelId="{1FCD772D-777E-4B81-BF42-C2434FB05631}" type="pres">
      <dgm:prSet presAssocID="{7753DD4E-C52C-42EB-B8E1-4FBB9DAC5C1C}" presName="sp" presStyleCnt="0"/>
      <dgm:spPr/>
    </dgm:pt>
    <dgm:pt modelId="{593F1C72-F2A8-4140-A5A8-6E80E3E425F9}" type="pres">
      <dgm:prSet presAssocID="{B6FB5144-C1CF-45DC-9737-AD0A038E1AE9}" presName="arrowAndChildren" presStyleCnt="0"/>
      <dgm:spPr/>
    </dgm:pt>
    <dgm:pt modelId="{6DD101A3-B59B-4212-92EF-A04876B9A04F}" type="pres">
      <dgm:prSet presAssocID="{B6FB5144-C1CF-45DC-9737-AD0A038E1AE9}" presName="parentTextArrow" presStyleLbl="node1" presStyleIdx="1" presStyleCnt="3"/>
      <dgm:spPr/>
    </dgm:pt>
    <dgm:pt modelId="{907EDF43-9499-4F41-BDED-86DCCBFB86AD}" type="pres">
      <dgm:prSet presAssocID="{B6FB5144-C1CF-45DC-9737-AD0A038E1AE9}" presName="arrow" presStyleLbl="node1" presStyleIdx="2" presStyleCnt="3"/>
      <dgm:spPr/>
    </dgm:pt>
    <dgm:pt modelId="{18D382C2-0811-49CD-A41C-20050AF9FD9E}" type="pres">
      <dgm:prSet presAssocID="{B6FB5144-C1CF-45DC-9737-AD0A038E1AE9}" presName="descendantArrow" presStyleCnt="0"/>
      <dgm:spPr/>
    </dgm:pt>
    <dgm:pt modelId="{71475D43-68A2-4358-ADE3-7E5B053FE8CE}" type="pres">
      <dgm:prSet presAssocID="{62DBBE34-B347-4C19-9BBF-C89C85090D15}" presName="childTextArrow" presStyleLbl="fgAccFollowNode1" presStyleIdx="4" presStyleCnt="6">
        <dgm:presLayoutVars>
          <dgm:bulletEnabled val="1"/>
        </dgm:presLayoutVars>
      </dgm:prSet>
      <dgm:spPr/>
    </dgm:pt>
    <dgm:pt modelId="{CC625C77-5BF3-427A-B168-480D45171C77}" type="pres">
      <dgm:prSet presAssocID="{EEA70430-BA8B-43D2-BCC0-BA8F696C338E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F3F1F109-0971-42C8-96BD-A1FF964D1631}" srcId="{FDEA2628-1E5D-4C5A-8234-AFB55172D3D2}" destId="{DBDC1AFF-FC30-4FC1-B095-1224B8498E33}" srcOrd="0" destOrd="0" parTransId="{AE8CE509-9C58-4457-AAEB-D8D2B48B958E}" sibTransId="{EFE6B43F-C76D-4647-B249-C43E4E87BCA3}"/>
    <dgm:cxn modelId="{F072F216-3FBE-4BFF-844C-277D1FC1CA6A}" srcId="{B6FB5144-C1CF-45DC-9737-AD0A038E1AE9}" destId="{EEA70430-BA8B-43D2-BCC0-BA8F696C338E}" srcOrd="1" destOrd="0" parTransId="{93B6416D-B839-4CC5-BCD5-57E05E11DB71}" sibTransId="{031E2284-55D8-429D-B0DD-46DEBAE760AD}"/>
    <dgm:cxn modelId="{76DBC72E-E660-4062-BE27-B7A2206117A3}" type="presOf" srcId="{45E09DC0-A778-4433-A28C-44FB7D89B6DE}" destId="{5997163F-901D-41EE-8017-D1FF539EDDC4}" srcOrd="1" destOrd="0" presId="urn:microsoft.com/office/officeart/2005/8/layout/process4"/>
    <dgm:cxn modelId="{A37CF42E-AE90-491D-8EF1-856D6F101AC2}" srcId="{45E09DC0-A778-4433-A28C-44FB7D89B6DE}" destId="{C77AFEA5-1A33-4E36-8578-CCDF3CE0665B}" srcOrd="1" destOrd="0" parTransId="{AFB0F97E-53A0-462D-9D2D-C381D41FEA71}" sibTransId="{E9B2754E-8ABA-455E-8726-57EBA8D018C1}"/>
    <dgm:cxn modelId="{470F1E3D-8C40-4B05-879A-ADC667314905}" type="presOf" srcId="{FDEA2628-1E5D-4C5A-8234-AFB55172D3D2}" destId="{EB48E07A-4028-489C-8D30-7A1DDFC285FF}" srcOrd="0" destOrd="0" presId="urn:microsoft.com/office/officeart/2005/8/layout/process4"/>
    <dgm:cxn modelId="{2158964B-14B2-40E5-82C6-B8E1E9B7D760}" type="presOf" srcId="{B6FB5144-C1CF-45DC-9737-AD0A038E1AE9}" destId="{907EDF43-9499-4F41-BDED-86DCCBFB86AD}" srcOrd="1" destOrd="0" presId="urn:microsoft.com/office/officeart/2005/8/layout/process4"/>
    <dgm:cxn modelId="{F0A05F6C-D47B-4C56-9268-222F3AC9EDFB}" srcId="{AAD6A3BA-53AB-4BAF-8D38-44DE2E0092BD}" destId="{45E09DC0-A778-4433-A28C-44FB7D89B6DE}" srcOrd="2" destOrd="0" parTransId="{54E90B61-C8F7-4D9B-AC85-9EF0A6082BF5}" sibTransId="{09615176-4DA7-4730-8E1B-F4DA21161672}"/>
    <dgm:cxn modelId="{1216144F-E333-430E-BBF0-20084D9260B7}" type="presOf" srcId="{45E09DC0-A778-4433-A28C-44FB7D89B6DE}" destId="{5B412C82-EB83-4E85-8BEC-85BCB8A88881}" srcOrd="0" destOrd="0" presId="urn:microsoft.com/office/officeart/2005/8/layout/process4"/>
    <dgm:cxn modelId="{4731F673-CC80-4A46-BA62-408F4937F6DE}" type="presOf" srcId="{B6FB5144-C1CF-45DC-9737-AD0A038E1AE9}" destId="{6DD101A3-B59B-4212-92EF-A04876B9A04F}" srcOrd="0" destOrd="0" presId="urn:microsoft.com/office/officeart/2005/8/layout/process4"/>
    <dgm:cxn modelId="{B8AB1359-6BCF-4A98-A94A-6F1BEC98327C}" type="presOf" srcId="{AAD6A3BA-53AB-4BAF-8D38-44DE2E0092BD}" destId="{C2486413-6C27-4887-9434-DCD4CB376D1F}" srcOrd="0" destOrd="0" presId="urn:microsoft.com/office/officeart/2005/8/layout/process4"/>
    <dgm:cxn modelId="{FEFC1488-0535-438C-AB90-478DA282EB28}" type="presOf" srcId="{C77AFEA5-1A33-4E36-8578-CCDF3CE0665B}" destId="{C823887D-2F91-4D44-8FD4-8CF03AF80C05}" srcOrd="0" destOrd="0" presId="urn:microsoft.com/office/officeart/2005/8/layout/process4"/>
    <dgm:cxn modelId="{F030DE88-8152-476B-A1A4-8D0889FAD7E4}" type="presOf" srcId="{62DBBE34-B347-4C19-9BBF-C89C85090D15}" destId="{71475D43-68A2-4358-ADE3-7E5B053FE8CE}" srcOrd="0" destOrd="0" presId="urn:microsoft.com/office/officeart/2005/8/layout/process4"/>
    <dgm:cxn modelId="{0183D88D-5DBC-4D7E-A166-41D3E266AE63}" srcId="{45E09DC0-A778-4433-A28C-44FB7D89B6DE}" destId="{051E4BB5-7C12-45E2-AFF6-34B1536FC341}" srcOrd="0" destOrd="0" parTransId="{01577190-A27E-44E6-BC3C-77CDA6E8E325}" sibTransId="{B51A5880-3A17-4E82-A9EC-4D1D55E56425}"/>
    <dgm:cxn modelId="{837AC99B-3162-46A0-875A-6910D097E45E}" srcId="{B6FB5144-C1CF-45DC-9737-AD0A038E1AE9}" destId="{62DBBE34-B347-4C19-9BBF-C89C85090D15}" srcOrd="0" destOrd="0" parTransId="{56EB95AE-9891-4996-BE5C-CEA7DC56FF98}" sibTransId="{F69E60F0-E2EB-4A9A-A2D5-8E166073346A}"/>
    <dgm:cxn modelId="{20F92EB4-29C5-405F-B902-710D96C2C560}" type="presOf" srcId="{DBDC1AFF-FC30-4FC1-B095-1224B8498E33}" destId="{FA182C64-9D7A-48AE-B01F-56B44A9AFB62}" srcOrd="0" destOrd="0" presId="urn:microsoft.com/office/officeart/2005/8/layout/process4"/>
    <dgm:cxn modelId="{53018DB8-F1BE-4B43-8B0A-B971378BC22C}" srcId="{AAD6A3BA-53AB-4BAF-8D38-44DE2E0092BD}" destId="{B6FB5144-C1CF-45DC-9737-AD0A038E1AE9}" srcOrd="0" destOrd="0" parTransId="{1114C1F8-66CE-43C3-BA1D-38FBDCA1C47A}" sibTransId="{7753DD4E-C52C-42EB-B8E1-4FBB9DAC5C1C}"/>
    <dgm:cxn modelId="{307E60BC-8919-4423-8D09-D01B2CD89651}" type="presOf" srcId="{EB07386A-856C-4C1C-B5E2-382618FA9A8D}" destId="{C93986F0-460D-4BE0-AB5B-8F1F0079C7C8}" srcOrd="0" destOrd="0" presId="urn:microsoft.com/office/officeart/2005/8/layout/process4"/>
    <dgm:cxn modelId="{DD166ECE-7B44-404D-A69C-FCB96C5A1ADE}" srcId="{AAD6A3BA-53AB-4BAF-8D38-44DE2E0092BD}" destId="{FDEA2628-1E5D-4C5A-8234-AFB55172D3D2}" srcOrd="1" destOrd="0" parTransId="{4BD2C224-C614-4425-A862-25463A2A3BE9}" sibTransId="{9BBFF86F-4908-4CB7-B4C4-6C359D010888}"/>
    <dgm:cxn modelId="{DE2AD5D0-E5AA-4671-8FE0-DFD19469382C}" type="presOf" srcId="{FDEA2628-1E5D-4C5A-8234-AFB55172D3D2}" destId="{EABD5E4E-0EFD-4C71-8165-65FBFC542983}" srcOrd="1" destOrd="0" presId="urn:microsoft.com/office/officeart/2005/8/layout/process4"/>
    <dgm:cxn modelId="{C2D86BEA-00F1-4A61-A844-5AF2CFBA3481}" type="presOf" srcId="{051E4BB5-7C12-45E2-AFF6-34B1536FC341}" destId="{06F6C6C0-5F6A-4B6A-9495-362B3135F3EE}" srcOrd="0" destOrd="0" presId="urn:microsoft.com/office/officeart/2005/8/layout/process4"/>
    <dgm:cxn modelId="{DF87A5F2-C280-4823-998C-29FEC04D5CB9}" type="presOf" srcId="{EEA70430-BA8B-43D2-BCC0-BA8F696C338E}" destId="{CC625C77-5BF3-427A-B168-480D45171C77}" srcOrd="0" destOrd="0" presId="urn:microsoft.com/office/officeart/2005/8/layout/process4"/>
    <dgm:cxn modelId="{FA86A1F4-CA3E-4284-BB7D-23C8E7FBCCEB}" srcId="{FDEA2628-1E5D-4C5A-8234-AFB55172D3D2}" destId="{EB07386A-856C-4C1C-B5E2-382618FA9A8D}" srcOrd="1" destOrd="0" parTransId="{4611927F-D7B1-49CA-982B-BD06B30F0320}" sibTransId="{7C973079-5DC6-42A3-AD54-448AC363C18E}"/>
    <dgm:cxn modelId="{1A6D2FA7-82D1-4BFA-A85B-5FA2D7A0D65A}" type="presParOf" srcId="{C2486413-6C27-4887-9434-DCD4CB376D1F}" destId="{E20FC782-F8D4-4BFE-814F-6255F21F7782}" srcOrd="0" destOrd="0" presId="urn:microsoft.com/office/officeart/2005/8/layout/process4"/>
    <dgm:cxn modelId="{FA4982BC-F0FF-4F27-A40A-1751B4177A0C}" type="presParOf" srcId="{E20FC782-F8D4-4BFE-814F-6255F21F7782}" destId="{5B412C82-EB83-4E85-8BEC-85BCB8A88881}" srcOrd="0" destOrd="0" presId="urn:microsoft.com/office/officeart/2005/8/layout/process4"/>
    <dgm:cxn modelId="{9C567F37-3212-4EA9-80AD-BC903DBF1F60}" type="presParOf" srcId="{E20FC782-F8D4-4BFE-814F-6255F21F7782}" destId="{5997163F-901D-41EE-8017-D1FF539EDDC4}" srcOrd="1" destOrd="0" presId="urn:microsoft.com/office/officeart/2005/8/layout/process4"/>
    <dgm:cxn modelId="{CAEA149D-F579-42C9-B67D-58515319B743}" type="presParOf" srcId="{E20FC782-F8D4-4BFE-814F-6255F21F7782}" destId="{DA8231A0-F9E5-453F-9DA1-27B207B84D6B}" srcOrd="2" destOrd="0" presId="urn:microsoft.com/office/officeart/2005/8/layout/process4"/>
    <dgm:cxn modelId="{E64542A5-415B-49C7-9AC5-D51727CBDDB1}" type="presParOf" srcId="{DA8231A0-F9E5-453F-9DA1-27B207B84D6B}" destId="{06F6C6C0-5F6A-4B6A-9495-362B3135F3EE}" srcOrd="0" destOrd="0" presId="urn:microsoft.com/office/officeart/2005/8/layout/process4"/>
    <dgm:cxn modelId="{081207CA-BE3A-4AB6-876F-99C2B2C27D25}" type="presParOf" srcId="{DA8231A0-F9E5-453F-9DA1-27B207B84D6B}" destId="{C823887D-2F91-4D44-8FD4-8CF03AF80C05}" srcOrd="1" destOrd="0" presId="urn:microsoft.com/office/officeart/2005/8/layout/process4"/>
    <dgm:cxn modelId="{9206BEB9-DC9D-45CD-AEAA-D92B97945AC4}" type="presParOf" srcId="{C2486413-6C27-4887-9434-DCD4CB376D1F}" destId="{6DE9068D-1A01-4960-8285-67CB7968C65C}" srcOrd="1" destOrd="0" presId="urn:microsoft.com/office/officeart/2005/8/layout/process4"/>
    <dgm:cxn modelId="{7F15EA02-4D33-46F0-A309-7EF455B6FB0D}" type="presParOf" srcId="{C2486413-6C27-4887-9434-DCD4CB376D1F}" destId="{59974B29-C5C4-4305-A0CC-122B32CF00CD}" srcOrd="2" destOrd="0" presId="urn:microsoft.com/office/officeart/2005/8/layout/process4"/>
    <dgm:cxn modelId="{2C017162-7C59-4EE4-A4AC-1EF8FC9C4443}" type="presParOf" srcId="{59974B29-C5C4-4305-A0CC-122B32CF00CD}" destId="{EB48E07A-4028-489C-8D30-7A1DDFC285FF}" srcOrd="0" destOrd="0" presId="urn:microsoft.com/office/officeart/2005/8/layout/process4"/>
    <dgm:cxn modelId="{887EDA39-3789-4AAE-A734-A7D393ADA1DC}" type="presParOf" srcId="{59974B29-C5C4-4305-A0CC-122B32CF00CD}" destId="{EABD5E4E-0EFD-4C71-8165-65FBFC542983}" srcOrd="1" destOrd="0" presId="urn:microsoft.com/office/officeart/2005/8/layout/process4"/>
    <dgm:cxn modelId="{43E23171-0E63-4882-8C5E-0796D673C19B}" type="presParOf" srcId="{59974B29-C5C4-4305-A0CC-122B32CF00CD}" destId="{68D57079-A6EE-4872-B87A-6EDCA511C487}" srcOrd="2" destOrd="0" presId="urn:microsoft.com/office/officeart/2005/8/layout/process4"/>
    <dgm:cxn modelId="{E2B61127-8975-4F70-A028-5F750F2924EC}" type="presParOf" srcId="{68D57079-A6EE-4872-B87A-6EDCA511C487}" destId="{FA182C64-9D7A-48AE-B01F-56B44A9AFB62}" srcOrd="0" destOrd="0" presId="urn:microsoft.com/office/officeart/2005/8/layout/process4"/>
    <dgm:cxn modelId="{60A2A1DA-0A18-463F-B667-6C9E93EC8713}" type="presParOf" srcId="{68D57079-A6EE-4872-B87A-6EDCA511C487}" destId="{C93986F0-460D-4BE0-AB5B-8F1F0079C7C8}" srcOrd="1" destOrd="0" presId="urn:microsoft.com/office/officeart/2005/8/layout/process4"/>
    <dgm:cxn modelId="{1C540370-88DB-46CD-9F7D-E0D6EA387C4B}" type="presParOf" srcId="{C2486413-6C27-4887-9434-DCD4CB376D1F}" destId="{1FCD772D-777E-4B81-BF42-C2434FB05631}" srcOrd="3" destOrd="0" presId="urn:microsoft.com/office/officeart/2005/8/layout/process4"/>
    <dgm:cxn modelId="{F05822EE-9D95-4488-8BFD-8B61F3E41E44}" type="presParOf" srcId="{C2486413-6C27-4887-9434-DCD4CB376D1F}" destId="{593F1C72-F2A8-4140-A5A8-6E80E3E425F9}" srcOrd="4" destOrd="0" presId="urn:microsoft.com/office/officeart/2005/8/layout/process4"/>
    <dgm:cxn modelId="{C066A890-1AA6-487B-8738-C4947D1AC0FB}" type="presParOf" srcId="{593F1C72-F2A8-4140-A5A8-6E80E3E425F9}" destId="{6DD101A3-B59B-4212-92EF-A04876B9A04F}" srcOrd="0" destOrd="0" presId="urn:microsoft.com/office/officeart/2005/8/layout/process4"/>
    <dgm:cxn modelId="{994AF666-8975-4C22-8672-486B1C26B5EB}" type="presParOf" srcId="{593F1C72-F2A8-4140-A5A8-6E80E3E425F9}" destId="{907EDF43-9499-4F41-BDED-86DCCBFB86AD}" srcOrd="1" destOrd="0" presId="urn:microsoft.com/office/officeart/2005/8/layout/process4"/>
    <dgm:cxn modelId="{482F2CE1-8097-4BC6-86A5-67DBA2365F99}" type="presParOf" srcId="{593F1C72-F2A8-4140-A5A8-6E80E3E425F9}" destId="{18D382C2-0811-49CD-A41C-20050AF9FD9E}" srcOrd="2" destOrd="0" presId="urn:microsoft.com/office/officeart/2005/8/layout/process4"/>
    <dgm:cxn modelId="{EE82BDFF-450B-485B-B5F3-6E94905065E5}" type="presParOf" srcId="{18D382C2-0811-49CD-A41C-20050AF9FD9E}" destId="{71475D43-68A2-4358-ADE3-7E5B053FE8CE}" srcOrd="0" destOrd="0" presId="urn:microsoft.com/office/officeart/2005/8/layout/process4"/>
    <dgm:cxn modelId="{9863C9C1-E925-42DA-9EBF-0D909CC5A05F}" type="presParOf" srcId="{18D382C2-0811-49CD-A41C-20050AF9FD9E}" destId="{CC625C77-5BF3-427A-B168-480D45171C7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91AE08-9386-47A0-A6E4-483EBA56B72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A7EDCDB-E1B2-4F29-80A2-8FF34B410A24}">
      <dgm:prSet phldrT="[Text]"/>
      <dgm:spPr>
        <a:solidFill>
          <a:srgbClr val="10546D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93F9CC45-9D03-4063-98A2-386BB366D0EC}" type="parTrans" cxnId="{84868851-2C9B-4539-9271-D530B6E4BCAD}">
      <dgm:prSet/>
      <dgm:spPr/>
      <dgm:t>
        <a:bodyPr/>
        <a:lstStyle/>
        <a:p>
          <a:endParaRPr lang="en-IN"/>
        </a:p>
      </dgm:t>
    </dgm:pt>
    <dgm:pt modelId="{1AB195EA-8ED1-4DA4-9A98-8157A21401DF}" type="sibTrans" cxnId="{84868851-2C9B-4539-9271-D530B6E4BCAD}">
      <dgm:prSet/>
      <dgm:spPr/>
      <dgm:t>
        <a:bodyPr/>
        <a:lstStyle/>
        <a:p>
          <a:endParaRPr lang="en-IN"/>
        </a:p>
      </dgm:t>
    </dgm:pt>
    <dgm:pt modelId="{57165E93-5F6B-4B59-A85B-F0E1A5D7E9A5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CD111FE7-5E75-4871-B399-762A78BE7C1F}" type="parTrans" cxnId="{660ABD27-40EC-4B15-A230-3FC0C161804B}">
      <dgm:prSet/>
      <dgm:spPr/>
      <dgm:t>
        <a:bodyPr/>
        <a:lstStyle/>
        <a:p>
          <a:endParaRPr lang="en-IN"/>
        </a:p>
      </dgm:t>
    </dgm:pt>
    <dgm:pt modelId="{577DC460-F856-413D-829B-A5B21C6FA351}" type="sibTrans" cxnId="{660ABD27-40EC-4B15-A230-3FC0C161804B}">
      <dgm:prSet/>
      <dgm:spPr/>
      <dgm:t>
        <a:bodyPr/>
        <a:lstStyle/>
        <a:p>
          <a:endParaRPr lang="en-IN"/>
        </a:p>
      </dgm:t>
    </dgm:pt>
    <dgm:pt modelId="{AD240B13-D15F-4D88-B179-D699B95DD44D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16C41413-0660-4E5D-B9CB-AFB167989014}" type="parTrans" cxnId="{39146C93-4E5C-454F-9D03-91D1C0E9C09E}">
      <dgm:prSet/>
      <dgm:spPr/>
      <dgm:t>
        <a:bodyPr/>
        <a:lstStyle/>
        <a:p>
          <a:endParaRPr lang="en-IN"/>
        </a:p>
      </dgm:t>
    </dgm:pt>
    <dgm:pt modelId="{52BBECDB-6A77-409E-A3F4-A0152CDC7130}" type="sibTrans" cxnId="{39146C93-4E5C-454F-9D03-91D1C0E9C09E}">
      <dgm:prSet/>
      <dgm:spPr/>
      <dgm:t>
        <a:bodyPr/>
        <a:lstStyle/>
        <a:p>
          <a:endParaRPr lang="en-IN"/>
        </a:p>
      </dgm:t>
    </dgm:pt>
    <dgm:pt modelId="{8B2E4186-2DD2-4C7E-89B8-D66BE08FC9E9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2E392B44-7E8E-45D0-9E9E-19E9AFAE3BA3}" type="parTrans" cxnId="{2DFE6EB4-B81D-4C2C-B344-F6826E85E520}">
      <dgm:prSet/>
      <dgm:spPr/>
      <dgm:t>
        <a:bodyPr/>
        <a:lstStyle/>
        <a:p>
          <a:endParaRPr lang="en-IN"/>
        </a:p>
      </dgm:t>
    </dgm:pt>
    <dgm:pt modelId="{CCD41350-7D57-4EE3-BEEA-069D954FE86D}" type="sibTrans" cxnId="{2DFE6EB4-B81D-4C2C-B344-F6826E85E520}">
      <dgm:prSet/>
      <dgm:spPr/>
      <dgm:t>
        <a:bodyPr/>
        <a:lstStyle/>
        <a:p>
          <a:endParaRPr lang="en-IN"/>
        </a:p>
      </dgm:t>
    </dgm:pt>
    <dgm:pt modelId="{3253FCF0-0213-4486-978C-501CE7D8AD5E}">
      <dgm:prSet phldrT="[Text]"/>
      <dgm:spPr/>
      <dgm:t>
        <a:bodyPr/>
        <a:lstStyle/>
        <a:p>
          <a:r>
            <a:rPr lang="en-IN" dirty="0"/>
            <a:t>Item4</a:t>
          </a:r>
        </a:p>
      </dgm:t>
    </dgm:pt>
    <dgm:pt modelId="{91AF8461-3910-41FC-A837-D9E3E3E1764D}" type="parTrans" cxnId="{B2DB2CA3-F541-44D4-AE99-0839909A5A83}">
      <dgm:prSet/>
      <dgm:spPr/>
      <dgm:t>
        <a:bodyPr/>
        <a:lstStyle/>
        <a:p>
          <a:endParaRPr lang="en-IN"/>
        </a:p>
      </dgm:t>
    </dgm:pt>
    <dgm:pt modelId="{78EB0F0C-DC74-44B4-A20C-4E869469AA35}" type="sibTrans" cxnId="{B2DB2CA3-F541-44D4-AE99-0839909A5A83}">
      <dgm:prSet/>
      <dgm:spPr/>
      <dgm:t>
        <a:bodyPr/>
        <a:lstStyle/>
        <a:p>
          <a:endParaRPr lang="en-IN"/>
        </a:p>
      </dgm:t>
    </dgm:pt>
    <dgm:pt modelId="{E7DA21DB-38F6-4FDE-ABAD-EB5DD00E9E4A}">
      <dgm:prSet phldrT="[Text]"/>
      <dgm:spPr/>
      <dgm:t>
        <a:bodyPr/>
        <a:lstStyle/>
        <a:p>
          <a:r>
            <a:rPr lang="en-IN" dirty="0"/>
            <a:t>Item 5</a:t>
          </a:r>
        </a:p>
      </dgm:t>
    </dgm:pt>
    <dgm:pt modelId="{49CC925E-3191-45EB-A0D2-8A423AE36161}" type="parTrans" cxnId="{F7C5A1A7-A3AD-41DD-AE4A-1E4F8B720696}">
      <dgm:prSet/>
      <dgm:spPr/>
      <dgm:t>
        <a:bodyPr/>
        <a:lstStyle/>
        <a:p>
          <a:endParaRPr lang="en-IN"/>
        </a:p>
      </dgm:t>
    </dgm:pt>
    <dgm:pt modelId="{2269E4AF-D3F2-4C49-9190-808188D4CCB4}" type="sibTrans" cxnId="{F7C5A1A7-A3AD-41DD-AE4A-1E4F8B720696}">
      <dgm:prSet/>
      <dgm:spPr/>
      <dgm:t>
        <a:bodyPr/>
        <a:lstStyle/>
        <a:p>
          <a:endParaRPr lang="en-IN"/>
        </a:p>
      </dgm:t>
    </dgm:pt>
    <dgm:pt modelId="{7ECA6F76-C197-425E-9451-2EA7A275EA1C}" type="pres">
      <dgm:prSet presAssocID="{8C91AE08-9386-47A0-A6E4-483EBA56B72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4BC947-A546-4981-966E-476B9BCCA955}" type="pres">
      <dgm:prSet presAssocID="{8A7EDCDB-E1B2-4F29-80A2-8FF34B410A24}" presName="centerShape" presStyleLbl="node0" presStyleIdx="0" presStyleCnt="1"/>
      <dgm:spPr/>
    </dgm:pt>
    <dgm:pt modelId="{780CD99C-7A3C-4C90-95CA-33E1D2133A65}" type="pres">
      <dgm:prSet presAssocID="{57165E93-5F6B-4B59-A85B-F0E1A5D7E9A5}" presName="node" presStyleLbl="node1" presStyleIdx="0" presStyleCnt="5">
        <dgm:presLayoutVars>
          <dgm:bulletEnabled val="1"/>
        </dgm:presLayoutVars>
      </dgm:prSet>
      <dgm:spPr/>
    </dgm:pt>
    <dgm:pt modelId="{CF5B2F18-52D2-4066-822C-699B4F395152}" type="pres">
      <dgm:prSet presAssocID="{57165E93-5F6B-4B59-A85B-F0E1A5D7E9A5}" presName="dummy" presStyleCnt="0"/>
      <dgm:spPr/>
    </dgm:pt>
    <dgm:pt modelId="{E9EF6E54-0D2B-4685-BAAB-A4A91B4C2B37}" type="pres">
      <dgm:prSet presAssocID="{577DC460-F856-413D-829B-A5B21C6FA351}" presName="sibTrans" presStyleLbl="sibTrans2D1" presStyleIdx="0" presStyleCnt="5"/>
      <dgm:spPr/>
    </dgm:pt>
    <dgm:pt modelId="{5A653F94-582C-4CFE-A722-FEA827EC82A5}" type="pres">
      <dgm:prSet presAssocID="{AD240B13-D15F-4D88-B179-D699B95DD44D}" presName="node" presStyleLbl="node1" presStyleIdx="1" presStyleCnt="5">
        <dgm:presLayoutVars>
          <dgm:bulletEnabled val="1"/>
        </dgm:presLayoutVars>
      </dgm:prSet>
      <dgm:spPr/>
    </dgm:pt>
    <dgm:pt modelId="{3897B556-8090-418E-96F7-70A6704831D6}" type="pres">
      <dgm:prSet presAssocID="{AD240B13-D15F-4D88-B179-D699B95DD44D}" presName="dummy" presStyleCnt="0"/>
      <dgm:spPr/>
    </dgm:pt>
    <dgm:pt modelId="{BA6C88A4-BD7A-484B-A647-FAC370C6B637}" type="pres">
      <dgm:prSet presAssocID="{52BBECDB-6A77-409E-A3F4-A0152CDC7130}" presName="sibTrans" presStyleLbl="sibTrans2D1" presStyleIdx="1" presStyleCnt="5"/>
      <dgm:spPr/>
    </dgm:pt>
    <dgm:pt modelId="{51CF5FFB-0985-4915-B936-DF9CAC1BBF48}" type="pres">
      <dgm:prSet presAssocID="{8B2E4186-2DD2-4C7E-89B8-D66BE08FC9E9}" presName="node" presStyleLbl="node1" presStyleIdx="2" presStyleCnt="5">
        <dgm:presLayoutVars>
          <dgm:bulletEnabled val="1"/>
        </dgm:presLayoutVars>
      </dgm:prSet>
      <dgm:spPr/>
    </dgm:pt>
    <dgm:pt modelId="{1BFB18FC-C16F-4B45-90A5-CACC7CAEC572}" type="pres">
      <dgm:prSet presAssocID="{8B2E4186-2DD2-4C7E-89B8-D66BE08FC9E9}" presName="dummy" presStyleCnt="0"/>
      <dgm:spPr/>
    </dgm:pt>
    <dgm:pt modelId="{E0A0990A-9F58-4EBD-ADA3-9ECF7B3F1287}" type="pres">
      <dgm:prSet presAssocID="{CCD41350-7D57-4EE3-BEEA-069D954FE86D}" presName="sibTrans" presStyleLbl="sibTrans2D1" presStyleIdx="2" presStyleCnt="5"/>
      <dgm:spPr/>
    </dgm:pt>
    <dgm:pt modelId="{F04D3ADE-3964-451C-B695-037DB4C75754}" type="pres">
      <dgm:prSet presAssocID="{3253FCF0-0213-4486-978C-501CE7D8AD5E}" presName="node" presStyleLbl="node1" presStyleIdx="3" presStyleCnt="5">
        <dgm:presLayoutVars>
          <dgm:bulletEnabled val="1"/>
        </dgm:presLayoutVars>
      </dgm:prSet>
      <dgm:spPr/>
    </dgm:pt>
    <dgm:pt modelId="{408DA49C-1B4C-4D76-9818-DD6402F359B4}" type="pres">
      <dgm:prSet presAssocID="{3253FCF0-0213-4486-978C-501CE7D8AD5E}" presName="dummy" presStyleCnt="0"/>
      <dgm:spPr/>
    </dgm:pt>
    <dgm:pt modelId="{7109F223-D449-4825-BC71-4F319C34B83C}" type="pres">
      <dgm:prSet presAssocID="{78EB0F0C-DC74-44B4-A20C-4E869469AA35}" presName="sibTrans" presStyleLbl="sibTrans2D1" presStyleIdx="3" presStyleCnt="5"/>
      <dgm:spPr/>
    </dgm:pt>
    <dgm:pt modelId="{6B63040D-28A4-44A7-AC8A-5C4296F227B0}" type="pres">
      <dgm:prSet presAssocID="{E7DA21DB-38F6-4FDE-ABAD-EB5DD00E9E4A}" presName="node" presStyleLbl="node1" presStyleIdx="4" presStyleCnt="5">
        <dgm:presLayoutVars>
          <dgm:bulletEnabled val="1"/>
        </dgm:presLayoutVars>
      </dgm:prSet>
      <dgm:spPr/>
    </dgm:pt>
    <dgm:pt modelId="{BA58401F-90C1-4B8B-8353-C9B8B15B40B4}" type="pres">
      <dgm:prSet presAssocID="{E7DA21DB-38F6-4FDE-ABAD-EB5DD00E9E4A}" presName="dummy" presStyleCnt="0"/>
      <dgm:spPr/>
    </dgm:pt>
    <dgm:pt modelId="{FF91B375-C4E5-427B-ABA9-9128C212A1A3}" type="pres">
      <dgm:prSet presAssocID="{2269E4AF-D3F2-4C49-9190-808188D4CCB4}" presName="sibTrans" presStyleLbl="sibTrans2D1" presStyleIdx="4" presStyleCnt="5"/>
      <dgm:spPr/>
    </dgm:pt>
  </dgm:ptLst>
  <dgm:cxnLst>
    <dgm:cxn modelId="{0DBCAF06-0D09-410D-9A06-3A369F6B60CE}" type="presOf" srcId="{8C91AE08-9386-47A0-A6E4-483EBA56B725}" destId="{7ECA6F76-C197-425E-9451-2EA7A275EA1C}" srcOrd="0" destOrd="0" presId="urn:microsoft.com/office/officeart/2005/8/layout/radial6"/>
    <dgm:cxn modelId="{660ABD27-40EC-4B15-A230-3FC0C161804B}" srcId="{8A7EDCDB-E1B2-4F29-80A2-8FF34B410A24}" destId="{57165E93-5F6B-4B59-A85B-F0E1A5D7E9A5}" srcOrd="0" destOrd="0" parTransId="{CD111FE7-5E75-4871-B399-762A78BE7C1F}" sibTransId="{577DC460-F856-413D-829B-A5B21C6FA351}"/>
    <dgm:cxn modelId="{464D8D2B-E280-44E3-846A-63412B56B474}" type="presOf" srcId="{CCD41350-7D57-4EE3-BEEA-069D954FE86D}" destId="{E0A0990A-9F58-4EBD-ADA3-9ECF7B3F1287}" srcOrd="0" destOrd="0" presId="urn:microsoft.com/office/officeart/2005/8/layout/radial6"/>
    <dgm:cxn modelId="{1E1F403B-07D9-4927-9B38-FA9FE26C18A5}" type="presOf" srcId="{8B2E4186-2DD2-4C7E-89B8-D66BE08FC9E9}" destId="{51CF5FFB-0985-4915-B936-DF9CAC1BBF48}" srcOrd="0" destOrd="0" presId="urn:microsoft.com/office/officeart/2005/8/layout/radial6"/>
    <dgm:cxn modelId="{904D275B-43D1-4BD2-A94D-9001894B6079}" type="presOf" srcId="{E7DA21DB-38F6-4FDE-ABAD-EB5DD00E9E4A}" destId="{6B63040D-28A4-44A7-AC8A-5C4296F227B0}" srcOrd="0" destOrd="0" presId="urn:microsoft.com/office/officeart/2005/8/layout/radial6"/>
    <dgm:cxn modelId="{84868851-2C9B-4539-9271-D530B6E4BCAD}" srcId="{8C91AE08-9386-47A0-A6E4-483EBA56B725}" destId="{8A7EDCDB-E1B2-4F29-80A2-8FF34B410A24}" srcOrd="0" destOrd="0" parTransId="{93F9CC45-9D03-4063-98A2-386BB366D0EC}" sibTransId="{1AB195EA-8ED1-4DA4-9A98-8157A21401DF}"/>
    <dgm:cxn modelId="{D7690953-1C32-4FB3-8A3D-24E6771070A1}" type="presOf" srcId="{AD240B13-D15F-4D88-B179-D699B95DD44D}" destId="{5A653F94-582C-4CFE-A722-FEA827EC82A5}" srcOrd="0" destOrd="0" presId="urn:microsoft.com/office/officeart/2005/8/layout/radial6"/>
    <dgm:cxn modelId="{E0DB8E73-3A37-44C9-B9D9-89EFF1C5DFCE}" type="presOf" srcId="{577DC460-F856-413D-829B-A5B21C6FA351}" destId="{E9EF6E54-0D2B-4685-BAAB-A4A91B4C2B37}" srcOrd="0" destOrd="0" presId="urn:microsoft.com/office/officeart/2005/8/layout/radial6"/>
    <dgm:cxn modelId="{CDF9B859-3BB0-4749-AB51-2B40494D8CE8}" type="presOf" srcId="{2269E4AF-D3F2-4C49-9190-808188D4CCB4}" destId="{FF91B375-C4E5-427B-ABA9-9128C212A1A3}" srcOrd="0" destOrd="0" presId="urn:microsoft.com/office/officeart/2005/8/layout/radial6"/>
    <dgm:cxn modelId="{39146C93-4E5C-454F-9D03-91D1C0E9C09E}" srcId="{8A7EDCDB-E1B2-4F29-80A2-8FF34B410A24}" destId="{AD240B13-D15F-4D88-B179-D699B95DD44D}" srcOrd="1" destOrd="0" parTransId="{16C41413-0660-4E5D-B9CB-AFB167989014}" sibTransId="{52BBECDB-6A77-409E-A3F4-A0152CDC7130}"/>
    <dgm:cxn modelId="{B2DB2CA3-F541-44D4-AE99-0839909A5A83}" srcId="{8A7EDCDB-E1B2-4F29-80A2-8FF34B410A24}" destId="{3253FCF0-0213-4486-978C-501CE7D8AD5E}" srcOrd="3" destOrd="0" parTransId="{91AF8461-3910-41FC-A837-D9E3E3E1764D}" sibTransId="{78EB0F0C-DC74-44B4-A20C-4E869469AA35}"/>
    <dgm:cxn modelId="{F7C5A1A7-A3AD-41DD-AE4A-1E4F8B720696}" srcId="{8A7EDCDB-E1B2-4F29-80A2-8FF34B410A24}" destId="{E7DA21DB-38F6-4FDE-ABAD-EB5DD00E9E4A}" srcOrd="4" destOrd="0" parTransId="{49CC925E-3191-45EB-A0D2-8A423AE36161}" sibTransId="{2269E4AF-D3F2-4C49-9190-808188D4CCB4}"/>
    <dgm:cxn modelId="{2DFE6EB4-B81D-4C2C-B344-F6826E85E520}" srcId="{8A7EDCDB-E1B2-4F29-80A2-8FF34B410A24}" destId="{8B2E4186-2DD2-4C7E-89B8-D66BE08FC9E9}" srcOrd="2" destOrd="0" parTransId="{2E392B44-7E8E-45D0-9E9E-19E9AFAE3BA3}" sibTransId="{CCD41350-7D57-4EE3-BEEA-069D954FE86D}"/>
    <dgm:cxn modelId="{A7E469B8-57FA-42D7-ACB3-C8CC02A369B1}" type="presOf" srcId="{78EB0F0C-DC74-44B4-A20C-4E869469AA35}" destId="{7109F223-D449-4825-BC71-4F319C34B83C}" srcOrd="0" destOrd="0" presId="urn:microsoft.com/office/officeart/2005/8/layout/radial6"/>
    <dgm:cxn modelId="{8E8844BB-EAC4-4339-9BB8-441ABAA6E2FC}" type="presOf" srcId="{57165E93-5F6B-4B59-A85B-F0E1A5D7E9A5}" destId="{780CD99C-7A3C-4C90-95CA-33E1D2133A65}" srcOrd="0" destOrd="0" presId="urn:microsoft.com/office/officeart/2005/8/layout/radial6"/>
    <dgm:cxn modelId="{9CEB14F0-968E-4910-9630-8EF59AD2E078}" type="presOf" srcId="{8A7EDCDB-E1B2-4F29-80A2-8FF34B410A24}" destId="{B74BC947-A546-4981-966E-476B9BCCA955}" srcOrd="0" destOrd="0" presId="urn:microsoft.com/office/officeart/2005/8/layout/radial6"/>
    <dgm:cxn modelId="{9346C4F7-17E4-4C43-B146-9720B3F5EB28}" type="presOf" srcId="{52BBECDB-6A77-409E-A3F4-A0152CDC7130}" destId="{BA6C88A4-BD7A-484B-A647-FAC370C6B637}" srcOrd="0" destOrd="0" presId="urn:microsoft.com/office/officeart/2005/8/layout/radial6"/>
    <dgm:cxn modelId="{EBDAFDFD-3FF6-415A-95B5-EDA43F888AA2}" type="presOf" srcId="{3253FCF0-0213-4486-978C-501CE7D8AD5E}" destId="{F04D3ADE-3964-451C-B695-037DB4C75754}" srcOrd="0" destOrd="0" presId="urn:microsoft.com/office/officeart/2005/8/layout/radial6"/>
    <dgm:cxn modelId="{B7FD5CC1-7280-407C-82C0-807296DA22F4}" type="presParOf" srcId="{7ECA6F76-C197-425E-9451-2EA7A275EA1C}" destId="{B74BC947-A546-4981-966E-476B9BCCA955}" srcOrd="0" destOrd="0" presId="urn:microsoft.com/office/officeart/2005/8/layout/radial6"/>
    <dgm:cxn modelId="{A14434A8-8F12-4833-A61E-24DF4D3FC099}" type="presParOf" srcId="{7ECA6F76-C197-425E-9451-2EA7A275EA1C}" destId="{780CD99C-7A3C-4C90-95CA-33E1D2133A65}" srcOrd="1" destOrd="0" presId="urn:microsoft.com/office/officeart/2005/8/layout/radial6"/>
    <dgm:cxn modelId="{BD3AA9A0-66D6-4AD0-B2C1-10FAC4332584}" type="presParOf" srcId="{7ECA6F76-C197-425E-9451-2EA7A275EA1C}" destId="{CF5B2F18-52D2-4066-822C-699B4F395152}" srcOrd="2" destOrd="0" presId="urn:microsoft.com/office/officeart/2005/8/layout/radial6"/>
    <dgm:cxn modelId="{6B0477EC-664F-4C85-8CFB-D3292CC68694}" type="presParOf" srcId="{7ECA6F76-C197-425E-9451-2EA7A275EA1C}" destId="{E9EF6E54-0D2B-4685-BAAB-A4A91B4C2B37}" srcOrd="3" destOrd="0" presId="urn:microsoft.com/office/officeart/2005/8/layout/radial6"/>
    <dgm:cxn modelId="{6430E0B6-8A97-4F8D-A711-8CA747A296E1}" type="presParOf" srcId="{7ECA6F76-C197-425E-9451-2EA7A275EA1C}" destId="{5A653F94-582C-4CFE-A722-FEA827EC82A5}" srcOrd="4" destOrd="0" presId="urn:microsoft.com/office/officeart/2005/8/layout/radial6"/>
    <dgm:cxn modelId="{C4AC4446-F52D-49D9-A02F-E0010CE16512}" type="presParOf" srcId="{7ECA6F76-C197-425E-9451-2EA7A275EA1C}" destId="{3897B556-8090-418E-96F7-70A6704831D6}" srcOrd="5" destOrd="0" presId="urn:microsoft.com/office/officeart/2005/8/layout/radial6"/>
    <dgm:cxn modelId="{A250BA76-7392-464B-A7C8-84EAA83D23B3}" type="presParOf" srcId="{7ECA6F76-C197-425E-9451-2EA7A275EA1C}" destId="{BA6C88A4-BD7A-484B-A647-FAC370C6B637}" srcOrd="6" destOrd="0" presId="urn:microsoft.com/office/officeart/2005/8/layout/radial6"/>
    <dgm:cxn modelId="{5F339E61-34C9-4604-B451-EFEE21327529}" type="presParOf" srcId="{7ECA6F76-C197-425E-9451-2EA7A275EA1C}" destId="{51CF5FFB-0985-4915-B936-DF9CAC1BBF48}" srcOrd="7" destOrd="0" presId="urn:microsoft.com/office/officeart/2005/8/layout/radial6"/>
    <dgm:cxn modelId="{AEF07946-016E-4D20-92FC-F2C5A25F3B10}" type="presParOf" srcId="{7ECA6F76-C197-425E-9451-2EA7A275EA1C}" destId="{1BFB18FC-C16F-4B45-90A5-CACC7CAEC572}" srcOrd="8" destOrd="0" presId="urn:microsoft.com/office/officeart/2005/8/layout/radial6"/>
    <dgm:cxn modelId="{03A9E427-BC92-4A70-B2E3-A266BEF1B888}" type="presParOf" srcId="{7ECA6F76-C197-425E-9451-2EA7A275EA1C}" destId="{E0A0990A-9F58-4EBD-ADA3-9ECF7B3F1287}" srcOrd="9" destOrd="0" presId="urn:microsoft.com/office/officeart/2005/8/layout/radial6"/>
    <dgm:cxn modelId="{F4B8B98B-38C1-4BCF-9B37-1D6715F3EFE4}" type="presParOf" srcId="{7ECA6F76-C197-425E-9451-2EA7A275EA1C}" destId="{F04D3ADE-3964-451C-B695-037DB4C75754}" srcOrd="10" destOrd="0" presId="urn:microsoft.com/office/officeart/2005/8/layout/radial6"/>
    <dgm:cxn modelId="{79A27B76-B122-4AB0-ABB0-204AE9108DBD}" type="presParOf" srcId="{7ECA6F76-C197-425E-9451-2EA7A275EA1C}" destId="{408DA49C-1B4C-4D76-9818-DD6402F359B4}" srcOrd="11" destOrd="0" presId="urn:microsoft.com/office/officeart/2005/8/layout/radial6"/>
    <dgm:cxn modelId="{C96CCC7B-8F82-47E6-A24C-86BC8BE6729D}" type="presParOf" srcId="{7ECA6F76-C197-425E-9451-2EA7A275EA1C}" destId="{7109F223-D449-4825-BC71-4F319C34B83C}" srcOrd="12" destOrd="0" presId="urn:microsoft.com/office/officeart/2005/8/layout/radial6"/>
    <dgm:cxn modelId="{CB1A88AB-E73A-4B1D-9088-2D682780369B}" type="presParOf" srcId="{7ECA6F76-C197-425E-9451-2EA7A275EA1C}" destId="{6B63040D-28A4-44A7-AC8A-5C4296F227B0}" srcOrd="13" destOrd="0" presId="urn:microsoft.com/office/officeart/2005/8/layout/radial6"/>
    <dgm:cxn modelId="{270B10B8-C6BD-46BE-B5E8-C6D4C758A09E}" type="presParOf" srcId="{7ECA6F76-C197-425E-9451-2EA7A275EA1C}" destId="{BA58401F-90C1-4B8B-8353-C9B8B15B40B4}" srcOrd="14" destOrd="0" presId="urn:microsoft.com/office/officeart/2005/8/layout/radial6"/>
    <dgm:cxn modelId="{9E3FD39C-3EA7-4BEF-B291-E2F376E06192}" type="presParOf" srcId="{7ECA6F76-C197-425E-9451-2EA7A275EA1C}" destId="{FF91B375-C4E5-427B-ABA9-9128C212A1A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292833-F274-4D5B-BCDC-96A963BCFD0C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F72AA00D-1C91-448A-A63D-F28C89C7C366}">
      <dgm:prSet phldrT="[Text]" custT="1"/>
      <dgm:spPr/>
      <dgm:t>
        <a:bodyPr/>
        <a:lstStyle/>
        <a:p>
          <a:r>
            <a:rPr lang="en-IN" sz="2400" dirty="0">
              <a:solidFill>
                <a:srgbClr val="70AD47"/>
              </a:solidFill>
            </a:rPr>
            <a:t>Sub Heading One</a:t>
          </a:r>
        </a:p>
      </dgm:t>
    </dgm:pt>
    <dgm:pt modelId="{65B56F1A-9059-41EE-823F-6AF520750C61}" type="parTrans" cxnId="{0DE0EDCA-402B-448A-A56F-0C54EC47DFF3}">
      <dgm:prSet/>
      <dgm:spPr/>
      <dgm:t>
        <a:bodyPr/>
        <a:lstStyle/>
        <a:p>
          <a:endParaRPr lang="en-IN"/>
        </a:p>
      </dgm:t>
    </dgm:pt>
    <dgm:pt modelId="{4F40C852-E362-43E3-8E4A-B3255FB95766}" type="sibTrans" cxnId="{0DE0EDCA-402B-448A-A56F-0C54EC47DFF3}">
      <dgm:prSet/>
      <dgm:spPr/>
      <dgm:t>
        <a:bodyPr/>
        <a:lstStyle/>
        <a:p>
          <a:endParaRPr lang="en-IN"/>
        </a:p>
      </dgm:t>
    </dgm:pt>
    <dgm:pt modelId="{57ABBE9D-1966-4A16-8785-22E410747F67}">
      <dgm:prSet phldrT="[Text]" custT="1"/>
      <dgm:spPr/>
      <dgm:t>
        <a:bodyPr/>
        <a:lstStyle/>
        <a:p>
          <a:r>
            <a:rPr lang="en-IN" sz="2400" dirty="0">
              <a:solidFill>
                <a:srgbClr val="5B9BD5"/>
              </a:solidFill>
            </a:rPr>
            <a:t>Sub Heading Two</a:t>
          </a:r>
        </a:p>
      </dgm:t>
    </dgm:pt>
    <dgm:pt modelId="{98FACD8A-5144-4CAB-B387-10975F222948}" type="parTrans" cxnId="{D17CBB77-36EA-4A19-ACA1-DD95B81AAF0D}">
      <dgm:prSet/>
      <dgm:spPr/>
      <dgm:t>
        <a:bodyPr/>
        <a:lstStyle/>
        <a:p>
          <a:endParaRPr lang="en-IN"/>
        </a:p>
      </dgm:t>
    </dgm:pt>
    <dgm:pt modelId="{7ED52B02-5387-431E-B95D-67BBA8CA1CA3}" type="sibTrans" cxnId="{D17CBB77-36EA-4A19-ACA1-DD95B81AAF0D}">
      <dgm:prSet/>
      <dgm:spPr/>
      <dgm:t>
        <a:bodyPr/>
        <a:lstStyle/>
        <a:p>
          <a:endParaRPr lang="en-IN"/>
        </a:p>
      </dgm:t>
    </dgm:pt>
    <dgm:pt modelId="{3B94243B-B0D4-4213-8AD4-F65221B795FB}">
      <dgm:prSet phldrT="[Text]" custT="1"/>
      <dgm:spPr/>
      <dgm:t>
        <a:bodyPr/>
        <a:lstStyle/>
        <a:p>
          <a:r>
            <a:rPr lang="en-IN" sz="2400" dirty="0">
              <a:solidFill>
                <a:srgbClr val="4DC58D"/>
              </a:solidFill>
            </a:rPr>
            <a:t>Sub Heading Three</a:t>
          </a:r>
        </a:p>
      </dgm:t>
    </dgm:pt>
    <dgm:pt modelId="{CB86AA96-4CED-495B-90B9-90F5ED82195A}" type="parTrans" cxnId="{496D0D49-35C1-4697-956F-3E0F62A1FC55}">
      <dgm:prSet/>
      <dgm:spPr/>
      <dgm:t>
        <a:bodyPr/>
        <a:lstStyle/>
        <a:p>
          <a:endParaRPr lang="en-IN"/>
        </a:p>
      </dgm:t>
    </dgm:pt>
    <dgm:pt modelId="{DB1F6992-F67C-464B-85A3-05AAF13303FD}" type="sibTrans" cxnId="{496D0D49-35C1-4697-956F-3E0F62A1FC55}">
      <dgm:prSet/>
      <dgm:spPr/>
      <dgm:t>
        <a:bodyPr/>
        <a:lstStyle/>
        <a:p>
          <a:endParaRPr lang="en-IN"/>
        </a:p>
      </dgm:t>
    </dgm:pt>
    <dgm:pt modelId="{AC27E8CD-7A8C-42D0-9C30-91819FCE05D7}" type="pres">
      <dgm:prSet presAssocID="{37292833-F274-4D5B-BCDC-96A963BCFD0C}" presName="compositeShape" presStyleCnt="0">
        <dgm:presLayoutVars>
          <dgm:dir/>
          <dgm:resizeHandles/>
        </dgm:presLayoutVars>
      </dgm:prSet>
      <dgm:spPr/>
    </dgm:pt>
    <dgm:pt modelId="{80895FEB-E444-495D-9B76-983945F48F92}" type="pres">
      <dgm:prSet presAssocID="{37292833-F274-4D5B-BCDC-96A963BCFD0C}" presName="pyramid" presStyleLbl="node1" presStyleIdx="0" presStyleCnt="1"/>
      <dgm:spPr>
        <a:solidFill>
          <a:srgbClr val="4DC58D"/>
        </a:solidFill>
      </dgm:spPr>
    </dgm:pt>
    <dgm:pt modelId="{A8123ABA-64C9-461A-B980-45D0022277A6}" type="pres">
      <dgm:prSet presAssocID="{37292833-F274-4D5B-BCDC-96A963BCFD0C}" presName="theList" presStyleCnt="0"/>
      <dgm:spPr/>
    </dgm:pt>
    <dgm:pt modelId="{F16F272C-E1BA-4350-9652-4950ADDC2261}" type="pres">
      <dgm:prSet presAssocID="{F72AA00D-1C91-448A-A63D-F28C89C7C366}" presName="aNode" presStyleLbl="fgAcc1" presStyleIdx="0" presStyleCnt="3">
        <dgm:presLayoutVars>
          <dgm:bulletEnabled val="1"/>
        </dgm:presLayoutVars>
      </dgm:prSet>
      <dgm:spPr/>
    </dgm:pt>
    <dgm:pt modelId="{9D985993-7253-4EBC-A85F-7D36D95FD759}" type="pres">
      <dgm:prSet presAssocID="{F72AA00D-1C91-448A-A63D-F28C89C7C366}" presName="aSpace" presStyleCnt="0"/>
      <dgm:spPr/>
    </dgm:pt>
    <dgm:pt modelId="{37E98151-C383-4940-BA16-1AC0D5D437E3}" type="pres">
      <dgm:prSet presAssocID="{57ABBE9D-1966-4A16-8785-22E410747F67}" presName="aNode" presStyleLbl="fgAcc1" presStyleIdx="1" presStyleCnt="3">
        <dgm:presLayoutVars>
          <dgm:bulletEnabled val="1"/>
        </dgm:presLayoutVars>
      </dgm:prSet>
      <dgm:spPr/>
    </dgm:pt>
    <dgm:pt modelId="{BBD373F6-2E6E-4BB9-91AF-BEAD311757C7}" type="pres">
      <dgm:prSet presAssocID="{57ABBE9D-1966-4A16-8785-22E410747F67}" presName="aSpace" presStyleCnt="0"/>
      <dgm:spPr/>
    </dgm:pt>
    <dgm:pt modelId="{C1C2C0F9-2239-42C7-8AD6-5D7337D41AD0}" type="pres">
      <dgm:prSet presAssocID="{3B94243B-B0D4-4213-8AD4-F65221B795FB}" presName="aNode" presStyleLbl="fgAcc1" presStyleIdx="2" presStyleCnt="3">
        <dgm:presLayoutVars>
          <dgm:bulletEnabled val="1"/>
        </dgm:presLayoutVars>
      </dgm:prSet>
      <dgm:spPr/>
    </dgm:pt>
    <dgm:pt modelId="{02417126-B12D-4D9A-BE5D-40B06F77BA6E}" type="pres">
      <dgm:prSet presAssocID="{3B94243B-B0D4-4213-8AD4-F65221B795FB}" presName="aSpace" presStyleCnt="0"/>
      <dgm:spPr/>
    </dgm:pt>
  </dgm:ptLst>
  <dgm:cxnLst>
    <dgm:cxn modelId="{9B100F0F-7999-4D4F-B2C5-9936362FFDDE}" type="presOf" srcId="{37292833-F274-4D5B-BCDC-96A963BCFD0C}" destId="{AC27E8CD-7A8C-42D0-9C30-91819FCE05D7}" srcOrd="0" destOrd="0" presId="urn:microsoft.com/office/officeart/2005/8/layout/pyramid2"/>
    <dgm:cxn modelId="{54ACEE20-1533-49EB-A3C0-578EAA03F15A}" type="presOf" srcId="{F72AA00D-1C91-448A-A63D-F28C89C7C366}" destId="{F16F272C-E1BA-4350-9652-4950ADDC2261}" srcOrd="0" destOrd="0" presId="urn:microsoft.com/office/officeart/2005/8/layout/pyramid2"/>
    <dgm:cxn modelId="{496D0D49-35C1-4697-956F-3E0F62A1FC55}" srcId="{37292833-F274-4D5B-BCDC-96A963BCFD0C}" destId="{3B94243B-B0D4-4213-8AD4-F65221B795FB}" srcOrd="2" destOrd="0" parTransId="{CB86AA96-4CED-495B-90B9-90F5ED82195A}" sibTransId="{DB1F6992-F67C-464B-85A3-05AAF13303FD}"/>
    <dgm:cxn modelId="{D17CBB77-36EA-4A19-ACA1-DD95B81AAF0D}" srcId="{37292833-F274-4D5B-BCDC-96A963BCFD0C}" destId="{57ABBE9D-1966-4A16-8785-22E410747F67}" srcOrd="1" destOrd="0" parTransId="{98FACD8A-5144-4CAB-B387-10975F222948}" sibTransId="{7ED52B02-5387-431E-B95D-67BBA8CA1CA3}"/>
    <dgm:cxn modelId="{2151BCA3-57FE-4D01-BBD3-0F0CE3EDF8E8}" type="presOf" srcId="{3B94243B-B0D4-4213-8AD4-F65221B795FB}" destId="{C1C2C0F9-2239-42C7-8AD6-5D7337D41AD0}" srcOrd="0" destOrd="0" presId="urn:microsoft.com/office/officeart/2005/8/layout/pyramid2"/>
    <dgm:cxn modelId="{D96B8AB3-6795-43C2-95E8-9A16591A4F5D}" type="presOf" srcId="{57ABBE9D-1966-4A16-8785-22E410747F67}" destId="{37E98151-C383-4940-BA16-1AC0D5D437E3}" srcOrd="0" destOrd="0" presId="urn:microsoft.com/office/officeart/2005/8/layout/pyramid2"/>
    <dgm:cxn modelId="{0DE0EDCA-402B-448A-A56F-0C54EC47DFF3}" srcId="{37292833-F274-4D5B-BCDC-96A963BCFD0C}" destId="{F72AA00D-1C91-448A-A63D-F28C89C7C366}" srcOrd="0" destOrd="0" parTransId="{65B56F1A-9059-41EE-823F-6AF520750C61}" sibTransId="{4F40C852-E362-43E3-8E4A-B3255FB95766}"/>
    <dgm:cxn modelId="{9A8F7990-874D-401E-B396-8DC63340FF0F}" type="presParOf" srcId="{AC27E8CD-7A8C-42D0-9C30-91819FCE05D7}" destId="{80895FEB-E444-495D-9B76-983945F48F92}" srcOrd="0" destOrd="0" presId="urn:microsoft.com/office/officeart/2005/8/layout/pyramid2"/>
    <dgm:cxn modelId="{5C99A1E4-8BAC-42F8-878C-68F0A6A9230C}" type="presParOf" srcId="{AC27E8CD-7A8C-42D0-9C30-91819FCE05D7}" destId="{A8123ABA-64C9-461A-B980-45D0022277A6}" srcOrd="1" destOrd="0" presId="urn:microsoft.com/office/officeart/2005/8/layout/pyramid2"/>
    <dgm:cxn modelId="{E156A124-E4C2-420F-B548-693F12945D19}" type="presParOf" srcId="{A8123ABA-64C9-461A-B980-45D0022277A6}" destId="{F16F272C-E1BA-4350-9652-4950ADDC2261}" srcOrd="0" destOrd="0" presId="urn:microsoft.com/office/officeart/2005/8/layout/pyramid2"/>
    <dgm:cxn modelId="{BEEAE527-490E-48B0-9ED2-65B4502C2381}" type="presParOf" srcId="{A8123ABA-64C9-461A-B980-45D0022277A6}" destId="{9D985993-7253-4EBC-A85F-7D36D95FD759}" srcOrd="1" destOrd="0" presId="urn:microsoft.com/office/officeart/2005/8/layout/pyramid2"/>
    <dgm:cxn modelId="{500BA715-DFAF-42F9-9EC7-6ABD36ACDA05}" type="presParOf" srcId="{A8123ABA-64C9-461A-B980-45D0022277A6}" destId="{37E98151-C383-4940-BA16-1AC0D5D437E3}" srcOrd="2" destOrd="0" presId="urn:microsoft.com/office/officeart/2005/8/layout/pyramid2"/>
    <dgm:cxn modelId="{ADE7CD93-9F94-4BDC-9BAC-137F5457E897}" type="presParOf" srcId="{A8123ABA-64C9-461A-B980-45D0022277A6}" destId="{BBD373F6-2E6E-4BB9-91AF-BEAD311757C7}" srcOrd="3" destOrd="0" presId="urn:microsoft.com/office/officeart/2005/8/layout/pyramid2"/>
    <dgm:cxn modelId="{7A4DBC63-8D67-4257-A1E4-71444C57E198}" type="presParOf" srcId="{A8123ABA-64C9-461A-B980-45D0022277A6}" destId="{C1C2C0F9-2239-42C7-8AD6-5D7337D41AD0}" srcOrd="4" destOrd="0" presId="urn:microsoft.com/office/officeart/2005/8/layout/pyramid2"/>
    <dgm:cxn modelId="{90D1C3F4-36C1-4688-93F7-C5288C44AFC1}" type="presParOf" srcId="{A8123ABA-64C9-461A-B980-45D0022277A6}" destId="{02417126-B12D-4D9A-BE5D-40B06F77BA6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E40308-E6E6-4354-B682-19D5A63BC554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267D356-6569-4BE0-A7F6-7E819D4C3948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D149C021-349B-4AF5-A13A-18771A168A69}" type="parTrans" cxnId="{D5876819-7415-4CB4-8520-3D5ED44E05F3}">
      <dgm:prSet/>
      <dgm:spPr/>
      <dgm:t>
        <a:bodyPr/>
        <a:lstStyle/>
        <a:p>
          <a:endParaRPr lang="en-IN"/>
        </a:p>
      </dgm:t>
    </dgm:pt>
    <dgm:pt modelId="{7C65D216-F3C0-4104-98BA-BAF33F705267}" type="sibTrans" cxnId="{D5876819-7415-4CB4-8520-3D5ED44E05F3}">
      <dgm:prSet/>
      <dgm:spPr/>
      <dgm:t>
        <a:bodyPr/>
        <a:lstStyle/>
        <a:p>
          <a:endParaRPr lang="en-IN"/>
        </a:p>
      </dgm:t>
    </dgm:pt>
    <dgm:pt modelId="{3C969C0A-B9E0-4BE2-B718-1DDB28F38B81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/>
        </a:p>
      </dgm:t>
    </dgm:pt>
    <dgm:pt modelId="{A200EC02-FF91-4F36-B2AC-E4C5917A6456}" type="parTrans" cxnId="{3A7216CE-FCB8-430F-A852-AA69152C5F1F}">
      <dgm:prSet/>
      <dgm:spPr/>
      <dgm:t>
        <a:bodyPr/>
        <a:lstStyle/>
        <a:p>
          <a:endParaRPr lang="en-IN"/>
        </a:p>
      </dgm:t>
    </dgm:pt>
    <dgm:pt modelId="{4741ED9B-2110-4671-9D0E-5141DC706168}" type="sibTrans" cxnId="{3A7216CE-FCB8-430F-A852-AA69152C5F1F}">
      <dgm:prSet/>
      <dgm:spPr/>
      <dgm:t>
        <a:bodyPr/>
        <a:lstStyle/>
        <a:p>
          <a:endParaRPr lang="en-IN"/>
        </a:p>
      </dgm:t>
    </dgm:pt>
    <dgm:pt modelId="{9C2A98A5-C4BF-4510-AABF-7B3A319CD321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8167941E-9A17-4458-94D7-02497DBEB270}" type="parTrans" cxnId="{935B4721-79E1-42D4-8BF3-00879756B31D}">
      <dgm:prSet/>
      <dgm:spPr/>
      <dgm:t>
        <a:bodyPr/>
        <a:lstStyle/>
        <a:p>
          <a:endParaRPr lang="en-IN"/>
        </a:p>
      </dgm:t>
    </dgm:pt>
    <dgm:pt modelId="{3638223C-AD91-4981-BD4E-730FF6F3AB7B}" type="sibTrans" cxnId="{935B4721-79E1-42D4-8BF3-00879756B31D}">
      <dgm:prSet/>
      <dgm:spPr/>
      <dgm:t>
        <a:bodyPr/>
        <a:lstStyle/>
        <a:p>
          <a:endParaRPr lang="en-IN"/>
        </a:p>
      </dgm:t>
    </dgm:pt>
    <dgm:pt modelId="{38C7AF0E-9E16-488F-9CC6-BBB7B80136E8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/>
        </a:p>
      </dgm:t>
    </dgm:pt>
    <dgm:pt modelId="{8A6EF893-9096-4899-9954-BEE334154063}" type="parTrans" cxnId="{C3540A91-BAAD-468B-B1B9-CD449C45D477}">
      <dgm:prSet/>
      <dgm:spPr/>
      <dgm:t>
        <a:bodyPr/>
        <a:lstStyle/>
        <a:p>
          <a:endParaRPr lang="en-IN"/>
        </a:p>
      </dgm:t>
    </dgm:pt>
    <dgm:pt modelId="{181A8EEF-9591-4689-AD9A-16908A4C1879}" type="sibTrans" cxnId="{C3540A91-BAAD-468B-B1B9-CD449C45D477}">
      <dgm:prSet/>
      <dgm:spPr/>
      <dgm:t>
        <a:bodyPr/>
        <a:lstStyle/>
        <a:p>
          <a:endParaRPr lang="en-IN"/>
        </a:p>
      </dgm:t>
    </dgm:pt>
    <dgm:pt modelId="{9FC6FF12-7411-413D-AF50-870F6938CFA1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45BAA31D-BAA9-4B4D-8AE1-A31A06A37B7C}" type="parTrans" cxnId="{1ECACF20-403D-4F13-87EE-E16F971D6FB5}">
      <dgm:prSet/>
      <dgm:spPr/>
      <dgm:t>
        <a:bodyPr/>
        <a:lstStyle/>
        <a:p>
          <a:endParaRPr lang="en-IN"/>
        </a:p>
      </dgm:t>
    </dgm:pt>
    <dgm:pt modelId="{5CF7A8AB-2943-46D3-A7E0-DB6DAA675D52}" type="sibTrans" cxnId="{1ECACF20-403D-4F13-87EE-E16F971D6FB5}">
      <dgm:prSet/>
      <dgm:spPr/>
      <dgm:t>
        <a:bodyPr/>
        <a:lstStyle/>
        <a:p>
          <a:endParaRPr lang="en-IN"/>
        </a:p>
      </dgm:t>
    </dgm:pt>
    <dgm:pt modelId="{F4458448-C78C-4A6E-8D67-DBA9E8DF1C4E}">
      <dgm:prSet phldrT="[Text]"/>
      <dgm:spPr/>
      <dgm:t>
        <a:bodyPr/>
        <a:lstStyle/>
        <a:p>
          <a:r>
            <a:rPr lang="en-IN" dirty="0"/>
            <a:t>Sub Heading Four</a:t>
          </a:r>
        </a:p>
      </dgm:t>
    </dgm:pt>
    <dgm:pt modelId="{9FB2A5DE-596C-4A37-8F90-B28C33F67EFA}" type="parTrans" cxnId="{DB93E225-4812-4C25-83F2-A29B67DEE737}">
      <dgm:prSet/>
      <dgm:spPr/>
      <dgm:t>
        <a:bodyPr/>
        <a:lstStyle/>
        <a:p>
          <a:endParaRPr lang="en-IN"/>
        </a:p>
      </dgm:t>
    </dgm:pt>
    <dgm:pt modelId="{ECC378AA-1D5E-4CE1-9E74-1C1419EC8CB1}" type="sibTrans" cxnId="{DB93E225-4812-4C25-83F2-A29B67DEE737}">
      <dgm:prSet/>
      <dgm:spPr/>
      <dgm:t>
        <a:bodyPr/>
        <a:lstStyle/>
        <a:p>
          <a:endParaRPr lang="en-IN"/>
        </a:p>
      </dgm:t>
    </dgm:pt>
    <dgm:pt modelId="{D37707C5-638E-4625-AC6C-FFFAB41586D1}">
      <dgm:prSet phldrT="[Text]" custT="1"/>
      <dgm:spPr/>
      <dgm:t>
        <a:bodyPr anchor="b"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/>
        </a:p>
      </dgm:t>
    </dgm:pt>
    <dgm:pt modelId="{150B9E6D-F388-4E7A-AC74-71101BC9965E}" type="parTrans" cxnId="{F09972A5-50E1-41F5-8BC1-EB2A34D18547}">
      <dgm:prSet/>
      <dgm:spPr/>
      <dgm:t>
        <a:bodyPr/>
        <a:lstStyle/>
        <a:p>
          <a:endParaRPr lang="en-IN"/>
        </a:p>
      </dgm:t>
    </dgm:pt>
    <dgm:pt modelId="{4B6CCEA7-A944-421E-845D-35DAC49CD7DE}" type="sibTrans" cxnId="{F09972A5-50E1-41F5-8BC1-EB2A34D18547}">
      <dgm:prSet/>
      <dgm:spPr/>
      <dgm:t>
        <a:bodyPr/>
        <a:lstStyle/>
        <a:p>
          <a:endParaRPr lang="en-IN"/>
        </a:p>
      </dgm:t>
    </dgm:pt>
    <dgm:pt modelId="{75DB571A-9A72-4FCB-9204-0885D1409BC3}">
      <dgm:prSet phldrT="[Text]" custT="1"/>
      <dgm:spPr/>
      <dgm:t>
        <a:bodyPr anchor="b"/>
        <a:lstStyle/>
        <a:p>
          <a:pPr algn="ctr"/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/>
        </a:p>
      </dgm:t>
    </dgm:pt>
    <dgm:pt modelId="{2A523EB6-0DF4-4F01-88C3-44D709785026}" type="sibTrans" cxnId="{609C6959-4665-42BA-AE2B-E059243C3B8A}">
      <dgm:prSet/>
      <dgm:spPr/>
      <dgm:t>
        <a:bodyPr/>
        <a:lstStyle/>
        <a:p>
          <a:endParaRPr lang="en-IN"/>
        </a:p>
      </dgm:t>
    </dgm:pt>
    <dgm:pt modelId="{401EE361-1E09-42D5-883C-F0A7F3B20CEF}" type="parTrans" cxnId="{609C6959-4665-42BA-AE2B-E059243C3B8A}">
      <dgm:prSet/>
      <dgm:spPr/>
      <dgm:t>
        <a:bodyPr/>
        <a:lstStyle/>
        <a:p>
          <a:endParaRPr lang="en-IN"/>
        </a:p>
      </dgm:t>
    </dgm:pt>
    <dgm:pt modelId="{78498FA9-BB4B-43D3-B4FF-456C740671D6}" type="pres">
      <dgm:prSet presAssocID="{C0E40308-E6E6-4354-B682-19D5A63BC5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4993F12-B8F1-4511-B3DB-57D6793B3871}" type="pres">
      <dgm:prSet presAssocID="{C0E40308-E6E6-4354-B682-19D5A63BC554}" presName="children" presStyleCnt="0"/>
      <dgm:spPr/>
    </dgm:pt>
    <dgm:pt modelId="{ECC3C103-A763-4E0D-BED3-30B2A1C2E050}" type="pres">
      <dgm:prSet presAssocID="{C0E40308-E6E6-4354-B682-19D5A63BC554}" presName="child1group" presStyleCnt="0"/>
      <dgm:spPr/>
    </dgm:pt>
    <dgm:pt modelId="{85035C7E-1B9E-4A02-9D46-4BF1886A0E6B}" type="pres">
      <dgm:prSet presAssocID="{C0E40308-E6E6-4354-B682-19D5A63BC554}" presName="child1" presStyleLbl="bgAcc1" presStyleIdx="0" presStyleCnt="4"/>
      <dgm:spPr/>
    </dgm:pt>
    <dgm:pt modelId="{0A9FA36B-3ADC-4EFF-9482-3CE69587012B}" type="pres">
      <dgm:prSet presAssocID="{C0E40308-E6E6-4354-B682-19D5A63BC554}" presName="child1Text" presStyleLbl="bgAcc1" presStyleIdx="0" presStyleCnt="4">
        <dgm:presLayoutVars>
          <dgm:bulletEnabled val="1"/>
        </dgm:presLayoutVars>
      </dgm:prSet>
      <dgm:spPr/>
    </dgm:pt>
    <dgm:pt modelId="{19249081-7E62-48A3-8E13-4783F1442097}" type="pres">
      <dgm:prSet presAssocID="{C0E40308-E6E6-4354-B682-19D5A63BC554}" presName="child2group" presStyleCnt="0"/>
      <dgm:spPr/>
    </dgm:pt>
    <dgm:pt modelId="{3D1DE867-A4BC-4CE7-ACC5-355C61F46E72}" type="pres">
      <dgm:prSet presAssocID="{C0E40308-E6E6-4354-B682-19D5A63BC554}" presName="child2" presStyleLbl="bgAcc1" presStyleIdx="1" presStyleCnt="4"/>
      <dgm:spPr/>
    </dgm:pt>
    <dgm:pt modelId="{FF06A423-BB60-4587-A70B-E98FF3E402A8}" type="pres">
      <dgm:prSet presAssocID="{C0E40308-E6E6-4354-B682-19D5A63BC554}" presName="child2Text" presStyleLbl="bgAcc1" presStyleIdx="1" presStyleCnt="4">
        <dgm:presLayoutVars>
          <dgm:bulletEnabled val="1"/>
        </dgm:presLayoutVars>
      </dgm:prSet>
      <dgm:spPr/>
    </dgm:pt>
    <dgm:pt modelId="{89408F9E-D31F-4F32-9675-5F1BCD128CA2}" type="pres">
      <dgm:prSet presAssocID="{C0E40308-E6E6-4354-B682-19D5A63BC554}" presName="child3group" presStyleCnt="0"/>
      <dgm:spPr/>
    </dgm:pt>
    <dgm:pt modelId="{E8474F3D-84EE-4D36-AD81-3349ABEF1B7C}" type="pres">
      <dgm:prSet presAssocID="{C0E40308-E6E6-4354-B682-19D5A63BC554}" presName="child3" presStyleLbl="bgAcc1" presStyleIdx="2" presStyleCnt="4"/>
      <dgm:spPr/>
    </dgm:pt>
    <dgm:pt modelId="{F11C5A7D-5058-4D31-A79B-ED755D7A012C}" type="pres">
      <dgm:prSet presAssocID="{C0E40308-E6E6-4354-B682-19D5A63BC554}" presName="child3Text" presStyleLbl="bgAcc1" presStyleIdx="2" presStyleCnt="4">
        <dgm:presLayoutVars>
          <dgm:bulletEnabled val="1"/>
        </dgm:presLayoutVars>
      </dgm:prSet>
      <dgm:spPr/>
    </dgm:pt>
    <dgm:pt modelId="{728B055F-78A3-455A-A004-24D6F4C55851}" type="pres">
      <dgm:prSet presAssocID="{C0E40308-E6E6-4354-B682-19D5A63BC554}" presName="child4group" presStyleCnt="0"/>
      <dgm:spPr/>
    </dgm:pt>
    <dgm:pt modelId="{97658D84-ED63-42B1-ABE1-727BCAC60186}" type="pres">
      <dgm:prSet presAssocID="{C0E40308-E6E6-4354-B682-19D5A63BC554}" presName="child4" presStyleLbl="bgAcc1" presStyleIdx="3" presStyleCnt="4"/>
      <dgm:spPr/>
    </dgm:pt>
    <dgm:pt modelId="{4455E537-5B91-4852-A271-3FC0DF2C324C}" type="pres">
      <dgm:prSet presAssocID="{C0E40308-E6E6-4354-B682-19D5A63BC554}" presName="child4Text" presStyleLbl="bgAcc1" presStyleIdx="3" presStyleCnt="4">
        <dgm:presLayoutVars>
          <dgm:bulletEnabled val="1"/>
        </dgm:presLayoutVars>
      </dgm:prSet>
      <dgm:spPr/>
    </dgm:pt>
    <dgm:pt modelId="{D887D91F-DA61-425F-9367-7875493D9F49}" type="pres">
      <dgm:prSet presAssocID="{C0E40308-E6E6-4354-B682-19D5A63BC554}" presName="childPlaceholder" presStyleCnt="0"/>
      <dgm:spPr/>
    </dgm:pt>
    <dgm:pt modelId="{07249D77-DAA9-4877-91ED-FD7BDAC08DB8}" type="pres">
      <dgm:prSet presAssocID="{C0E40308-E6E6-4354-B682-19D5A63BC554}" presName="circle" presStyleCnt="0"/>
      <dgm:spPr/>
    </dgm:pt>
    <dgm:pt modelId="{4AC18AF9-D877-4180-8219-1810E951CEAE}" type="pres">
      <dgm:prSet presAssocID="{C0E40308-E6E6-4354-B682-19D5A63BC55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AD3343B-D41E-4B6E-8CFB-5D28AC47C206}" type="pres">
      <dgm:prSet presAssocID="{C0E40308-E6E6-4354-B682-19D5A63BC55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B646EE6-0EDE-4A81-A0DE-FAD7C4014D05}" type="pres">
      <dgm:prSet presAssocID="{C0E40308-E6E6-4354-B682-19D5A63BC55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B2C6FCE-3EB9-4D17-85D9-B3821AECEF30}" type="pres">
      <dgm:prSet presAssocID="{C0E40308-E6E6-4354-B682-19D5A63BC55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1FF4E04-C472-4DA4-83F1-5EFA9390A852}" type="pres">
      <dgm:prSet presAssocID="{C0E40308-E6E6-4354-B682-19D5A63BC554}" presName="quadrantPlaceholder" presStyleCnt="0"/>
      <dgm:spPr/>
    </dgm:pt>
    <dgm:pt modelId="{25656015-73CB-4C00-8601-554833B42A43}" type="pres">
      <dgm:prSet presAssocID="{C0E40308-E6E6-4354-B682-19D5A63BC554}" presName="center1" presStyleLbl="fgShp" presStyleIdx="0" presStyleCnt="2"/>
      <dgm:spPr/>
    </dgm:pt>
    <dgm:pt modelId="{4C5083DF-DE36-400D-9808-5C76AF5B5F3A}" type="pres">
      <dgm:prSet presAssocID="{C0E40308-E6E6-4354-B682-19D5A63BC554}" presName="center2" presStyleLbl="fgShp" presStyleIdx="1" presStyleCnt="2"/>
      <dgm:spPr/>
    </dgm:pt>
  </dgm:ptLst>
  <dgm:cxnLst>
    <dgm:cxn modelId="{3B893303-EBCE-4718-8A3D-F9137FEBFF22}" type="presOf" srcId="{38C7AF0E-9E16-488F-9CC6-BBB7B80136E8}" destId="{3D1DE867-A4BC-4CE7-ACC5-355C61F46E72}" srcOrd="0" destOrd="0" presId="urn:microsoft.com/office/officeart/2005/8/layout/cycle4"/>
    <dgm:cxn modelId="{8072200C-B136-4414-A193-4F89A5AB3ADC}" type="presOf" srcId="{D37707C5-638E-4625-AC6C-FFFAB41586D1}" destId="{97658D84-ED63-42B1-ABE1-727BCAC60186}" srcOrd="0" destOrd="0" presId="urn:microsoft.com/office/officeart/2005/8/layout/cycle4"/>
    <dgm:cxn modelId="{2F154015-DFD9-44E4-9DA5-15A8E26D0099}" type="presOf" srcId="{F267D356-6569-4BE0-A7F6-7E819D4C3948}" destId="{4AC18AF9-D877-4180-8219-1810E951CEAE}" srcOrd="0" destOrd="0" presId="urn:microsoft.com/office/officeart/2005/8/layout/cycle4"/>
    <dgm:cxn modelId="{D5876819-7415-4CB4-8520-3D5ED44E05F3}" srcId="{C0E40308-E6E6-4354-B682-19D5A63BC554}" destId="{F267D356-6569-4BE0-A7F6-7E819D4C3948}" srcOrd="0" destOrd="0" parTransId="{D149C021-349B-4AF5-A13A-18771A168A69}" sibTransId="{7C65D216-F3C0-4104-98BA-BAF33F705267}"/>
    <dgm:cxn modelId="{1ECACF20-403D-4F13-87EE-E16F971D6FB5}" srcId="{C0E40308-E6E6-4354-B682-19D5A63BC554}" destId="{9FC6FF12-7411-413D-AF50-870F6938CFA1}" srcOrd="2" destOrd="0" parTransId="{45BAA31D-BAA9-4B4D-8AE1-A31A06A37B7C}" sibTransId="{5CF7A8AB-2943-46D3-A7E0-DB6DAA675D52}"/>
    <dgm:cxn modelId="{935B4721-79E1-42D4-8BF3-00879756B31D}" srcId="{C0E40308-E6E6-4354-B682-19D5A63BC554}" destId="{9C2A98A5-C4BF-4510-AABF-7B3A319CD321}" srcOrd="1" destOrd="0" parTransId="{8167941E-9A17-4458-94D7-02497DBEB270}" sibTransId="{3638223C-AD91-4981-BD4E-730FF6F3AB7B}"/>
    <dgm:cxn modelId="{DB93E225-4812-4C25-83F2-A29B67DEE737}" srcId="{C0E40308-E6E6-4354-B682-19D5A63BC554}" destId="{F4458448-C78C-4A6E-8D67-DBA9E8DF1C4E}" srcOrd="3" destOrd="0" parTransId="{9FB2A5DE-596C-4A37-8F90-B28C33F67EFA}" sibTransId="{ECC378AA-1D5E-4CE1-9E74-1C1419EC8CB1}"/>
    <dgm:cxn modelId="{C1DFE938-FA49-4650-A371-541180D2D235}" type="presOf" srcId="{3C969C0A-B9E0-4BE2-B718-1DDB28F38B81}" destId="{0A9FA36B-3ADC-4EFF-9482-3CE69587012B}" srcOrd="1" destOrd="0" presId="urn:microsoft.com/office/officeart/2005/8/layout/cycle4"/>
    <dgm:cxn modelId="{B77C5B46-9EC6-49B8-A6EC-2AC20841C301}" type="presOf" srcId="{D37707C5-638E-4625-AC6C-FFFAB41586D1}" destId="{4455E537-5B91-4852-A271-3FC0DF2C324C}" srcOrd="1" destOrd="0" presId="urn:microsoft.com/office/officeart/2005/8/layout/cycle4"/>
    <dgm:cxn modelId="{39019C6D-1179-48FC-9B0E-854E9D49080F}" type="presOf" srcId="{75DB571A-9A72-4FCB-9204-0885D1409BC3}" destId="{E8474F3D-84EE-4D36-AD81-3349ABEF1B7C}" srcOrd="0" destOrd="0" presId="urn:microsoft.com/office/officeart/2005/8/layout/cycle4"/>
    <dgm:cxn modelId="{F5FC144E-393C-44B5-8D90-3459911CD0CF}" type="presOf" srcId="{9FC6FF12-7411-413D-AF50-870F6938CFA1}" destId="{2B646EE6-0EDE-4A81-A0DE-FAD7C4014D05}" srcOrd="0" destOrd="0" presId="urn:microsoft.com/office/officeart/2005/8/layout/cycle4"/>
    <dgm:cxn modelId="{3F58EE78-F355-407F-AE3A-5B6C5C7B6DDC}" type="presOf" srcId="{C0E40308-E6E6-4354-B682-19D5A63BC554}" destId="{78498FA9-BB4B-43D3-B4FF-456C740671D6}" srcOrd="0" destOrd="0" presId="urn:microsoft.com/office/officeart/2005/8/layout/cycle4"/>
    <dgm:cxn modelId="{609C6959-4665-42BA-AE2B-E059243C3B8A}" srcId="{9FC6FF12-7411-413D-AF50-870F6938CFA1}" destId="{75DB571A-9A72-4FCB-9204-0885D1409BC3}" srcOrd="0" destOrd="0" parTransId="{401EE361-1E09-42D5-883C-F0A7F3B20CEF}" sibTransId="{2A523EB6-0DF4-4F01-88C3-44D709785026}"/>
    <dgm:cxn modelId="{2590408D-35BA-41FA-8A53-2B56C1191AA4}" type="presOf" srcId="{3C969C0A-B9E0-4BE2-B718-1DDB28F38B81}" destId="{85035C7E-1B9E-4A02-9D46-4BF1886A0E6B}" srcOrd="0" destOrd="0" presId="urn:microsoft.com/office/officeart/2005/8/layout/cycle4"/>
    <dgm:cxn modelId="{C3540A91-BAAD-468B-B1B9-CD449C45D477}" srcId="{9C2A98A5-C4BF-4510-AABF-7B3A319CD321}" destId="{38C7AF0E-9E16-488F-9CC6-BBB7B80136E8}" srcOrd="0" destOrd="0" parTransId="{8A6EF893-9096-4899-9954-BEE334154063}" sibTransId="{181A8EEF-9591-4689-AD9A-16908A4C1879}"/>
    <dgm:cxn modelId="{07AF26A1-7CDE-4BA5-957D-DD712C89D499}" type="presOf" srcId="{F4458448-C78C-4A6E-8D67-DBA9E8DF1C4E}" destId="{6B2C6FCE-3EB9-4D17-85D9-B3821AECEF30}" srcOrd="0" destOrd="0" presId="urn:microsoft.com/office/officeart/2005/8/layout/cycle4"/>
    <dgm:cxn modelId="{D5D260A5-8889-43E6-B3BF-E45739659272}" type="presOf" srcId="{38C7AF0E-9E16-488F-9CC6-BBB7B80136E8}" destId="{FF06A423-BB60-4587-A70B-E98FF3E402A8}" srcOrd="1" destOrd="0" presId="urn:microsoft.com/office/officeart/2005/8/layout/cycle4"/>
    <dgm:cxn modelId="{F09972A5-50E1-41F5-8BC1-EB2A34D18547}" srcId="{F4458448-C78C-4A6E-8D67-DBA9E8DF1C4E}" destId="{D37707C5-638E-4625-AC6C-FFFAB41586D1}" srcOrd="0" destOrd="0" parTransId="{150B9E6D-F388-4E7A-AC74-71101BC9965E}" sibTransId="{4B6CCEA7-A944-421E-845D-35DAC49CD7DE}"/>
    <dgm:cxn modelId="{021728AD-6404-40E5-A7CF-8A8206847C07}" type="presOf" srcId="{75DB571A-9A72-4FCB-9204-0885D1409BC3}" destId="{F11C5A7D-5058-4D31-A79B-ED755D7A012C}" srcOrd="1" destOrd="0" presId="urn:microsoft.com/office/officeart/2005/8/layout/cycle4"/>
    <dgm:cxn modelId="{869EBDB6-BF21-4F14-8F7A-0C322E820E00}" type="presOf" srcId="{9C2A98A5-C4BF-4510-AABF-7B3A319CD321}" destId="{1AD3343B-D41E-4B6E-8CFB-5D28AC47C206}" srcOrd="0" destOrd="0" presId="urn:microsoft.com/office/officeart/2005/8/layout/cycle4"/>
    <dgm:cxn modelId="{3A7216CE-FCB8-430F-A852-AA69152C5F1F}" srcId="{F267D356-6569-4BE0-A7F6-7E819D4C3948}" destId="{3C969C0A-B9E0-4BE2-B718-1DDB28F38B81}" srcOrd="0" destOrd="0" parTransId="{A200EC02-FF91-4F36-B2AC-E4C5917A6456}" sibTransId="{4741ED9B-2110-4671-9D0E-5141DC706168}"/>
    <dgm:cxn modelId="{BB5A66FE-7507-4BE2-8040-36E742D6A8A2}" type="presParOf" srcId="{78498FA9-BB4B-43D3-B4FF-456C740671D6}" destId="{E4993F12-B8F1-4511-B3DB-57D6793B3871}" srcOrd="0" destOrd="0" presId="urn:microsoft.com/office/officeart/2005/8/layout/cycle4"/>
    <dgm:cxn modelId="{E3923853-389E-4CC6-B605-7C39A9ED6590}" type="presParOf" srcId="{E4993F12-B8F1-4511-B3DB-57D6793B3871}" destId="{ECC3C103-A763-4E0D-BED3-30B2A1C2E050}" srcOrd="0" destOrd="0" presId="urn:microsoft.com/office/officeart/2005/8/layout/cycle4"/>
    <dgm:cxn modelId="{9E847709-927B-462C-A135-98D777701A62}" type="presParOf" srcId="{ECC3C103-A763-4E0D-BED3-30B2A1C2E050}" destId="{85035C7E-1B9E-4A02-9D46-4BF1886A0E6B}" srcOrd="0" destOrd="0" presId="urn:microsoft.com/office/officeart/2005/8/layout/cycle4"/>
    <dgm:cxn modelId="{1936203E-BA26-46A1-8754-14BBE0413961}" type="presParOf" srcId="{ECC3C103-A763-4E0D-BED3-30B2A1C2E050}" destId="{0A9FA36B-3ADC-4EFF-9482-3CE69587012B}" srcOrd="1" destOrd="0" presId="urn:microsoft.com/office/officeart/2005/8/layout/cycle4"/>
    <dgm:cxn modelId="{9A7F731C-0C7D-419C-89E2-63CFFE24DBF6}" type="presParOf" srcId="{E4993F12-B8F1-4511-B3DB-57D6793B3871}" destId="{19249081-7E62-48A3-8E13-4783F1442097}" srcOrd="1" destOrd="0" presId="urn:microsoft.com/office/officeart/2005/8/layout/cycle4"/>
    <dgm:cxn modelId="{26E40AB7-1468-4508-AC64-26016CACDC93}" type="presParOf" srcId="{19249081-7E62-48A3-8E13-4783F1442097}" destId="{3D1DE867-A4BC-4CE7-ACC5-355C61F46E72}" srcOrd="0" destOrd="0" presId="urn:microsoft.com/office/officeart/2005/8/layout/cycle4"/>
    <dgm:cxn modelId="{75CAE3AE-97C2-462D-B47E-CA2B18649181}" type="presParOf" srcId="{19249081-7E62-48A3-8E13-4783F1442097}" destId="{FF06A423-BB60-4587-A70B-E98FF3E402A8}" srcOrd="1" destOrd="0" presId="urn:microsoft.com/office/officeart/2005/8/layout/cycle4"/>
    <dgm:cxn modelId="{00EB7B4E-8023-4F66-85B5-D27C41FD9F7C}" type="presParOf" srcId="{E4993F12-B8F1-4511-B3DB-57D6793B3871}" destId="{89408F9E-D31F-4F32-9675-5F1BCD128CA2}" srcOrd="2" destOrd="0" presId="urn:microsoft.com/office/officeart/2005/8/layout/cycle4"/>
    <dgm:cxn modelId="{658A6BBA-FD1D-4131-9AF9-407872E7C3F7}" type="presParOf" srcId="{89408F9E-D31F-4F32-9675-5F1BCD128CA2}" destId="{E8474F3D-84EE-4D36-AD81-3349ABEF1B7C}" srcOrd="0" destOrd="0" presId="urn:microsoft.com/office/officeart/2005/8/layout/cycle4"/>
    <dgm:cxn modelId="{6BBB47AB-C221-484D-9613-B985FE935E33}" type="presParOf" srcId="{89408F9E-D31F-4F32-9675-5F1BCD128CA2}" destId="{F11C5A7D-5058-4D31-A79B-ED755D7A012C}" srcOrd="1" destOrd="0" presId="urn:microsoft.com/office/officeart/2005/8/layout/cycle4"/>
    <dgm:cxn modelId="{06276D60-5562-4B93-8009-B132FC87F1B9}" type="presParOf" srcId="{E4993F12-B8F1-4511-B3DB-57D6793B3871}" destId="{728B055F-78A3-455A-A004-24D6F4C55851}" srcOrd="3" destOrd="0" presId="urn:microsoft.com/office/officeart/2005/8/layout/cycle4"/>
    <dgm:cxn modelId="{4DCF0B0B-F7EE-4C95-B758-C5BF02EAB43A}" type="presParOf" srcId="{728B055F-78A3-455A-A004-24D6F4C55851}" destId="{97658D84-ED63-42B1-ABE1-727BCAC60186}" srcOrd="0" destOrd="0" presId="urn:microsoft.com/office/officeart/2005/8/layout/cycle4"/>
    <dgm:cxn modelId="{3C4BC3C4-061C-4E25-9740-6DB93559E542}" type="presParOf" srcId="{728B055F-78A3-455A-A004-24D6F4C55851}" destId="{4455E537-5B91-4852-A271-3FC0DF2C324C}" srcOrd="1" destOrd="0" presId="urn:microsoft.com/office/officeart/2005/8/layout/cycle4"/>
    <dgm:cxn modelId="{F2554AF6-307F-4EAE-81B9-99384B4C0C79}" type="presParOf" srcId="{E4993F12-B8F1-4511-B3DB-57D6793B3871}" destId="{D887D91F-DA61-425F-9367-7875493D9F49}" srcOrd="4" destOrd="0" presId="urn:microsoft.com/office/officeart/2005/8/layout/cycle4"/>
    <dgm:cxn modelId="{01D63EB4-852A-4B70-A6A1-BF3968402034}" type="presParOf" srcId="{78498FA9-BB4B-43D3-B4FF-456C740671D6}" destId="{07249D77-DAA9-4877-91ED-FD7BDAC08DB8}" srcOrd="1" destOrd="0" presId="urn:microsoft.com/office/officeart/2005/8/layout/cycle4"/>
    <dgm:cxn modelId="{F61E9E19-DF80-49AC-9096-4A6E9100E74D}" type="presParOf" srcId="{07249D77-DAA9-4877-91ED-FD7BDAC08DB8}" destId="{4AC18AF9-D877-4180-8219-1810E951CEAE}" srcOrd="0" destOrd="0" presId="urn:microsoft.com/office/officeart/2005/8/layout/cycle4"/>
    <dgm:cxn modelId="{A44326A2-2FF7-4A06-B7C2-AEB591D90EEC}" type="presParOf" srcId="{07249D77-DAA9-4877-91ED-FD7BDAC08DB8}" destId="{1AD3343B-D41E-4B6E-8CFB-5D28AC47C206}" srcOrd="1" destOrd="0" presId="urn:microsoft.com/office/officeart/2005/8/layout/cycle4"/>
    <dgm:cxn modelId="{BCAB9AEF-9503-473F-9253-D5A0FD532E99}" type="presParOf" srcId="{07249D77-DAA9-4877-91ED-FD7BDAC08DB8}" destId="{2B646EE6-0EDE-4A81-A0DE-FAD7C4014D05}" srcOrd="2" destOrd="0" presId="urn:microsoft.com/office/officeart/2005/8/layout/cycle4"/>
    <dgm:cxn modelId="{C8234F33-4902-488E-9D0E-2ECF548416ED}" type="presParOf" srcId="{07249D77-DAA9-4877-91ED-FD7BDAC08DB8}" destId="{6B2C6FCE-3EB9-4D17-85D9-B3821AECEF30}" srcOrd="3" destOrd="0" presId="urn:microsoft.com/office/officeart/2005/8/layout/cycle4"/>
    <dgm:cxn modelId="{417BC135-2A89-44FF-B412-2E1942677D67}" type="presParOf" srcId="{07249D77-DAA9-4877-91ED-FD7BDAC08DB8}" destId="{11FF4E04-C472-4DA4-83F1-5EFA9390A852}" srcOrd="4" destOrd="0" presId="urn:microsoft.com/office/officeart/2005/8/layout/cycle4"/>
    <dgm:cxn modelId="{41C040D2-73EB-4B4C-818D-6FE1EE9D7CB0}" type="presParOf" srcId="{78498FA9-BB4B-43D3-B4FF-456C740671D6}" destId="{25656015-73CB-4C00-8601-554833B42A43}" srcOrd="2" destOrd="0" presId="urn:microsoft.com/office/officeart/2005/8/layout/cycle4"/>
    <dgm:cxn modelId="{8EF85EB2-3FA0-4FC1-BBA9-0FA794DF3C76}" type="presParOf" srcId="{78498FA9-BB4B-43D3-B4FF-456C740671D6}" destId="{4C5083DF-DE36-400D-9808-5C76AF5B5F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8159-F9BA-4C41-88EA-54F711CAF4D3}">
      <dsp:nvSpPr>
        <dsp:cNvPr id="0" name=""/>
        <dsp:cNvSpPr/>
      </dsp:nvSpPr>
      <dsp:spPr>
        <a:xfrm>
          <a:off x="2326862" y="1229150"/>
          <a:ext cx="2210596" cy="221070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libre Medium" panose="020B0603030202060203"/>
            </a:rPr>
            <a:t>Sub heading</a:t>
          </a:r>
        </a:p>
      </dsp:txBody>
      <dsp:txXfrm>
        <a:off x="2650596" y="1552900"/>
        <a:ext cx="1563128" cy="1563205"/>
      </dsp:txXfrm>
    </dsp:sp>
    <dsp:sp modelId="{C4EBB2B5-91CF-45AF-9729-D456C9A18B7B}">
      <dsp:nvSpPr>
        <dsp:cNvPr id="0" name=""/>
        <dsp:cNvSpPr/>
      </dsp:nvSpPr>
      <dsp:spPr>
        <a:xfrm>
          <a:off x="1186889" y="0"/>
          <a:ext cx="4456197" cy="464531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ABD8-E890-4A03-8806-17412E6EAB12}">
      <dsp:nvSpPr>
        <dsp:cNvPr id="0" name=""/>
        <dsp:cNvSpPr/>
      </dsp:nvSpPr>
      <dsp:spPr>
        <a:xfrm>
          <a:off x="4468109" y="391600"/>
          <a:ext cx="1184224" cy="1184555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05D8-0F1D-4DCF-981C-B352496DC70A}">
      <dsp:nvSpPr>
        <dsp:cNvPr id="0" name=""/>
        <dsp:cNvSpPr/>
      </dsp:nvSpPr>
      <dsp:spPr>
        <a:xfrm>
          <a:off x="5732044" y="597192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2000" kern="1200" dirty="0">
              <a:latin typeface="Calibre Medium" panose="020B0603030202060203"/>
            </a:rPr>
            <a:t>Place sub heading description here</a:t>
          </a:r>
        </a:p>
      </dsp:txBody>
      <dsp:txXfrm>
        <a:off x="5732044" y="597192"/>
        <a:ext cx="3795752" cy="506656"/>
      </dsp:txXfrm>
    </dsp:sp>
    <dsp:sp modelId="{9DFD6B40-F336-4ED2-9FF7-4F3D882621FA}">
      <dsp:nvSpPr>
        <dsp:cNvPr id="0" name=""/>
        <dsp:cNvSpPr/>
      </dsp:nvSpPr>
      <dsp:spPr>
        <a:xfrm>
          <a:off x="4925815" y="1739205"/>
          <a:ext cx="1184224" cy="1184555"/>
        </a:xfrm>
        <a:prstGeom prst="ellipse">
          <a:avLst/>
        </a:prstGeom>
        <a:solidFill>
          <a:schemeClr val="accent5">
            <a:tint val="50000"/>
            <a:hueOff val="-3364820"/>
            <a:satOff val="-11474"/>
            <a:lumOff val="-19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9ED81-4399-4908-AFEB-283AA2B873EA}">
      <dsp:nvSpPr>
        <dsp:cNvPr id="0" name=""/>
        <dsp:cNvSpPr/>
      </dsp:nvSpPr>
      <dsp:spPr>
        <a:xfrm>
          <a:off x="6196355" y="1942475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2000" kern="1200" dirty="0">
              <a:latin typeface="Calibre Medium" panose="020B0603030202060203"/>
            </a:rPr>
            <a:t>Place sub heading description here</a:t>
          </a:r>
        </a:p>
      </dsp:txBody>
      <dsp:txXfrm>
        <a:off x="6196355" y="1942475"/>
        <a:ext cx="3795752" cy="506656"/>
      </dsp:txXfrm>
    </dsp:sp>
    <dsp:sp modelId="{82883950-E135-4B82-B22A-586FCC722FB2}">
      <dsp:nvSpPr>
        <dsp:cNvPr id="0" name=""/>
        <dsp:cNvSpPr/>
      </dsp:nvSpPr>
      <dsp:spPr>
        <a:xfrm>
          <a:off x="4468109" y="3105857"/>
          <a:ext cx="1184224" cy="1184555"/>
        </a:xfrm>
        <a:prstGeom prst="ellipse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B25F-58E2-44AA-8B35-D410C4F7F6B8}">
      <dsp:nvSpPr>
        <dsp:cNvPr id="0" name=""/>
        <dsp:cNvSpPr/>
      </dsp:nvSpPr>
      <dsp:spPr>
        <a:xfrm>
          <a:off x="5732044" y="3316560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2000" kern="1200" dirty="0">
              <a:latin typeface="Calibre Medium" panose="020B0603030202060203"/>
            </a:rPr>
            <a:t>Place sub heading description here</a:t>
          </a:r>
        </a:p>
      </dsp:txBody>
      <dsp:txXfrm>
        <a:off x="5732044" y="3316560"/>
        <a:ext cx="3795752" cy="5066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0" y="926705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94146" y="1998237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3</a:t>
          </a:r>
        </a:p>
      </dsp:txBody>
      <dsp:txXfrm>
        <a:off x="346820" y="2050911"/>
        <a:ext cx="1693066" cy="1693066"/>
      </dsp:txXfrm>
    </dsp:sp>
    <dsp:sp modelId="{3841BEC8-0353-4296-A0DE-9FC27B1A8DAD}">
      <dsp:nvSpPr>
        <dsp:cNvPr id="0" name=""/>
        <dsp:cNvSpPr/>
      </dsp:nvSpPr>
      <dsp:spPr>
        <a:xfrm rot="21590736">
          <a:off x="2145311" y="1606020"/>
          <a:ext cx="346899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2145311" y="1692587"/>
        <a:ext cx="242829" cy="259279"/>
      </dsp:txXfrm>
    </dsp:sp>
    <dsp:sp modelId="{23EE8B3A-21AA-4DB8-8F95-5ADAE249ADAD}">
      <dsp:nvSpPr>
        <dsp:cNvPr id="0" name=""/>
        <dsp:cNvSpPr/>
      </dsp:nvSpPr>
      <dsp:spPr>
        <a:xfrm>
          <a:off x="2789550" y="919188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2228342"/>
            <a:satOff val="-8442"/>
            <a:lumOff val="2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3082316" y="1998237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3</a:t>
          </a:r>
        </a:p>
      </dsp:txBody>
      <dsp:txXfrm>
        <a:off x="3134990" y="2050911"/>
        <a:ext cx="1693066" cy="1693066"/>
      </dsp:txXfrm>
    </dsp:sp>
    <dsp:sp modelId="{10A94801-0FF1-4DFC-851E-230C3BC62214}">
      <dsp:nvSpPr>
        <dsp:cNvPr id="0" name=""/>
        <dsp:cNvSpPr/>
      </dsp:nvSpPr>
      <dsp:spPr>
        <a:xfrm>
          <a:off x="4934379" y="1602328"/>
          <a:ext cx="346414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4934379" y="1688755"/>
        <a:ext cx="242490" cy="259279"/>
      </dsp:txXfrm>
    </dsp:sp>
    <dsp:sp modelId="{4E91418C-4F30-4E60-BCB2-3587FA02E99B}">
      <dsp:nvSpPr>
        <dsp:cNvPr id="0" name=""/>
        <dsp:cNvSpPr/>
      </dsp:nvSpPr>
      <dsp:spPr>
        <a:xfrm>
          <a:off x="5577720" y="919188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4456683"/>
            <a:satOff val="-16883"/>
            <a:lumOff val="56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5870485" y="1998237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3</a:t>
          </a:r>
        </a:p>
      </dsp:txBody>
      <dsp:txXfrm>
        <a:off x="5923159" y="2050911"/>
        <a:ext cx="1693066" cy="1693066"/>
      </dsp:txXfrm>
    </dsp:sp>
    <dsp:sp modelId="{93A7CE7D-08A1-4F7C-B0F9-BA5FAA3440A2}">
      <dsp:nvSpPr>
        <dsp:cNvPr id="0" name=""/>
        <dsp:cNvSpPr/>
      </dsp:nvSpPr>
      <dsp:spPr>
        <a:xfrm>
          <a:off x="7722549" y="1602328"/>
          <a:ext cx="346414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7722549" y="1688755"/>
        <a:ext cx="242490" cy="259279"/>
      </dsp:txXfrm>
    </dsp:sp>
    <dsp:sp modelId="{E095A5DF-820C-4578-AEE5-E7A6ECCB1B76}">
      <dsp:nvSpPr>
        <dsp:cNvPr id="0" name=""/>
        <dsp:cNvSpPr/>
      </dsp:nvSpPr>
      <dsp:spPr>
        <a:xfrm>
          <a:off x="8365890" y="919188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8658655" y="1998237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3</a:t>
          </a:r>
        </a:p>
      </dsp:txBody>
      <dsp:txXfrm>
        <a:off x="8711329" y="2050911"/>
        <a:ext cx="1693066" cy="16930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03751-4637-4F1A-8778-020B3803EA50}">
      <dsp:nvSpPr>
        <dsp:cNvPr id="0" name=""/>
        <dsp:cNvSpPr/>
      </dsp:nvSpPr>
      <dsp:spPr>
        <a:xfrm>
          <a:off x="0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one</a:t>
          </a:r>
        </a:p>
      </dsp:txBody>
      <dsp:txXfrm>
        <a:off x="0" y="1430443"/>
        <a:ext cx="1852290" cy="1430443"/>
      </dsp:txXfrm>
    </dsp:sp>
    <dsp:sp modelId="{F7E311C0-56BE-42A9-88CA-0A1CAF6059B4}">
      <dsp:nvSpPr>
        <dsp:cNvPr id="0" name=""/>
        <dsp:cNvSpPr/>
      </dsp:nvSpPr>
      <dsp:spPr>
        <a:xfrm>
          <a:off x="330723" y="214566"/>
          <a:ext cx="1190843" cy="1190843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74E9D-80D7-47B7-960E-7FC9F735D50C}">
      <dsp:nvSpPr>
        <dsp:cNvPr id="0" name=""/>
        <dsp:cNvSpPr/>
      </dsp:nvSpPr>
      <dsp:spPr>
        <a:xfrm>
          <a:off x="1907858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two</a:t>
          </a:r>
        </a:p>
      </dsp:txBody>
      <dsp:txXfrm>
        <a:off x="1907858" y="1430443"/>
        <a:ext cx="1852290" cy="1430443"/>
      </dsp:txXfrm>
    </dsp:sp>
    <dsp:sp modelId="{2B98B3FA-BF3C-4586-8E49-FDCF1281D69F}">
      <dsp:nvSpPr>
        <dsp:cNvPr id="0" name=""/>
        <dsp:cNvSpPr/>
      </dsp:nvSpPr>
      <dsp:spPr>
        <a:xfrm>
          <a:off x="2238581" y="214566"/>
          <a:ext cx="1190843" cy="1190843"/>
        </a:xfrm>
        <a:prstGeom prst="ellipse">
          <a:avLst/>
        </a:prstGeom>
        <a:solidFill>
          <a:schemeClr val="accent5">
            <a:tint val="50000"/>
            <a:hueOff val="-1682410"/>
            <a:satOff val="-5737"/>
            <a:lumOff val="-9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C89CC-C290-4638-8ECC-AD048A0C7C29}">
      <dsp:nvSpPr>
        <dsp:cNvPr id="0" name=""/>
        <dsp:cNvSpPr/>
      </dsp:nvSpPr>
      <dsp:spPr>
        <a:xfrm>
          <a:off x="3815717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three</a:t>
          </a:r>
        </a:p>
      </dsp:txBody>
      <dsp:txXfrm>
        <a:off x="3815717" y="1430443"/>
        <a:ext cx="1852290" cy="1430443"/>
      </dsp:txXfrm>
    </dsp:sp>
    <dsp:sp modelId="{A849B7E5-C1A2-40D0-9F74-6CB63A9452D1}">
      <dsp:nvSpPr>
        <dsp:cNvPr id="0" name=""/>
        <dsp:cNvSpPr/>
      </dsp:nvSpPr>
      <dsp:spPr>
        <a:xfrm>
          <a:off x="4146440" y="214566"/>
          <a:ext cx="1190843" cy="1190843"/>
        </a:xfrm>
        <a:prstGeom prst="ellipse">
          <a:avLst/>
        </a:prstGeom>
        <a:solidFill>
          <a:schemeClr val="accent5">
            <a:tint val="50000"/>
            <a:hueOff val="-3364820"/>
            <a:satOff val="-11474"/>
            <a:lumOff val="-19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47C3E-3A10-4201-B771-DEAD8F9D1690}">
      <dsp:nvSpPr>
        <dsp:cNvPr id="0" name=""/>
        <dsp:cNvSpPr/>
      </dsp:nvSpPr>
      <dsp:spPr>
        <a:xfrm>
          <a:off x="5723576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four</a:t>
          </a:r>
        </a:p>
      </dsp:txBody>
      <dsp:txXfrm>
        <a:off x="5723576" y="1430443"/>
        <a:ext cx="1852290" cy="1430443"/>
      </dsp:txXfrm>
    </dsp:sp>
    <dsp:sp modelId="{98E01AC8-4A55-4731-936D-46FB053546DE}">
      <dsp:nvSpPr>
        <dsp:cNvPr id="0" name=""/>
        <dsp:cNvSpPr/>
      </dsp:nvSpPr>
      <dsp:spPr>
        <a:xfrm>
          <a:off x="6054299" y="214566"/>
          <a:ext cx="1190843" cy="1190843"/>
        </a:xfrm>
        <a:prstGeom prst="ellipse">
          <a:avLst/>
        </a:prstGeom>
        <a:solidFill>
          <a:schemeClr val="accent5">
            <a:tint val="50000"/>
            <a:hueOff val="-5047230"/>
            <a:satOff val="-17210"/>
            <a:lumOff val="-28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6BFE5-67BD-4240-A196-0B14210ECF3B}">
      <dsp:nvSpPr>
        <dsp:cNvPr id="0" name=""/>
        <dsp:cNvSpPr/>
      </dsp:nvSpPr>
      <dsp:spPr>
        <a:xfrm>
          <a:off x="7631434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five</a:t>
          </a:r>
        </a:p>
      </dsp:txBody>
      <dsp:txXfrm>
        <a:off x="7631434" y="1430443"/>
        <a:ext cx="1852290" cy="1430443"/>
      </dsp:txXfrm>
    </dsp:sp>
    <dsp:sp modelId="{84894512-4CE2-469A-8E9C-F1F1FBBB94B2}">
      <dsp:nvSpPr>
        <dsp:cNvPr id="0" name=""/>
        <dsp:cNvSpPr/>
      </dsp:nvSpPr>
      <dsp:spPr>
        <a:xfrm>
          <a:off x="7962157" y="214566"/>
          <a:ext cx="1190843" cy="1190843"/>
        </a:xfrm>
        <a:prstGeom prst="ellipse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A77A4-8287-4EEE-9D9B-7FDD1D1218B0}">
      <dsp:nvSpPr>
        <dsp:cNvPr id="0" name=""/>
        <dsp:cNvSpPr/>
      </dsp:nvSpPr>
      <dsp:spPr>
        <a:xfrm>
          <a:off x="379348" y="2860886"/>
          <a:ext cx="8725027" cy="536416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41AE0-A86D-4FDE-9FED-2646F0C550AA}">
      <dsp:nvSpPr>
        <dsp:cNvPr id="0" name=""/>
        <dsp:cNvSpPr/>
      </dsp:nvSpPr>
      <dsp:spPr>
        <a:xfrm rot="5400000">
          <a:off x="-180803" y="180803"/>
          <a:ext cx="1205357" cy="84375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>
              <a:solidFill>
                <a:schemeClr val="bg1"/>
              </a:solidFill>
            </a:rPr>
            <a:t>Sub Heading</a:t>
          </a:r>
        </a:p>
      </dsp:txBody>
      <dsp:txXfrm rot="-5400000">
        <a:off x="1" y="421874"/>
        <a:ext cx="843750" cy="361607"/>
      </dsp:txXfrm>
    </dsp:sp>
    <dsp:sp modelId="{731D5D6D-878D-4D1C-9011-948821DA935C}">
      <dsp:nvSpPr>
        <dsp:cNvPr id="0" name=""/>
        <dsp:cNvSpPr/>
      </dsp:nvSpPr>
      <dsp:spPr>
        <a:xfrm rot="5400000">
          <a:off x="3492788" y="-2645930"/>
          <a:ext cx="783482" cy="6081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sp:txBody>
      <dsp:txXfrm rot="-5400000">
        <a:off x="843750" y="41354"/>
        <a:ext cx="6043312" cy="706990"/>
      </dsp:txXfrm>
    </dsp:sp>
    <dsp:sp modelId="{5CD05B77-AEFD-46A7-B62C-26F633D25DFB}">
      <dsp:nvSpPr>
        <dsp:cNvPr id="0" name=""/>
        <dsp:cNvSpPr/>
      </dsp:nvSpPr>
      <dsp:spPr>
        <a:xfrm rot="5400000">
          <a:off x="-180803" y="1241413"/>
          <a:ext cx="1205357" cy="843750"/>
        </a:xfrm>
        <a:prstGeom prst="chevron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/>
            <a:t>Sub Heading</a:t>
          </a:r>
        </a:p>
      </dsp:txBody>
      <dsp:txXfrm rot="-5400000">
        <a:off x="1" y="1482484"/>
        <a:ext cx="843750" cy="361607"/>
      </dsp:txXfrm>
    </dsp:sp>
    <dsp:sp modelId="{4FAA980D-5EDF-401F-84C5-5CF9D3F6A57E}">
      <dsp:nvSpPr>
        <dsp:cNvPr id="0" name=""/>
        <dsp:cNvSpPr/>
      </dsp:nvSpPr>
      <dsp:spPr>
        <a:xfrm rot="5400000">
          <a:off x="3492788" y="-1588428"/>
          <a:ext cx="783482" cy="6081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sp:txBody>
      <dsp:txXfrm rot="-5400000">
        <a:off x="843750" y="1098856"/>
        <a:ext cx="6043312" cy="706990"/>
      </dsp:txXfrm>
    </dsp:sp>
    <dsp:sp modelId="{313E32C9-A8BA-42C7-BBBC-0BE2CC40B017}">
      <dsp:nvSpPr>
        <dsp:cNvPr id="0" name=""/>
        <dsp:cNvSpPr/>
      </dsp:nvSpPr>
      <dsp:spPr>
        <a:xfrm rot="5400000">
          <a:off x="-180803" y="2299511"/>
          <a:ext cx="1205357" cy="843750"/>
        </a:xfrm>
        <a:prstGeom prst="chevron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/>
            <a:t>Sub Heading</a:t>
          </a:r>
        </a:p>
      </dsp:txBody>
      <dsp:txXfrm rot="-5400000">
        <a:off x="1" y="2540582"/>
        <a:ext cx="843750" cy="361607"/>
      </dsp:txXfrm>
    </dsp:sp>
    <dsp:sp modelId="{FE01367D-82EA-4EE6-88E3-09A514F610B2}">
      <dsp:nvSpPr>
        <dsp:cNvPr id="0" name=""/>
        <dsp:cNvSpPr/>
      </dsp:nvSpPr>
      <dsp:spPr>
        <a:xfrm rot="5400000">
          <a:off x="3492788" y="-530330"/>
          <a:ext cx="783482" cy="6081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sp:txBody>
      <dsp:txXfrm rot="-5400000">
        <a:off x="843750" y="2156954"/>
        <a:ext cx="6043312" cy="706990"/>
      </dsp:txXfrm>
    </dsp:sp>
    <dsp:sp modelId="{4327E447-4186-4DFD-9DEE-5E4F5FEF8110}">
      <dsp:nvSpPr>
        <dsp:cNvPr id="0" name=""/>
        <dsp:cNvSpPr/>
      </dsp:nvSpPr>
      <dsp:spPr>
        <a:xfrm rot="5400000">
          <a:off x="-180803" y="3357609"/>
          <a:ext cx="1205357" cy="843750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solidFill>
                <a:schemeClr val="bg1"/>
              </a:solidFill>
              <a:latin typeface="Calibre Medium" panose="020B0603030202060203"/>
            </a:rPr>
            <a:t>Sub heading </a:t>
          </a:r>
        </a:p>
      </dsp:txBody>
      <dsp:txXfrm rot="-5400000">
        <a:off x="1" y="3598680"/>
        <a:ext cx="843750" cy="361607"/>
      </dsp:txXfrm>
    </dsp:sp>
    <dsp:sp modelId="{DD5FC878-2687-4682-B67A-BC7895E20F7F}">
      <dsp:nvSpPr>
        <dsp:cNvPr id="0" name=""/>
        <dsp:cNvSpPr/>
      </dsp:nvSpPr>
      <dsp:spPr>
        <a:xfrm rot="5400000">
          <a:off x="3492788" y="527767"/>
          <a:ext cx="783482" cy="6081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  <a:endParaRPr lang="en-IN" sz="1800" kern="1200" dirty="0"/>
        </a:p>
      </dsp:txBody>
      <dsp:txXfrm rot="-5400000">
        <a:off x="843750" y="3215051"/>
        <a:ext cx="6043312" cy="7069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2823405" y="109696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Calibre Medium" panose="020B0603030202060203"/>
            </a:rPr>
            <a:t>Sub Heading One</a:t>
          </a:r>
        </a:p>
      </dsp:txBody>
      <dsp:txXfrm rot="-5400000">
        <a:off x="3158550" y="261471"/>
        <a:ext cx="1000631" cy="1150151"/>
      </dsp:txXfrm>
    </dsp:sp>
    <dsp:sp modelId="{5EB8EBFC-F091-4208-9127-CF76C2C9A495}">
      <dsp:nvSpPr>
        <dsp:cNvPr id="0" name=""/>
        <dsp:cNvSpPr/>
      </dsp:nvSpPr>
      <dsp:spPr>
        <a:xfrm>
          <a:off x="4429829" y="335270"/>
          <a:ext cx="1864748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>
            <a:latin typeface="Calibre Medium" panose="020B0603030202060203"/>
          </a:endParaRPr>
        </a:p>
      </dsp:txBody>
      <dsp:txXfrm>
        <a:off x="4429829" y="335270"/>
        <a:ext cx="1864748" cy="1002553"/>
      </dsp:txXfrm>
    </dsp:sp>
    <dsp:sp modelId="{EE356813-73DD-4366-83DF-EB0722E95A3B}">
      <dsp:nvSpPr>
        <dsp:cNvPr id="0" name=""/>
        <dsp:cNvSpPr/>
      </dsp:nvSpPr>
      <dsp:spPr>
        <a:xfrm rot="5400000">
          <a:off x="1253407" y="109696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588552" y="261471"/>
        <a:ext cx="1000631" cy="1150151"/>
      </dsp:txXfrm>
    </dsp:sp>
    <dsp:sp modelId="{8356B712-DA05-412D-9A4C-1F88DDBD6467}">
      <dsp:nvSpPr>
        <dsp:cNvPr id="0" name=""/>
        <dsp:cNvSpPr/>
      </dsp:nvSpPr>
      <dsp:spPr>
        <a:xfrm rot="5400000">
          <a:off x="2035398" y="1527974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Calibre Medium" panose="020B0603030202060203"/>
            </a:rPr>
            <a:t>Sub Heading Two</a:t>
          </a:r>
        </a:p>
      </dsp:txBody>
      <dsp:txXfrm rot="-5400000">
        <a:off x="2370543" y="1679749"/>
        <a:ext cx="1000631" cy="1150151"/>
      </dsp:txXfrm>
    </dsp:sp>
    <dsp:sp modelId="{53AAC2AF-40D1-4F23-AA60-74982317BCB4}">
      <dsp:nvSpPr>
        <dsp:cNvPr id="0" name=""/>
        <dsp:cNvSpPr/>
      </dsp:nvSpPr>
      <dsp:spPr>
        <a:xfrm>
          <a:off x="317174" y="1753548"/>
          <a:ext cx="1804595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/>
        </a:p>
      </dsp:txBody>
      <dsp:txXfrm>
        <a:off x="317174" y="1753548"/>
        <a:ext cx="1804595" cy="1002553"/>
      </dsp:txXfrm>
    </dsp:sp>
    <dsp:sp modelId="{45398198-B2E1-48AE-A1E5-ACEEAB49ED6B}">
      <dsp:nvSpPr>
        <dsp:cNvPr id="0" name=""/>
        <dsp:cNvSpPr/>
      </dsp:nvSpPr>
      <dsp:spPr>
        <a:xfrm rot="5400000">
          <a:off x="3605396" y="1527974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3940541" y="1679749"/>
        <a:ext cx="1000631" cy="1150151"/>
      </dsp:txXfrm>
    </dsp:sp>
    <dsp:sp modelId="{1A2B372E-9CDA-4822-A83C-544B397DCB79}">
      <dsp:nvSpPr>
        <dsp:cNvPr id="0" name=""/>
        <dsp:cNvSpPr/>
      </dsp:nvSpPr>
      <dsp:spPr>
        <a:xfrm rot="5400000">
          <a:off x="2823405" y="2946252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Calibre Medium" panose="020B0603030202060203"/>
            </a:rPr>
            <a:t>Sub Heading three</a:t>
          </a:r>
        </a:p>
      </dsp:txBody>
      <dsp:txXfrm rot="-5400000">
        <a:off x="3158550" y="3098027"/>
        <a:ext cx="1000631" cy="1150151"/>
      </dsp:txXfrm>
    </dsp:sp>
    <dsp:sp modelId="{FBEDEF71-B369-46C6-BF44-070BF4E8ACD2}">
      <dsp:nvSpPr>
        <dsp:cNvPr id="0" name=""/>
        <dsp:cNvSpPr/>
      </dsp:nvSpPr>
      <dsp:spPr>
        <a:xfrm>
          <a:off x="4429829" y="3171827"/>
          <a:ext cx="1864748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/>
        </a:p>
      </dsp:txBody>
      <dsp:txXfrm>
        <a:off x="4429829" y="3171827"/>
        <a:ext cx="1864748" cy="1002553"/>
      </dsp:txXfrm>
    </dsp:sp>
    <dsp:sp modelId="{1C19F165-76D4-49F4-A876-B51E84F56CB0}">
      <dsp:nvSpPr>
        <dsp:cNvPr id="0" name=""/>
        <dsp:cNvSpPr/>
      </dsp:nvSpPr>
      <dsp:spPr>
        <a:xfrm rot="5400000">
          <a:off x="1253407" y="2946252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588552" y="3098027"/>
        <a:ext cx="1000631" cy="11501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C7D4-CBBB-43DF-A304-3CDEDF8FABC2}">
      <dsp:nvSpPr>
        <dsp:cNvPr id="0" name=""/>
        <dsp:cNvSpPr/>
      </dsp:nvSpPr>
      <dsp:spPr>
        <a:xfrm>
          <a:off x="0" y="0"/>
          <a:ext cx="4119033" cy="411903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191BC-B789-472F-9E1E-A6271DD230E7}">
      <dsp:nvSpPr>
        <dsp:cNvPr id="0" name=""/>
        <dsp:cNvSpPr/>
      </dsp:nvSpPr>
      <dsp:spPr>
        <a:xfrm>
          <a:off x="2059516" y="0"/>
          <a:ext cx="6930495" cy="41190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5B9BD5"/>
              </a:solidFill>
              <a:latin typeface="Calibre Medium" panose="020B0603030202060203"/>
            </a:rPr>
            <a:t>Sub Heading One</a:t>
          </a:r>
        </a:p>
      </dsp:txBody>
      <dsp:txXfrm>
        <a:off x="2059516" y="0"/>
        <a:ext cx="3465247" cy="1235712"/>
      </dsp:txXfrm>
    </dsp:sp>
    <dsp:sp modelId="{FF8C2713-0511-452F-96D0-7E23A7EDB212}">
      <dsp:nvSpPr>
        <dsp:cNvPr id="0" name=""/>
        <dsp:cNvSpPr/>
      </dsp:nvSpPr>
      <dsp:spPr>
        <a:xfrm>
          <a:off x="720832" y="1235712"/>
          <a:ext cx="2677368" cy="267736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82DFC-BAA7-4689-9448-CEA66BEF763D}">
      <dsp:nvSpPr>
        <dsp:cNvPr id="0" name=""/>
        <dsp:cNvSpPr/>
      </dsp:nvSpPr>
      <dsp:spPr>
        <a:xfrm>
          <a:off x="2059516" y="1235712"/>
          <a:ext cx="6930495" cy="26773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4DC58D"/>
              </a:solidFill>
              <a:latin typeface="Calibre Medium" panose="020B0603030202060203"/>
            </a:rPr>
            <a:t>Sub Heading Two</a:t>
          </a:r>
          <a:endParaRPr lang="en-IN" sz="2800" kern="1200" dirty="0">
            <a:solidFill>
              <a:srgbClr val="4DC58D"/>
            </a:solidFill>
          </a:endParaRPr>
        </a:p>
      </dsp:txBody>
      <dsp:txXfrm>
        <a:off x="2059516" y="1235712"/>
        <a:ext cx="3465247" cy="1235708"/>
      </dsp:txXfrm>
    </dsp:sp>
    <dsp:sp modelId="{4C388C45-EDBF-4617-A045-B9FC5CB79E41}">
      <dsp:nvSpPr>
        <dsp:cNvPr id="0" name=""/>
        <dsp:cNvSpPr/>
      </dsp:nvSpPr>
      <dsp:spPr>
        <a:xfrm>
          <a:off x="1441662" y="2471421"/>
          <a:ext cx="1235708" cy="123570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FCCFD-8825-48F3-9A4A-D7CAED3C5EF2}">
      <dsp:nvSpPr>
        <dsp:cNvPr id="0" name=""/>
        <dsp:cNvSpPr/>
      </dsp:nvSpPr>
      <dsp:spPr>
        <a:xfrm>
          <a:off x="2059516" y="2471421"/>
          <a:ext cx="6930495" cy="12357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70AD47"/>
              </a:solidFill>
              <a:latin typeface="Calibre Medium" panose="020B0603030202060203"/>
            </a:rPr>
            <a:t>Sub Heading Three</a:t>
          </a:r>
          <a:endParaRPr lang="en-IN" sz="2800" kern="1200" dirty="0">
            <a:solidFill>
              <a:srgbClr val="70AD47"/>
            </a:solidFill>
          </a:endParaRPr>
        </a:p>
      </dsp:txBody>
      <dsp:txXfrm>
        <a:off x="2059516" y="2471421"/>
        <a:ext cx="3465247" cy="1235708"/>
      </dsp:txXfrm>
    </dsp:sp>
    <dsp:sp modelId="{790CCD6C-E472-45BF-873D-CC7592617ABD}">
      <dsp:nvSpPr>
        <dsp:cNvPr id="0" name=""/>
        <dsp:cNvSpPr/>
      </dsp:nvSpPr>
      <dsp:spPr>
        <a:xfrm>
          <a:off x="5524764" y="0"/>
          <a:ext cx="3465247" cy="12357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rgbClr val="5B9BD5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rgbClr val="5B9BD5"/>
            </a:solidFill>
          </a:endParaRPr>
        </a:p>
      </dsp:txBody>
      <dsp:txXfrm>
        <a:off x="5524764" y="0"/>
        <a:ext cx="3465247" cy="1235712"/>
      </dsp:txXfrm>
    </dsp:sp>
    <dsp:sp modelId="{E4A2CD1B-0491-4420-A78C-F237452EA418}">
      <dsp:nvSpPr>
        <dsp:cNvPr id="0" name=""/>
        <dsp:cNvSpPr/>
      </dsp:nvSpPr>
      <dsp:spPr>
        <a:xfrm>
          <a:off x="5524764" y="1235712"/>
          <a:ext cx="3465247" cy="12357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rgbClr val="4DC58D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rgbClr val="5B9BD5"/>
            </a:solidFill>
          </a:endParaRPr>
        </a:p>
      </dsp:txBody>
      <dsp:txXfrm>
        <a:off x="5524764" y="1235712"/>
        <a:ext cx="3465247" cy="1235708"/>
      </dsp:txXfrm>
    </dsp:sp>
    <dsp:sp modelId="{21E9002D-89D5-4B51-8F31-35D43D10B2F9}">
      <dsp:nvSpPr>
        <dsp:cNvPr id="0" name=""/>
        <dsp:cNvSpPr/>
      </dsp:nvSpPr>
      <dsp:spPr>
        <a:xfrm>
          <a:off x="5524764" y="2471421"/>
          <a:ext cx="3465247" cy="12357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rgbClr val="70AD47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rgbClr val="5B9BD5"/>
            </a:solidFill>
          </a:endParaRPr>
        </a:p>
      </dsp:txBody>
      <dsp:txXfrm>
        <a:off x="5524764" y="2471421"/>
        <a:ext cx="3465247" cy="12357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593795" y="1992436"/>
          <a:ext cx="2290419" cy="1413863"/>
        </a:xfrm>
        <a:prstGeom prst="rect">
          <a:avLst/>
        </a:prstGeom>
        <a:solidFill>
          <a:schemeClr val="accent5">
            <a:tint val="50000"/>
            <a:hueOff val="-5013768"/>
            <a:satOff val="-18994"/>
            <a:lumOff val="63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5835735" y="91955"/>
          <a:ext cx="2290419" cy="1413863"/>
        </a:xfrm>
        <a:prstGeom prst="rect">
          <a:avLst/>
        </a:prstGeom>
        <a:solidFill>
          <a:schemeClr val="accent5">
            <a:tint val="50000"/>
            <a:hueOff val="-3342512"/>
            <a:satOff val="-12663"/>
            <a:lumOff val="42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3028801" y="91955"/>
          <a:ext cx="2290419" cy="1413863"/>
        </a:xfrm>
        <a:prstGeom prst="rect">
          <a:avLst/>
        </a:prstGeom>
        <a:solidFill>
          <a:schemeClr val="accent5">
            <a:tint val="50000"/>
            <a:hueOff val="-1671256"/>
            <a:satOff val="-6331"/>
            <a:lumOff val="21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4421755" y="1992436"/>
          <a:ext cx="2290419" cy="1413863"/>
        </a:xfrm>
        <a:prstGeom prst="rect">
          <a:avLst/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79816" y="91955"/>
          <a:ext cx="2290419" cy="1413863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1845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one</a:t>
          </a:r>
        </a:p>
      </dsp:txBody>
      <dsp:txXfrm>
        <a:off x="1845" y="1497550"/>
        <a:ext cx="2285729" cy="241927"/>
      </dsp:txXfrm>
    </dsp:sp>
    <dsp:sp modelId="{F6B1D250-561D-4A52-A210-BDFA6324EB74}">
      <dsp:nvSpPr>
        <dsp:cNvPr id="0" name=""/>
        <dsp:cNvSpPr/>
      </dsp:nvSpPr>
      <dsp:spPr>
        <a:xfrm>
          <a:off x="1845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829804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two</a:t>
          </a:r>
        </a:p>
      </dsp:txBody>
      <dsp:txXfrm>
        <a:off x="2829804" y="1497550"/>
        <a:ext cx="2285729" cy="241927"/>
      </dsp:txXfrm>
    </dsp:sp>
    <dsp:sp modelId="{5947D354-233F-4D14-AEA9-EAB19985130C}">
      <dsp:nvSpPr>
        <dsp:cNvPr id="0" name=""/>
        <dsp:cNvSpPr/>
      </dsp:nvSpPr>
      <dsp:spPr>
        <a:xfrm>
          <a:off x="2829804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5657764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three</a:t>
          </a:r>
        </a:p>
      </dsp:txBody>
      <dsp:txXfrm>
        <a:off x="5657764" y="1497550"/>
        <a:ext cx="2285729" cy="241927"/>
      </dsp:txXfrm>
    </dsp:sp>
    <dsp:sp modelId="{B5599412-42EE-4B0C-AEF4-398025D6FDBC}">
      <dsp:nvSpPr>
        <dsp:cNvPr id="0" name=""/>
        <dsp:cNvSpPr/>
      </dsp:nvSpPr>
      <dsp:spPr>
        <a:xfrm>
          <a:off x="5657764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415824" y="3398031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four</a:t>
          </a:r>
        </a:p>
      </dsp:txBody>
      <dsp:txXfrm>
        <a:off x="1415824" y="3398031"/>
        <a:ext cx="2285729" cy="241927"/>
      </dsp:txXfrm>
    </dsp:sp>
    <dsp:sp modelId="{DC829B22-EBDF-4A66-BBD7-66F3BF110149}">
      <dsp:nvSpPr>
        <dsp:cNvPr id="0" name=""/>
        <dsp:cNvSpPr/>
      </dsp:nvSpPr>
      <dsp:spPr>
        <a:xfrm>
          <a:off x="1415824" y="2174998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4243784" y="3398031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five</a:t>
          </a:r>
        </a:p>
      </dsp:txBody>
      <dsp:txXfrm>
        <a:off x="4243784" y="3398031"/>
        <a:ext cx="2285729" cy="241927"/>
      </dsp:txXfrm>
    </dsp:sp>
    <dsp:sp modelId="{CC42D7BB-290C-4E63-A6A3-793AE976985D}">
      <dsp:nvSpPr>
        <dsp:cNvPr id="0" name=""/>
        <dsp:cNvSpPr/>
      </dsp:nvSpPr>
      <dsp:spPr>
        <a:xfrm>
          <a:off x="4243784" y="2174998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163F-901D-41EE-8017-D1FF539EDDC4}">
      <dsp:nvSpPr>
        <dsp:cNvPr id="0" name=""/>
        <dsp:cNvSpPr/>
      </dsp:nvSpPr>
      <dsp:spPr>
        <a:xfrm>
          <a:off x="0" y="2834528"/>
          <a:ext cx="6683374" cy="9303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libre Medium" panose="020B0603030202060203"/>
            </a:rPr>
            <a:t>Sub Heading Three</a:t>
          </a:r>
        </a:p>
      </dsp:txBody>
      <dsp:txXfrm>
        <a:off x="0" y="2834528"/>
        <a:ext cx="6683374" cy="502392"/>
      </dsp:txXfrm>
    </dsp:sp>
    <dsp:sp modelId="{06F6C6C0-5F6A-4B6A-9495-362B3135F3EE}">
      <dsp:nvSpPr>
        <dsp:cNvPr id="0" name=""/>
        <dsp:cNvSpPr/>
      </dsp:nvSpPr>
      <dsp:spPr>
        <a:xfrm>
          <a:off x="0" y="3318313"/>
          <a:ext cx="3341687" cy="42796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kern="1200" dirty="0"/>
        </a:p>
      </dsp:txBody>
      <dsp:txXfrm>
        <a:off x="0" y="3318313"/>
        <a:ext cx="3341687" cy="427963"/>
      </dsp:txXfrm>
    </dsp:sp>
    <dsp:sp modelId="{C823887D-2F91-4D44-8FD4-8CF03AF80C05}">
      <dsp:nvSpPr>
        <dsp:cNvPr id="0" name=""/>
        <dsp:cNvSpPr/>
      </dsp:nvSpPr>
      <dsp:spPr>
        <a:xfrm>
          <a:off x="3341687" y="3318313"/>
          <a:ext cx="3341687" cy="427963"/>
        </a:xfrm>
        <a:prstGeom prst="rect">
          <a:avLst/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kern="1200" dirty="0"/>
        </a:p>
      </dsp:txBody>
      <dsp:txXfrm>
        <a:off x="3341687" y="3318313"/>
        <a:ext cx="3341687" cy="427963"/>
      </dsp:txXfrm>
    </dsp:sp>
    <dsp:sp modelId="{EABD5E4E-0EFD-4C71-8165-65FBFC542983}">
      <dsp:nvSpPr>
        <dsp:cNvPr id="0" name=""/>
        <dsp:cNvSpPr/>
      </dsp:nvSpPr>
      <dsp:spPr>
        <a:xfrm rot="10800000">
          <a:off x="0" y="1417597"/>
          <a:ext cx="6683374" cy="1430886"/>
        </a:xfrm>
        <a:prstGeom prst="upArrowCallou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libre Medium" panose="020B0603030202060203"/>
            </a:rPr>
            <a:t>Sub Heading Two</a:t>
          </a:r>
        </a:p>
      </dsp:txBody>
      <dsp:txXfrm rot="-10800000">
        <a:off x="0" y="1417597"/>
        <a:ext cx="6683374" cy="502241"/>
      </dsp:txXfrm>
    </dsp:sp>
    <dsp:sp modelId="{FA182C64-9D7A-48AE-B01F-56B44A9AFB62}">
      <dsp:nvSpPr>
        <dsp:cNvPr id="0" name=""/>
        <dsp:cNvSpPr/>
      </dsp:nvSpPr>
      <dsp:spPr>
        <a:xfrm>
          <a:off x="0" y="1919838"/>
          <a:ext cx="3341687" cy="427835"/>
        </a:xfrm>
        <a:prstGeom prst="rect">
          <a:avLst/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kern="1200" dirty="0"/>
        </a:p>
      </dsp:txBody>
      <dsp:txXfrm>
        <a:off x="0" y="1919838"/>
        <a:ext cx="3341687" cy="427835"/>
      </dsp:txXfrm>
    </dsp:sp>
    <dsp:sp modelId="{C93986F0-460D-4BE0-AB5B-8F1F0079C7C8}">
      <dsp:nvSpPr>
        <dsp:cNvPr id="0" name=""/>
        <dsp:cNvSpPr/>
      </dsp:nvSpPr>
      <dsp:spPr>
        <a:xfrm>
          <a:off x="3341687" y="1919838"/>
          <a:ext cx="3341687" cy="427835"/>
        </a:xfrm>
        <a:prstGeom prst="rect">
          <a:avLst/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kern="1200" dirty="0"/>
        </a:p>
      </dsp:txBody>
      <dsp:txXfrm>
        <a:off x="3341687" y="1919838"/>
        <a:ext cx="3341687" cy="427835"/>
      </dsp:txXfrm>
    </dsp:sp>
    <dsp:sp modelId="{907EDF43-9499-4F41-BDED-86DCCBFB86AD}">
      <dsp:nvSpPr>
        <dsp:cNvPr id="0" name=""/>
        <dsp:cNvSpPr/>
      </dsp:nvSpPr>
      <dsp:spPr>
        <a:xfrm rot="10800000">
          <a:off x="0" y="665"/>
          <a:ext cx="6683374" cy="1430886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libre Medium" panose="020B0603030202060203"/>
            </a:rPr>
            <a:t>Sub Heading One</a:t>
          </a:r>
        </a:p>
      </dsp:txBody>
      <dsp:txXfrm rot="-10800000">
        <a:off x="0" y="665"/>
        <a:ext cx="6683374" cy="502241"/>
      </dsp:txXfrm>
    </dsp:sp>
    <dsp:sp modelId="{71475D43-68A2-4358-ADE3-7E5B053FE8CE}">
      <dsp:nvSpPr>
        <dsp:cNvPr id="0" name=""/>
        <dsp:cNvSpPr/>
      </dsp:nvSpPr>
      <dsp:spPr>
        <a:xfrm>
          <a:off x="0" y="502906"/>
          <a:ext cx="3341687" cy="427835"/>
        </a:xfrm>
        <a:prstGeom prst="rect">
          <a:avLst/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kern="1200" dirty="0"/>
        </a:p>
      </dsp:txBody>
      <dsp:txXfrm>
        <a:off x="0" y="502906"/>
        <a:ext cx="3341687" cy="427835"/>
      </dsp:txXfrm>
    </dsp:sp>
    <dsp:sp modelId="{CC625C77-5BF3-427A-B168-480D45171C77}">
      <dsp:nvSpPr>
        <dsp:cNvPr id="0" name=""/>
        <dsp:cNvSpPr/>
      </dsp:nvSpPr>
      <dsp:spPr>
        <a:xfrm>
          <a:off x="3341687" y="502906"/>
          <a:ext cx="3341687" cy="427835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kern="1200" dirty="0"/>
        </a:p>
      </dsp:txBody>
      <dsp:txXfrm>
        <a:off x="3341687" y="502906"/>
        <a:ext cx="3341687" cy="4278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1B375-C4E5-427B-ABA9-9128C212A1A3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9F223-D449-4825-BC71-4F319C34B83C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0990A-9F58-4EBD-ADA3-9ECF7B3F1287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C88A4-BD7A-484B-A647-FAC370C6B637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F6E54-0D2B-4685-BAAB-A4A91B4C2B37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C947-A546-4981-966E-476B9BCCA955}">
      <dsp:nvSpPr>
        <dsp:cNvPr id="0" name=""/>
        <dsp:cNvSpPr/>
      </dsp:nvSpPr>
      <dsp:spPr>
        <a:xfrm>
          <a:off x="2291041" y="1403624"/>
          <a:ext cx="1539316" cy="1539316"/>
        </a:xfrm>
        <a:prstGeom prst="ellipse">
          <a:avLst/>
        </a:prstGeom>
        <a:solidFill>
          <a:srgbClr val="1054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</a:t>
          </a:r>
        </a:p>
      </dsp:txBody>
      <dsp:txXfrm>
        <a:off x="2516469" y="1629052"/>
        <a:ext cx="1088460" cy="1088460"/>
      </dsp:txXfrm>
    </dsp:sp>
    <dsp:sp modelId="{780CD99C-7A3C-4C90-95CA-33E1D2133A65}">
      <dsp:nvSpPr>
        <dsp:cNvPr id="0" name=""/>
        <dsp:cNvSpPr/>
      </dsp:nvSpPr>
      <dsp:spPr>
        <a:xfrm>
          <a:off x="2521939" y="1459"/>
          <a:ext cx="1077521" cy="10775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Item 1</a:t>
          </a:r>
        </a:p>
      </dsp:txBody>
      <dsp:txXfrm>
        <a:off x="2679738" y="159258"/>
        <a:ext cx="761923" cy="761923"/>
      </dsp:txXfrm>
    </dsp:sp>
    <dsp:sp modelId="{5A653F94-582C-4CFE-A722-FEA827EC82A5}">
      <dsp:nvSpPr>
        <dsp:cNvPr id="0" name=""/>
        <dsp:cNvSpPr/>
      </dsp:nvSpPr>
      <dsp:spPr>
        <a:xfrm>
          <a:off x="4075073" y="1129877"/>
          <a:ext cx="1077521" cy="1077521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Item 2</a:t>
          </a:r>
        </a:p>
      </dsp:txBody>
      <dsp:txXfrm>
        <a:off x="4232872" y="1287676"/>
        <a:ext cx="761923" cy="761923"/>
      </dsp:txXfrm>
    </dsp:sp>
    <dsp:sp modelId="{51CF5FFB-0985-4915-B936-DF9CAC1BBF48}">
      <dsp:nvSpPr>
        <dsp:cNvPr id="0" name=""/>
        <dsp:cNvSpPr/>
      </dsp:nvSpPr>
      <dsp:spPr>
        <a:xfrm>
          <a:off x="3481829" y="2955696"/>
          <a:ext cx="1077521" cy="1077521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Item 3</a:t>
          </a:r>
        </a:p>
      </dsp:txBody>
      <dsp:txXfrm>
        <a:off x="3639628" y="3113495"/>
        <a:ext cx="761923" cy="761923"/>
      </dsp:txXfrm>
    </dsp:sp>
    <dsp:sp modelId="{F04D3ADE-3964-451C-B695-037DB4C75754}">
      <dsp:nvSpPr>
        <dsp:cNvPr id="0" name=""/>
        <dsp:cNvSpPr/>
      </dsp:nvSpPr>
      <dsp:spPr>
        <a:xfrm>
          <a:off x="1562049" y="2955696"/>
          <a:ext cx="1077521" cy="1077521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Item4</a:t>
          </a:r>
        </a:p>
      </dsp:txBody>
      <dsp:txXfrm>
        <a:off x="1719848" y="3113495"/>
        <a:ext cx="761923" cy="761923"/>
      </dsp:txXfrm>
    </dsp:sp>
    <dsp:sp modelId="{6B63040D-28A4-44A7-AC8A-5C4296F227B0}">
      <dsp:nvSpPr>
        <dsp:cNvPr id="0" name=""/>
        <dsp:cNvSpPr/>
      </dsp:nvSpPr>
      <dsp:spPr>
        <a:xfrm>
          <a:off x="968804" y="1129877"/>
          <a:ext cx="1077521" cy="1077521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Item 5</a:t>
          </a:r>
        </a:p>
      </dsp:txBody>
      <dsp:txXfrm>
        <a:off x="1126603" y="1287676"/>
        <a:ext cx="761923" cy="7619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95FEB-E444-495D-9B76-983945F48F92}">
      <dsp:nvSpPr>
        <dsp:cNvPr id="0" name=""/>
        <dsp:cNvSpPr/>
      </dsp:nvSpPr>
      <dsp:spPr>
        <a:xfrm>
          <a:off x="826360" y="0"/>
          <a:ext cx="4134286" cy="4134286"/>
        </a:xfrm>
        <a:prstGeom prst="triangle">
          <a:avLst/>
        </a:prstGeom>
        <a:solidFill>
          <a:srgbClr val="4DC5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272C-E1BA-4350-9652-4950ADDC2261}">
      <dsp:nvSpPr>
        <dsp:cNvPr id="0" name=""/>
        <dsp:cNvSpPr/>
      </dsp:nvSpPr>
      <dsp:spPr>
        <a:xfrm>
          <a:off x="2893503" y="415649"/>
          <a:ext cx="2687285" cy="978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70AD47"/>
              </a:solidFill>
            </a:rPr>
            <a:t>Sub Heading One</a:t>
          </a:r>
        </a:p>
      </dsp:txBody>
      <dsp:txXfrm>
        <a:off x="2941277" y="463423"/>
        <a:ext cx="2591737" cy="883115"/>
      </dsp:txXfrm>
    </dsp:sp>
    <dsp:sp modelId="{37E98151-C383-4940-BA16-1AC0D5D437E3}">
      <dsp:nvSpPr>
        <dsp:cNvPr id="0" name=""/>
        <dsp:cNvSpPr/>
      </dsp:nvSpPr>
      <dsp:spPr>
        <a:xfrm>
          <a:off x="2893503" y="1516645"/>
          <a:ext cx="2687285" cy="978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5B9BD5"/>
              </a:solidFill>
            </a:rPr>
            <a:t>Sub Heading Two</a:t>
          </a:r>
        </a:p>
      </dsp:txBody>
      <dsp:txXfrm>
        <a:off x="2941277" y="1564419"/>
        <a:ext cx="2591737" cy="883115"/>
      </dsp:txXfrm>
    </dsp:sp>
    <dsp:sp modelId="{C1C2C0F9-2239-42C7-8AD6-5D7337D41AD0}">
      <dsp:nvSpPr>
        <dsp:cNvPr id="0" name=""/>
        <dsp:cNvSpPr/>
      </dsp:nvSpPr>
      <dsp:spPr>
        <a:xfrm>
          <a:off x="2893503" y="2617640"/>
          <a:ext cx="2687285" cy="978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4DC58D"/>
              </a:solidFill>
            </a:rPr>
            <a:t>Sub Heading Three</a:t>
          </a:r>
        </a:p>
      </dsp:txBody>
      <dsp:txXfrm>
        <a:off x="2941277" y="2665414"/>
        <a:ext cx="2591737" cy="8831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4F3D-84EE-4D36-AD81-3349ABEF1B7C}">
      <dsp:nvSpPr>
        <dsp:cNvPr id="0" name=""/>
        <dsp:cNvSpPr/>
      </dsp:nvSpPr>
      <dsp:spPr>
        <a:xfrm>
          <a:off x="4012336" y="2826462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/>
        </a:p>
      </dsp:txBody>
      <dsp:txXfrm>
        <a:off x="4657556" y="3188205"/>
        <a:ext cx="1378903" cy="939139"/>
      </dsp:txXfrm>
    </dsp:sp>
    <dsp:sp modelId="{97658D84-ED63-42B1-ABE1-727BCAC60186}">
      <dsp:nvSpPr>
        <dsp:cNvPr id="0" name=""/>
        <dsp:cNvSpPr/>
      </dsp:nvSpPr>
      <dsp:spPr>
        <a:xfrm>
          <a:off x="662146" y="2826462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/>
        </a:p>
      </dsp:txBody>
      <dsp:txXfrm>
        <a:off x="691364" y="3188205"/>
        <a:ext cx="1378903" cy="939139"/>
      </dsp:txXfrm>
    </dsp:sp>
    <dsp:sp modelId="{3D1DE867-A4BC-4CE7-ACC5-355C61F46E72}">
      <dsp:nvSpPr>
        <dsp:cNvPr id="0" name=""/>
        <dsp:cNvSpPr/>
      </dsp:nvSpPr>
      <dsp:spPr>
        <a:xfrm>
          <a:off x="4012336" y="0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/>
        </a:p>
      </dsp:txBody>
      <dsp:txXfrm>
        <a:off x="4657556" y="29218"/>
        <a:ext cx="1378903" cy="939139"/>
      </dsp:txXfrm>
    </dsp:sp>
    <dsp:sp modelId="{85035C7E-1B9E-4A02-9D46-4BF1886A0E6B}">
      <dsp:nvSpPr>
        <dsp:cNvPr id="0" name=""/>
        <dsp:cNvSpPr/>
      </dsp:nvSpPr>
      <dsp:spPr>
        <a:xfrm>
          <a:off x="662146" y="0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/>
        </a:p>
      </dsp:txBody>
      <dsp:txXfrm>
        <a:off x="691364" y="29218"/>
        <a:ext cx="1378903" cy="939139"/>
      </dsp:txXfrm>
    </dsp:sp>
    <dsp:sp modelId="{4AC18AF9-D877-4180-8219-1810E951CEAE}">
      <dsp:nvSpPr>
        <dsp:cNvPr id="0" name=""/>
        <dsp:cNvSpPr/>
      </dsp:nvSpPr>
      <dsp:spPr>
        <a:xfrm>
          <a:off x="1522555" y="236924"/>
          <a:ext cx="1799791" cy="1799791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One</a:t>
          </a:r>
        </a:p>
      </dsp:txBody>
      <dsp:txXfrm>
        <a:off x="2049702" y="764071"/>
        <a:ext cx="1272644" cy="1272644"/>
      </dsp:txXfrm>
    </dsp:sp>
    <dsp:sp modelId="{1AD3343B-D41E-4B6E-8CFB-5D28AC47C206}">
      <dsp:nvSpPr>
        <dsp:cNvPr id="0" name=""/>
        <dsp:cNvSpPr/>
      </dsp:nvSpPr>
      <dsp:spPr>
        <a:xfrm rot="5400000">
          <a:off x="3405478" y="236924"/>
          <a:ext cx="1799791" cy="1799791"/>
        </a:xfrm>
        <a:prstGeom prst="pieWedg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Two</a:t>
          </a:r>
        </a:p>
      </dsp:txBody>
      <dsp:txXfrm rot="-5400000">
        <a:off x="3405478" y="764071"/>
        <a:ext cx="1272644" cy="1272644"/>
      </dsp:txXfrm>
    </dsp:sp>
    <dsp:sp modelId="{2B646EE6-0EDE-4A81-A0DE-FAD7C4014D05}">
      <dsp:nvSpPr>
        <dsp:cNvPr id="0" name=""/>
        <dsp:cNvSpPr/>
      </dsp:nvSpPr>
      <dsp:spPr>
        <a:xfrm rot="10800000">
          <a:off x="3405478" y="2119847"/>
          <a:ext cx="1799791" cy="1799791"/>
        </a:xfrm>
        <a:prstGeom prst="pieWedg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three</a:t>
          </a:r>
        </a:p>
      </dsp:txBody>
      <dsp:txXfrm rot="10800000">
        <a:off x="3405478" y="2119847"/>
        <a:ext cx="1272644" cy="1272644"/>
      </dsp:txXfrm>
    </dsp:sp>
    <dsp:sp modelId="{6B2C6FCE-3EB9-4D17-85D9-B3821AECEF30}">
      <dsp:nvSpPr>
        <dsp:cNvPr id="0" name=""/>
        <dsp:cNvSpPr/>
      </dsp:nvSpPr>
      <dsp:spPr>
        <a:xfrm rot="16200000">
          <a:off x="1522555" y="2119847"/>
          <a:ext cx="1799791" cy="1799791"/>
        </a:xfrm>
        <a:prstGeom prst="pieWedg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Four</a:t>
          </a:r>
        </a:p>
      </dsp:txBody>
      <dsp:txXfrm rot="5400000">
        <a:off x="2049702" y="2119847"/>
        <a:ext cx="1272644" cy="1272644"/>
      </dsp:txXfrm>
    </dsp:sp>
    <dsp:sp modelId="{25656015-73CB-4C00-8601-554833B42A43}">
      <dsp:nvSpPr>
        <dsp:cNvPr id="0" name=""/>
        <dsp:cNvSpPr/>
      </dsp:nvSpPr>
      <dsp:spPr>
        <a:xfrm>
          <a:off x="3053209" y="1704190"/>
          <a:ext cx="621406" cy="540353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083DF-DE36-400D-9808-5C76AF5B5F3A}">
      <dsp:nvSpPr>
        <dsp:cNvPr id="0" name=""/>
        <dsp:cNvSpPr/>
      </dsp:nvSpPr>
      <dsp:spPr>
        <a:xfrm rot="10800000">
          <a:off x="3053209" y="1912018"/>
          <a:ext cx="621406" cy="540353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35CEF-91AC-4FBF-8C63-C0BBE9DF3CB5}" type="datetimeFigureOut">
              <a:rPr lang="en-IN" smtClean="0"/>
              <a:t>11-08-2021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02B78-1A8C-4991-A387-D3F346F16D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809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30.svg"/><Relationship Id="rId5" Type="http://schemas.openxmlformats.org/officeDocument/2006/relationships/image" Target="../media/image20.sv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8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30.svg"/><Relationship Id="rId5" Type="http://schemas.openxmlformats.org/officeDocument/2006/relationships/image" Target="../media/image20.sv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8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30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svg"/><Relationship Id="rId7" Type="http://schemas.openxmlformats.org/officeDocument/2006/relationships/image" Target="../media/image3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2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2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2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11" Type="http://schemas.openxmlformats.org/officeDocument/2006/relationships/image" Target="../media/image30.svg"/><Relationship Id="rId5" Type="http://schemas.openxmlformats.org/officeDocument/2006/relationships/image" Target="../media/image26.sv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0A309F48-2E75-4898-916D-09268A792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D1A0FB63-1B68-414F-9C82-B30DBBCCCC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43664"/>
            <a:ext cx="12192000" cy="68707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9FBE7DD6-54C0-424E-A530-BDC4E51F13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588000" y="1898650"/>
            <a:ext cx="1016000" cy="16510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71494C0E-44FE-4232-9589-EAC370E6F28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260600" y="5416550"/>
            <a:ext cx="7670800" cy="25400"/>
          </a:xfrm>
          <a:prstGeom prst="rect">
            <a:avLst/>
          </a:prstGeom>
        </p:spPr>
      </p:pic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2DA5E162-9C8A-4055-9E15-7E464B9A44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07702" y="5919886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D407480-2ABB-40AB-ACE1-91E905074C5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61100" y="5925843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7D9877-A0E0-4C18-B21E-10BF3F9EA231}"/>
              </a:ext>
            </a:extLst>
          </p:cNvPr>
          <p:cNvSpPr txBox="1"/>
          <p:nvPr userDrawn="1"/>
        </p:nvSpPr>
        <p:spPr>
          <a:xfrm>
            <a:off x="2612795" y="3666131"/>
            <a:ext cx="69664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3200" dirty="0">
                <a:solidFill>
                  <a:schemeClr val="bg1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3200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3400" dirty="0">
                <a:solidFill>
                  <a:schemeClr val="bg1"/>
                </a:solidFill>
                <a:latin typeface="Calibre Medium"/>
              </a:rPr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174201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65609FC7-42F2-4CD0-AE25-C6CE6BC93B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23500" y="0"/>
            <a:ext cx="1968500" cy="687070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513F1B58-CACC-43F2-8717-1D19437757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18854"/>
            <a:ext cx="12192000" cy="68707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3E76AC78-D9F5-4CE5-97B3-87385F2FE0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flipH="1">
            <a:off x="9455084" y="0"/>
            <a:ext cx="372656" cy="6870700"/>
          </a:xfrm>
          <a:prstGeom prst="rect">
            <a:avLst/>
          </a:prstGeom>
        </p:spPr>
      </p:pic>
      <p:pic>
        <p:nvPicPr>
          <p:cNvPr id="15" name="Object 4" descr="preencoded.png">
            <a:extLst>
              <a:ext uri="{FF2B5EF4-FFF2-40B4-BE49-F238E27FC236}">
                <a16:creationId xmlns:a16="http://schemas.microsoft.com/office/drawing/2014/main" id="{B916C464-3B02-487F-AA7B-9664C96C91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0" y="0"/>
            <a:ext cx="10223500" cy="749300"/>
          </a:xfrm>
          <a:prstGeom prst="rect">
            <a:avLst/>
          </a:prstGeom>
        </p:spPr>
      </p:pic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EC96269-1BAA-4D88-83CD-1214BA58EE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11735" y="83507"/>
            <a:ext cx="548045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6C78A894-8033-4B8C-AB76-AE77548916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371448" y="83507"/>
            <a:ext cx="548045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E692481-92BC-4CEE-8F01-ADBCB2F5DF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25BD747-D0E8-45AC-8B69-C2D26085F3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0F11F6-A06A-4E59-BC35-D6B8E2B052D5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D5E24F91-BD85-493C-ACBC-2DC14F6E9E5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03250" y="76397"/>
            <a:ext cx="317500" cy="533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BCF882D-7671-4C14-AEE1-E0A73421F584}"/>
              </a:ext>
            </a:extLst>
          </p:cNvPr>
          <p:cNvSpPr txBox="1"/>
          <p:nvPr userDrawn="1"/>
        </p:nvSpPr>
        <p:spPr>
          <a:xfrm>
            <a:off x="920749" y="67739"/>
            <a:ext cx="41791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500" b="1" dirty="0">
                <a:solidFill>
                  <a:srgbClr val="10546D"/>
                </a:solidFill>
              </a:rPr>
              <a:t>स्वास्थ्य एवं परिवार कल्याण मंत्रालय</a:t>
            </a:r>
            <a:endParaRPr lang="en-IN" sz="1500" b="1" dirty="0">
              <a:solidFill>
                <a:srgbClr val="10546D"/>
              </a:solidFill>
            </a:endParaRPr>
          </a:p>
          <a:p>
            <a:pPr lvl="0"/>
            <a:r>
              <a:rPr lang="en-IN" sz="1600" b="1" dirty="0">
                <a:solidFill>
                  <a:srgbClr val="10546D"/>
                </a:solidFill>
              </a:rPr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39004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" descr="preencoded.png">
            <a:extLst>
              <a:ext uri="{FF2B5EF4-FFF2-40B4-BE49-F238E27FC236}">
                <a16:creationId xmlns:a16="http://schemas.microsoft.com/office/drawing/2014/main" id="{952F31F7-73DF-4E1F-892E-5D98126F7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23500" y="0"/>
            <a:ext cx="1968500" cy="6870700"/>
          </a:xfrm>
          <a:prstGeom prst="rect">
            <a:avLst/>
          </a:prstGeom>
        </p:spPr>
      </p:pic>
      <p:pic>
        <p:nvPicPr>
          <p:cNvPr id="15" name="Object 2" descr="preencoded.png">
            <a:extLst>
              <a:ext uri="{FF2B5EF4-FFF2-40B4-BE49-F238E27FC236}">
                <a16:creationId xmlns:a16="http://schemas.microsoft.com/office/drawing/2014/main" id="{16CA0B44-03A8-414A-A576-2D8F82B858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16" name="Object 3" descr="preencoded.png">
            <a:extLst>
              <a:ext uri="{FF2B5EF4-FFF2-40B4-BE49-F238E27FC236}">
                <a16:creationId xmlns:a16="http://schemas.microsoft.com/office/drawing/2014/main" id="{864FA54A-015B-440D-A1E8-6AD54738F9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flipH="1">
            <a:off x="9455083" y="0"/>
            <a:ext cx="1816167" cy="6870700"/>
          </a:xfrm>
          <a:prstGeom prst="rect">
            <a:avLst/>
          </a:prstGeom>
        </p:spPr>
      </p:pic>
      <p:pic>
        <p:nvPicPr>
          <p:cNvPr id="17" name="Object 4" descr="preencoded.png">
            <a:extLst>
              <a:ext uri="{FF2B5EF4-FFF2-40B4-BE49-F238E27FC236}">
                <a16:creationId xmlns:a16="http://schemas.microsoft.com/office/drawing/2014/main" id="{689D9139-BB03-40D0-9B4D-47CBD9C3544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0" y="-28280"/>
            <a:ext cx="11271250" cy="749300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9A53FF39-62DF-46F3-8F03-13216C81CD1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11735" y="83507"/>
            <a:ext cx="548045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4F84CCD6-542B-472D-9E5F-8D0BD95B96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75455" y="67739"/>
            <a:ext cx="548045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6ABB63A-A523-46DB-AF68-E6AC3419DA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C5189F0D-06E6-4F85-8A56-4DD2F9A1E8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07898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83256B-A4BC-4A1E-9B73-9DF25052F6C1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pic>
        <p:nvPicPr>
          <p:cNvPr id="13" name="Object 5" descr="preencoded.png">
            <a:extLst>
              <a:ext uri="{FF2B5EF4-FFF2-40B4-BE49-F238E27FC236}">
                <a16:creationId xmlns:a16="http://schemas.microsoft.com/office/drawing/2014/main" id="{18AA6E9F-758A-4F07-BC66-A448A577B5A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03250" y="76397"/>
            <a:ext cx="317500" cy="533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89E1F2C-ECD9-43BA-9C67-7D36B2412C09}"/>
              </a:ext>
            </a:extLst>
          </p:cNvPr>
          <p:cNvSpPr txBox="1"/>
          <p:nvPr userDrawn="1"/>
        </p:nvSpPr>
        <p:spPr>
          <a:xfrm>
            <a:off x="920749" y="67739"/>
            <a:ext cx="41791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500" b="1" dirty="0">
                <a:solidFill>
                  <a:srgbClr val="10546D"/>
                </a:solidFill>
              </a:rPr>
              <a:t>स्वास्थ्य एवं परिवार कल्याण मंत्रालय</a:t>
            </a:r>
            <a:endParaRPr lang="en-IN" sz="1500" b="1" dirty="0">
              <a:solidFill>
                <a:srgbClr val="10546D"/>
              </a:solidFill>
            </a:endParaRPr>
          </a:p>
          <a:p>
            <a:pPr lvl="0"/>
            <a:r>
              <a:rPr lang="en-IN" sz="1600" b="1" dirty="0">
                <a:solidFill>
                  <a:srgbClr val="10546D"/>
                </a:solidFill>
              </a:rPr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202611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" descr="preencoded.png">
            <a:extLst>
              <a:ext uri="{FF2B5EF4-FFF2-40B4-BE49-F238E27FC236}">
                <a16:creationId xmlns:a16="http://schemas.microsoft.com/office/drawing/2014/main" id="{952F31F7-73DF-4E1F-892E-5D98126F7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23500" y="0"/>
            <a:ext cx="1968500" cy="6870700"/>
          </a:xfrm>
          <a:prstGeom prst="rect">
            <a:avLst/>
          </a:prstGeom>
        </p:spPr>
      </p:pic>
      <p:pic>
        <p:nvPicPr>
          <p:cNvPr id="16" name="Object 3" descr="preencoded.png">
            <a:extLst>
              <a:ext uri="{FF2B5EF4-FFF2-40B4-BE49-F238E27FC236}">
                <a16:creationId xmlns:a16="http://schemas.microsoft.com/office/drawing/2014/main" id="{864FA54A-015B-440D-A1E8-6AD54738F9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9455083" y="0"/>
            <a:ext cx="1816167" cy="6870700"/>
          </a:xfrm>
          <a:prstGeom prst="rect">
            <a:avLst/>
          </a:prstGeom>
        </p:spPr>
      </p:pic>
      <p:pic>
        <p:nvPicPr>
          <p:cNvPr id="17" name="Object 4" descr="preencoded.png">
            <a:extLst>
              <a:ext uri="{FF2B5EF4-FFF2-40B4-BE49-F238E27FC236}">
                <a16:creationId xmlns:a16="http://schemas.microsoft.com/office/drawing/2014/main" id="{689D9139-BB03-40D0-9B4D-47CBD9C3544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0" y="-28280"/>
            <a:ext cx="11271250" cy="749300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6ABB63A-A523-46DB-AF68-E6AC3419DA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C5189F0D-06E6-4F85-8A56-4DD2F9A1E8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07898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C32B87-D673-4132-9F54-F15A445AB0BD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DA9DEE7-4689-4510-B2A8-0DCA0577E04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27402" y="89293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730FBB5C-19C5-4078-BA79-2B774A3FE8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480800" y="95250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r>
              <a:rPr lang="en-IN" dirty="0"/>
              <a:t>Logo</a:t>
            </a:r>
          </a:p>
        </p:txBody>
      </p:sp>
      <p:pic>
        <p:nvPicPr>
          <p:cNvPr id="12" name="Object 5" descr="preencoded.png">
            <a:extLst>
              <a:ext uri="{FF2B5EF4-FFF2-40B4-BE49-F238E27FC236}">
                <a16:creationId xmlns:a16="http://schemas.microsoft.com/office/drawing/2014/main" id="{E7CA5C3A-DC83-4658-BA9B-2B97CF9DDA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03250" y="76397"/>
            <a:ext cx="317500" cy="533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56C14E5-B5B4-469C-8075-18471043EC6D}"/>
              </a:ext>
            </a:extLst>
          </p:cNvPr>
          <p:cNvSpPr txBox="1"/>
          <p:nvPr userDrawn="1"/>
        </p:nvSpPr>
        <p:spPr>
          <a:xfrm>
            <a:off x="920749" y="67739"/>
            <a:ext cx="41791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500" b="1" dirty="0">
                <a:solidFill>
                  <a:srgbClr val="10546D"/>
                </a:solidFill>
              </a:rPr>
              <a:t>स्वास्थ्य एवं परिवार कल्याण मंत्रालय</a:t>
            </a:r>
            <a:endParaRPr lang="en-IN" sz="1500" b="1" dirty="0">
              <a:solidFill>
                <a:srgbClr val="10546D"/>
              </a:solidFill>
            </a:endParaRPr>
          </a:p>
          <a:p>
            <a:pPr lvl="0"/>
            <a:r>
              <a:rPr lang="en-IN" sz="1600" b="1" dirty="0">
                <a:solidFill>
                  <a:srgbClr val="10546D"/>
                </a:solidFill>
              </a:rPr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4093756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5CDD7B92-45ED-4902-A244-F3B0B469D5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89293"/>
            <a:ext cx="12192000" cy="687070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AA98E7E7-7AA3-4C15-8DA8-97056D54C7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749300"/>
          </a:xfrm>
          <a:prstGeom prst="rect">
            <a:avLst/>
          </a:prstGeom>
        </p:spPr>
      </p:pic>
      <p:sp>
        <p:nvSpPr>
          <p:cNvPr id="18" name="Object13">
            <a:extLst>
              <a:ext uri="{FF2B5EF4-FFF2-40B4-BE49-F238E27FC236}">
                <a16:creationId xmlns:a16="http://schemas.microsoft.com/office/drawing/2014/main" id="{5F7CFDF1-AE6A-4CC3-A065-D228E6F6A2B2}"/>
              </a:ext>
            </a:extLst>
          </p:cNvPr>
          <p:cNvSpPr/>
          <p:nvPr userDrawn="1"/>
        </p:nvSpPr>
        <p:spPr>
          <a:xfrm>
            <a:off x="11480800" y="298450"/>
            <a:ext cx="361950" cy="1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050"/>
              </a:lnSpc>
            </a:pPr>
            <a:r>
              <a:rPr lang="en-US" sz="900" dirty="0">
                <a:solidFill>
                  <a:srgbClr val="FFFFFF"/>
                </a:solidFill>
                <a:latin typeface="HK Grotesk SemiBold Italic" pitchFamily="34" charset="0"/>
                <a:ea typeface="HK Grotesk SemiBold Italic" pitchFamily="34" charset="-122"/>
                <a:cs typeface="HK Grotesk SemiBold Italic" pitchFamily="34" charset="-120"/>
              </a:rPr>
              <a:t>Logo 2</a:t>
            </a:r>
            <a:endParaRPr lang="en-US" sz="900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FBAEBF1A-11DD-4145-BC77-82D3231EBD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27402" y="89293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FC2CAEBF-20BB-4786-8C50-2F3CEF9A220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480800" y="95250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80EE33D-65D5-4071-92F0-641D186F65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64C88F4-C5D3-40EF-9B36-FAED222B67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74790B-6E20-4BBA-8E85-F2724B0A36DF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pic>
        <p:nvPicPr>
          <p:cNvPr id="13" name="Object 5" descr="preencoded.png">
            <a:extLst>
              <a:ext uri="{FF2B5EF4-FFF2-40B4-BE49-F238E27FC236}">
                <a16:creationId xmlns:a16="http://schemas.microsoft.com/office/drawing/2014/main" id="{4815A1BB-514D-4CB0-8735-9662C9F19DB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03250" y="76397"/>
            <a:ext cx="317500" cy="533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DDD4A8-F41A-4AC7-B2F8-1C5BA41CDBF6}"/>
              </a:ext>
            </a:extLst>
          </p:cNvPr>
          <p:cNvSpPr txBox="1"/>
          <p:nvPr userDrawn="1"/>
        </p:nvSpPr>
        <p:spPr>
          <a:xfrm>
            <a:off x="920749" y="67739"/>
            <a:ext cx="41791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500" b="1" dirty="0">
                <a:solidFill>
                  <a:srgbClr val="10546D"/>
                </a:solidFill>
              </a:rPr>
              <a:t>स्वास्थ्य एवं परिवार कल्याण मंत्रालय</a:t>
            </a:r>
            <a:endParaRPr lang="en-IN" sz="1500" b="1" dirty="0">
              <a:solidFill>
                <a:srgbClr val="10546D"/>
              </a:solidFill>
            </a:endParaRPr>
          </a:p>
          <a:p>
            <a:pPr lvl="0"/>
            <a:r>
              <a:rPr lang="en-IN" sz="1600" b="1" dirty="0">
                <a:solidFill>
                  <a:srgbClr val="10546D"/>
                </a:solidFill>
              </a:rPr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4099554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0D842B15-DDA3-4B8E-8EB4-B7357C050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37708"/>
            <a:ext cx="12192000" cy="749300"/>
          </a:xfrm>
          <a:prstGeom prst="rect">
            <a:avLst/>
          </a:prstGeom>
        </p:spPr>
      </p:pic>
      <p:sp>
        <p:nvSpPr>
          <p:cNvPr id="9" name="Object13">
            <a:extLst>
              <a:ext uri="{FF2B5EF4-FFF2-40B4-BE49-F238E27FC236}">
                <a16:creationId xmlns:a16="http://schemas.microsoft.com/office/drawing/2014/main" id="{DA4F7C5B-B004-43B0-8870-C47C7B0394EA}"/>
              </a:ext>
            </a:extLst>
          </p:cNvPr>
          <p:cNvSpPr/>
          <p:nvPr userDrawn="1"/>
        </p:nvSpPr>
        <p:spPr>
          <a:xfrm>
            <a:off x="11480800" y="298450"/>
            <a:ext cx="361950" cy="1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050"/>
              </a:lnSpc>
            </a:pPr>
            <a:r>
              <a:rPr lang="en-US" sz="900" dirty="0">
                <a:solidFill>
                  <a:srgbClr val="FFFFFF"/>
                </a:solidFill>
                <a:latin typeface="HK Grotesk SemiBold Italic" pitchFamily="34" charset="0"/>
                <a:ea typeface="HK Grotesk SemiBold Italic" pitchFamily="34" charset="-122"/>
                <a:cs typeface="HK Grotesk SemiBold Italic" pitchFamily="34" charset="-120"/>
              </a:rPr>
              <a:t>Logo 2</a:t>
            </a:r>
            <a:endParaRPr lang="en-US" sz="900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1B4B994-62E1-4A3A-AAE7-B489CD324D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27402" y="89293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BBED70D-3B07-4190-A692-14960D9767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480800" y="95250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FD511AB-F112-4292-BA24-A4DD7CA56C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47F028D-6D3F-4CBE-922E-269B45A47C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5F71E8-7351-45C9-A8DE-955C07982569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pic>
        <p:nvPicPr>
          <p:cNvPr id="12" name="Object 5" descr="preencoded.png">
            <a:extLst>
              <a:ext uri="{FF2B5EF4-FFF2-40B4-BE49-F238E27FC236}">
                <a16:creationId xmlns:a16="http://schemas.microsoft.com/office/drawing/2014/main" id="{EB6FE6D3-5194-41C3-ACA5-7388CEE20D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03250" y="76397"/>
            <a:ext cx="317500" cy="533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A5856A6-C15B-4B92-92EB-255F7479F286}"/>
              </a:ext>
            </a:extLst>
          </p:cNvPr>
          <p:cNvSpPr txBox="1"/>
          <p:nvPr userDrawn="1"/>
        </p:nvSpPr>
        <p:spPr>
          <a:xfrm>
            <a:off x="920749" y="67739"/>
            <a:ext cx="41791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500" b="1" dirty="0">
                <a:solidFill>
                  <a:srgbClr val="10546D"/>
                </a:solidFill>
              </a:rPr>
              <a:t>स्वास्थ्य एवं परिवार कल्याण मंत्रालय</a:t>
            </a:r>
            <a:endParaRPr lang="en-IN" sz="1500" b="1" dirty="0">
              <a:solidFill>
                <a:srgbClr val="10546D"/>
              </a:solidFill>
            </a:endParaRPr>
          </a:p>
          <a:p>
            <a:pPr lvl="0"/>
            <a:r>
              <a:rPr lang="en-IN" sz="1600" b="1" dirty="0">
                <a:solidFill>
                  <a:srgbClr val="10546D"/>
                </a:solidFill>
              </a:rPr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1549935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913B6772-781B-432E-9B99-A94A6C21DD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B3D12F37-96AF-49A0-A052-39B1D7737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6A03D556-FEF3-4186-9B0E-96D865A543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486400" y="0"/>
            <a:ext cx="5473700" cy="6870700"/>
          </a:xfrm>
          <a:prstGeom prst="rect">
            <a:avLst/>
          </a:prstGeom>
        </p:spPr>
      </p:pic>
      <p:pic>
        <p:nvPicPr>
          <p:cNvPr id="10" name="Object 5" descr="preencoded.png">
            <a:extLst>
              <a:ext uri="{FF2B5EF4-FFF2-40B4-BE49-F238E27FC236}">
                <a16:creationId xmlns:a16="http://schemas.microsoft.com/office/drawing/2014/main" id="{DAD9AA95-27B1-4A35-86A5-D61813B5A4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943600" y="946150"/>
            <a:ext cx="393700" cy="317500"/>
          </a:xfrm>
          <a:prstGeom prst="rect">
            <a:avLst/>
          </a:prstGeom>
        </p:spPr>
      </p:pic>
      <p:pic>
        <p:nvPicPr>
          <p:cNvPr id="11" name="Object 6" descr="preencoded.png">
            <a:extLst>
              <a:ext uri="{FF2B5EF4-FFF2-40B4-BE49-F238E27FC236}">
                <a16:creationId xmlns:a16="http://schemas.microsoft.com/office/drawing/2014/main" id="{B692873E-29F8-47C6-8B84-29CAF35077F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11200" y="336550"/>
            <a:ext cx="584200" cy="9525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76DAA50-FD85-4328-ACEF-2AC221885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8425" y="1263650"/>
            <a:ext cx="4316413" cy="2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10546D"/>
                </a:solidFill>
                <a:latin typeface="Calibre Medium" panose="020B0603030202060203"/>
                <a:ea typeface="Calibre Medium" panose="020B0603030202060203"/>
              </a:defRPr>
            </a:lvl1pPr>
            <a:lvl2pPr>
              <a:defRPr>
                <a:latin typeface="Calibre Medium" panose="020B0603030202060203"/>
                <a:ea typeface="Calibre Medium" panose="020B0603030202060203"/>
              </a:defRPr>
            </a:lvl2pPr>
            <a:lvl3pPr>
              <a:defRPr>
                <a:latin typeface="Calibre Medium" panose="020B0603030202060203"/>
                <a:ea typeface="Calibre Medium" panose="020B0603030202060203"/>
              </a:defRPr>
            </a:lvl3pPr>
            <a:lvl4pPr>
              <a:defRPr>
                <a:latin typeface="Calibre Medium" panose="020B0603030202060203"/>
                <a:ea typeface="Calibre Medium" panose="020B0603030202060203"/>
              </a:defRPr>
            </a:lvl4pPr>
            <a:lvl5pPr>
              <a:defRPr>
                <a:latin typeface="Calibre Medium" panose="020B0603030202060203"/>
                <a:ea typeface="Calibre Medium" panose="020B0603030202060203"/>
              </a:defRPr>
            </a:lvl5pPr>
          </a:lstStyle>
          <a:p>
            <a:pPr lvl="0"/>
            <a:r>
              <a:rPr lang="en-US" dirty="0"/>
              <a:t>This is reference text regarding the message or testimonial of the VIP/Minister in respect to your project or presentation</a:t>
            </a:r>
            <a:endParaRPr lang="en-IN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40F2001-1981-4F29-AAB2-972AB49FFB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48425" y="4203700"/>
            <a:ext cx="4316413" cy="933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Minister Name and Designation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036F8C6-3C56-49A7-8EB6-575DD0153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435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IN" dirty="0"/>
          </a:p>
          <a:p>
            <a:r>
              <a:rPr lang="en-IN" dirty="0"/>
              <a:t>Place holder for Minister Picture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5982CA-BB57-4405-8D6C-FA569B0E07FD}"/>
              </a:ext>
            </a:extLst>
          </p:cNvPr>
          <p:cNvSpPr txBox="1"/>
          <p:nvPr userDrawn="1"/>
        </p:nvSpPr>
        <p:spPr>
          <a:xfrm>
            <a:off x="94267" y="1343345"/>
            <a:ext cx="17816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500" dirty="0">
                <a:solidFill>
                  <a:schemeClr val="bg1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1500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1600" dirty="0">
                <a:solidFill>
                  <a:schemeClr val="bg1"/>
                </a:solidFill>
                <a:latin typeface="Calibre Medium"/>
              </a:rPr>
              <a:t>Ministry of Health </a:t>
            </a:r>
          </a:p>
          <a:p>
            <a:pPr algn="ctr"/>
            <a:r>
              <a:rPr lang="en-IN" sz="1600" dirty="0">
                <a:solidFill>
                  <a:schemeClr val="bg1"/>
                </a:solidFill>
                <a:latin typeface="Calibre Medium"/>
              </a:rPr>
              <a:t>&amp; Family Welfare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AF1A4F-B05F-49F7-8E67-7C60842C2D71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1343020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9124D-0500-481F-AC90-8DD3C8A20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B0FB1-DB5A-4F69-BB63-043541C54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824B6-BD5C-4B5D-A7AF-356CF3E3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34F20-5D4C-474D-B91C-4EBC53B0D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87736-FE84-4FB1-831E-2299D5EE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021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91C0E-32DA-4F68-84BC-D319DEE7D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A0C74-9E01-4602-A421-510BA792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C17E0-D211-4250-A638-7397291A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85E96-4A75-4D5F-9AEF-4F5F6A22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71141-B615-436F-B269-3927618C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2757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3CF67-A5E0-4391-8CAA-28571E84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DE109-483A-4DC7-8A17-177ADB9A4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3987C-39A9-4834-8BB6-A2E56E9F5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63C06-B580-4BE8-953B-EABCEA796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B3949-C092-4D85-8945-1C4EE40A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5131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6E1C7-B3C1-489A-B622-9C42A2AC7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82FE9-83EC-4E9E-8B3E-7EB3959AF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32D94-D533-4824-86BC-DDCABF505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C2F0D-C9DC-4DCF-9C25-65E729E2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954C9-5390-45D6-9C78-80335743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AC985-501D-4C72-8B80-CBA477F2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122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375B-3FF7-4996-A594-4FAAB060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96BB4-00F5-4334-B935-C149BFE9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042D8-B15B-466E-A258-5DA527732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75ADC-EF29-44C9-8656-E6268758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B9F2BB3D-3AE5-4FF6-8B16-81FC28A3D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5BD88F67-94E8-4D22-955F-0848183C09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F110A90B-224A-405B-8C98-E621AAF5EBE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15000" y="711200"/>
            <a:ext cx="762000" cy="1219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54C278-861A-43E4-A365-050AA6B250BD}"/>
              </a:ext>
            </a:extLst>
          </p:cNvPr>
          <p:cNvSpPr txBox="1"/>
          <p:nvPr userDrawn="1"/>
        </p:nvSpPr>
        <p:spPr>
          <a:xfrm>
            <a:off x="2582944" y="2006329"/>
            <a:ext cx="6966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000" dirty="0">
                <a:solidFill>
                  <a:schemeClr val="bg1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2000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2200" dirty="0">
                <a:solidFill>
                  <a:schemeClr val="bg1"/>
                </a:solidFill>
                <a:latin typeface="Calibre Medium"/>
              </a:rPr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810181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E212E-B7B5-4AAC-96A9-50CC96F7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A773E-80C1-4296-A750-9AF07845C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68AD6-55AB-4EF3-A82B-ED981AA1C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9A29B-8CF9-4757-A334-9F301000AE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CB2CE3-7F4D-49EA-AB7C-312DA5661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219BF0-A4C5-49C6-8941-875BF22BF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315D93-7EFF-4E54-BCA9-13B76184A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6ED097-A91F-4BE4-9E57-96B96D3B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7612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C177-323E-45B2-B1DF-E741D64B1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590541-49EF-4DE3-8F56-6C6BFE7A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D60CA-615B-4C34-90EC-08245860C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0A17B-B418-4FB3-B7F7-912CB20B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7874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F31F8A-C207-466E-B736-FF284CC982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B8F95B-427F-4F56-B55C-AF6155075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6BF1A-131F-4C3C-8F11-84549A91B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1354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ADC1-A2A9-48FC-AD87-E1351F26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CAF74-89A6-424D-B16D-6F5C9A83D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ACF0C-4B56-4EDF-90EA-8EA62440D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6190F-A9FD-4739-9D9C-046EB920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30FED-59C8-4AFC-89C9-16A67B5F3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68E22-36D6-4AB4-9BD1-720F09DB5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768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FFF1F-A0E2-479F-83AD-81AA037F5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5B900B-D0B7-4FBD-A60A-4FB8562A1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6912A-C5BE-4FA2-9B66-1111CDC2D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655AF-4B03-4B0B-850B-840310A5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77990-BB40-4776-B89D-9887BEF67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529DB-BEEE-4D1B-832D-31F5B2E0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0110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6992A-A4A4-4C0C-BFE0-D892962B2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86F6C3-D146-4A29-862E-3B5328F30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C805B-F422-4D75-9AEA-00211C8B2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3DAE5-31DD-4A5E-A85C-845C1EAD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C09FE-CCEF-441C-814F-564C6F11E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1453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9B7379-6464-4D6D-9D06-5C4DD6032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F297E-E368-4F41-90FB-C4DBE21F0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113BA-427E-4D3F-8AA4-BA4EC77B6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1C187-1A36-4E87-8C74-AF1390CB0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4EBBA-A5B5-437A-84CF-528980C87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728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" descr="preencoded.png">
            <a:extLst>
              <a:ext uri="{FF2B5EF4-FFF2-40B4-BE49-F238E27FC236}">
                <a16:creationId xmlns:a16="http://schemas.microsoft.com/office/drawing/2014/main" id="{A77F51B7-AD8A-45B5-BA2E-2151C5B705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ject 2" descr="preencoded.png">
            <a:extLst>
              <a:ext uri="{FF2B5EF4-FFF2-40B4-BE49-F238E27FC236}">
                <a16:creationId xmlns:a16="http://schemas.microsoft.com/office/drawing/2014/main" id="{CFBA17C8-7373-4FB8-B830-381242ECC8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1FA773C8-2F45-464C-8913-7C73064ACC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968499" y="0"/>
            <a:ext cx="8255000" cy="6858000"/>
          </a:xfrm>
          <a:prstGeom prst="rect">
            <a:avLst/>
          </a:prstGeom>
        </p:spPr>
      </p:pic>
      <p:pic>
        <p:nvPicPr>
          <p:cNvPr id="10" name="Object 4" descr="preencoded.png">
            <a:extLst>
              <a:ext uri="{FF2B5EF4-FFF2-40B4-BE49-F238E27FC236}">
                <a16:creationId xmlns:a16="http://schemas.microsoft.com/office/drawing/2014/main" id="{5C5967CE-19FA-4719-A2CF-316A9DD97E6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715000" y="711200"/>
            <a:ext cx="762000" cy="12192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697625-A2BD-4CFD-8942-DCDDDD10C6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6944" y="3121027"/>
            <a:ext cx="7758112" cy="796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9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875F80-2C8A-4C05-A873-202292F54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650" y="4041567"/>
            <a:ext cx="6286500" cy="51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900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33380E-6551-4503-9B53-FFF9F7F98E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8850" y="5962650"/>
            <a:ext cx="25781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48D4A4-AAA9-4092-B511-3A5CEEF73406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92163F-8E47-4A57-9BF7-63FB92DC3535}"/>
              </a:ext>
            </a:extLst>
          </p:cNvPr>
          <p:cNvSpPr txBox="1"/>
          <p:nvPr userDrawn="1"/>
        </p:nvSpPr>
        <p:spPr>
          <a:xfrm>
            <a:off x="2582944" y="2006329"/>
            <a:ext cx="69664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800" dirty="0">
                <a:solidFill>
                  <a:srgbClr val="226578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1800" dirty="0">
              <a:solidFill>
                <a:srgbClr val="226578"/>
              </a:solidFill>
              <a:latin typeface="Calibre Medium"/>
            </a:endParaRPr>
          </a:p>
          <a:p>
            <a:pPr algn="ctr"/>
            <a:r>
              <a:rPr lang="en-IN" sz="2000" dirty="0">
                <a:solidFill>
                  <a:srgbClr val="226578"/>
                </a:solidFill>
                <a:latin typeface="Calibre Medium"/>
              </a:rPr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97080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1F5D87BD-96FD-4E06-8E82-198DEC0D1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4C82A6EC-C045-4D01-A71E-ACD7E48655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F15E6932-83D3-483E-8D31-5A00528C84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968500" y="0"/>
            <a:ext cx="8255000" cy="68580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AE09EF9B-937C-4E5A-B244-605A59159FD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715000" y="711200"/>
            <a:ext cx="762000" cy="1219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1135AE-B91C-4540-9287-66BF52476C91}"/>
              </a:ext>
            </a:extLst>
          </p:cNvPr>
          <p:cNvSpPr txBox="1"/>
          <p:nvPr userDrawn="1"/>
        </p:nvSpPr>
        <p:spPr>
          <a:xfrm>
            <a:off x="2582944" y="2006329"/>
            <a:ext cx="69664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800" dirty="0">
                <a:solidFill>
                  <a:srgbClr val="226578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1800" dirty="0">
              <a:solidFill>
                <a:srgbClr val="226578"/>
              </a:solidFill>
              <a:latin typeface="Calibre Medium"/>
            </a:endParaRPr>
          </a:p>
          <a:p>
            <a:pPr algn="ctr"/>
            <a:r>
              <a:rPr lang="en-IN" sz="2000" dirty="0">
                <a:solidFill>
                  <a:srgbClr val="226578"/>
                </a:solidFill>
                <a:latin typeface="Calibre Medium"/>
              </a:rPr>
              <a:t>Ministry of Health &amp; Family Welfare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4F189A-E8EB-47FC-8F4B-7BCB03AF04C9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231887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1" descr="preencoded.png">
            <a:extLst>
              <a:ext uri="{FF2B5EF4-FFF2-40B4-BE49-F238E27FC236}">
                <a16:creationId xmlns:a16="http://schemas.microsoft.com/office/drawing/2014/main" id="{0EB065B4-59D8-4196-92E4-7D02DE85C2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9" name="Object 2" descr="preencoded.png">
            <a:extLst>
              <a:ext uri="{FF2B5EF4-FFF2-40B4-BE49-F238E27FC236}">
                <a16:creationId xmlns:a16="http://schemas.microsoft.com/office/drawing/2014/main" id="{24DDC71D-5898-4546-98BE-80D748B881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1A88FD14-3CB0-46A1-A55F-6D25EDE18EB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968500" y="0"/>
            <a:ext cx="8255000" cy="6870700"/>
          </a:xfrm>
          <a:prstGeom prst="rect">
            <a:avLst/>
          </a:prstGeom>
        </p:spPr>
      </p:pic>
      <p:pic>
        <p:nvPicPr>
          <p:cNvPr id="11" name="Object 4" descr="preencoded.png">
            <a:extLst>
              <a:ext uri="{FF2B5EF4-FFF2-40B4-BE49-F238E27FC236}">
                <a16:creationId xmlns:a16="http://schemas.microsoft.com/office/drawing/2014/main" id="{629F9FE8-A940-4BE8-9A42-80ADD5A3712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11200" y="336550"/>
            <a:ext cx="584200" cy="952500"/>
          </a:xfrm>
          <a:prstGeom prst="rect">
            <a:avLst/>
          </a:prstGeom>
        </p:spPr>
      </p:pic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03249A6-E205-4D53-BB85-FE5DE67269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6944" y="2236151"/>
            <a:ext cx="7758112" cy="796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9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13AF06C-C46D-4532-9A99-466EF05E7F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650" y="3156691"/>
            <a:ext cx="6286500" cy="51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900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1BD14A71-B613-48E4-8EE4-1D9DC10203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8850" y="6000750"/>
            <a:ext cx="25781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AC1069-3CF5-49A2-A417-5B41FEE4391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12402" y="5720991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9B18F52A-543B-4B51-B3B8-7AF4D90F47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65800" y="5726948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236D95-4A7F-450B-B39E-E205143A2DAB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3E9965-3B72-460A-A7C9-9E55879901B2}"/>
              </a:ext>
            </a:extLst>
          </p:cNvPr>
          <p:cNvSpPr txBox="1"/>
          <p:nvPr userDrawn="1"/>
        </p:nvSpPr>
        <p:spPr>
          <a:xfrm>
            <a:off x="94267" y="1343345"/>
            <a:ext cx="17816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500" dirty="0">
                <a:solidFill>
                  <a:schemeClr val="bg1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1500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1600" dirty="0">
                <a:solidFill>
                  <a:schemeClr val="bg1"/>
                </a:solidFill>
                <a:latin typeface="Calibre Medium"/>
              </a:rPr>
              <a:t>Ministry of Health </a:t>
            </a:r>
          </a:p>
          <a:p>
            <a:pPr algn="ctr"/>
            <a:r>
              <a:rPr lang="en-IN" sz="1600" dirty="0">
                <a:solidFill>
                  <a:schemeClr val="bg1"/>
                </a:solidFill>
                <a:latin typeface="Calibre Medium"/>
              </a:rPr>
              <a:t>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61656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D7DDAB9C-E89F-44B5-8C21-EF03AA8C61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9192BE58-37A3-45EB-92F4-9FC8787C29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261F4F6A-025F-46B0-A2D8-A7C06B9662A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968500" y="0"/>
            <a:ext cx="8255000" cy="68707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F4D5323A-29F8-4D7F-A860-FB75E6D1B70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11200" y="336550"/>
            <a:ext cx="584200" cy="952500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55B74B0-ACD0-4528-9BB8-9D772D6F78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12402" y="5720991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D7E5B176-B63B-49F4-8A5B-8EC827A85D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65800" y="5726948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8A35C9-C01D-4D7C-8D4B-9044A9F50053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567950-7E06-482F-97E1-822E07991FA0}"/>
              </a:ext>
            </a:extLst>
          </p:cNvPr>
          <p:cNvSpPr txBox="1"/>
          <p:nvPr userDrawn="1"/>
        </p:nvSpPr>
        <p:spPr>
          <a:xfrm>
            <a:off x="94267" y="1343345"/>
            <a:ext cx="17816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500" dirty="0">
                <a:solidFill>
                  <a:schemeClr val="bg1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1500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1600" dirty="0">
                <a:solidFill>
                  <a:schemeClr val="bg1"/>
                </a:solidFill>
                <a:latin typeface="Calibre Medium"/>
              </a:rPr>
              <a:t>Ministry of Health </a:t>
            </a:r>
          </a:p>
          <a:p>
            <a:pPr algn="ctr"/>
            <a:r>
              <a:rPr lang="en-IN" sz="1600" dirty="0">
                <a:solidFill>
                  <a:schemeClr val="bg1"/>
                </a:solidFill>
                <a:latin typeface="Calibre Medium"/>
              </a:rPr>
              <a:t>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267055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" descr="preencoded.png">
            <a:extLst>
              <a:ext uri="{FF2B5EF4-FFF2-40B4-BE49-F238E27FC236}">
                <a16:creationId xmlns:a16="http://schemas.microsoft.com/office/drawing/2014/main" id="{EAABBBFC-F068-4D38-B0FF-F9C3510DCF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8" name="Object 2" descr="preencoded.png">
            <a:extLst>
              <a:ext uri="{FF2B5EF4-FFF2-40B4-BE49-F238E27FC236}">
                <a16:creationId xmlns:a16="http://schemas.microsoft.com/office/drawing/2014/main" id="{0A01A99E-6E39-4AC0-9F1F-D093D55FCF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20B08B30-5208-4195-B773-AD38CE8A971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955998" y="-12700"/>
            <a:ext cx="8255000" cy="6870700"/>
          </a:xfrm>
          <a:prstGeom prst="rect">
            <a:avLst/>
          </a:prstGeom>
        </p:spPr>
      </p:pic>
      <p:pic>
        <p:nvPicPr>
          <p:cNvPr id="10" name="Object 4" descr="preencoded.png">
            <a:extLst>
              <a:ext uri="{FF2B5EF4-FFF2-40B4-BE49-F238E27FC236}">
                <a16:creationId xmlns:a16="http://schemas.microsoft.com/office/drawing/2014/main" id="{07FC868C-8CBB-49A8-9080-169DE8D5D8D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11200" y="336550"/>
            <a:ext cx="584200" cy="9525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D445DFA-3C98-4068-91A4-435FECD26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50" y="744850"/>
            <a:ext cx="4009534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Title of the Slide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EC279AA-44DA-4813-9772-A0041E4FD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98726" y="2111449"/>
            <a:ext cx="7239163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2B118145-6059-4200-B2BC-FDF31991987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12402" y="5720991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3DB8EA99-A1A0-4C79-9CDB-16DE9CC3DC4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65800" y="5726948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375C6B-542C-4DAA-BC22-46DCCB7E0669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3AAA4-828B-4AA5-A4DE-F70882DD8F2B}"/>
              </a:ext>
            </a:extLst>
          </p:cNvPr>
          <p:cNvSpPr txBox="1"/>
          <p:nvPr userDrawn="1"/>
        </p:nvSpPr>
        <p:spPr>
          <a:xfrm>
            <a:off x="94267" y="1343345"/>
            <a:ext cx="17816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500" dirty="0">
                <a:solidFill>
                  <a:schemeClr val="bg1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1500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1600" dirty="0">
                <a:solidFill>
                  <a:schemeClr val="bg1"/>
                </a:solidFill>
                <a:latin typeface="Calibre Medium"/>
              </a:rPr>
              <a:t>Ministry of Health </a:t>
            </a:r>
          </a:p>
          <a:p>
            <a:pPr algn="ctr"/>
            <a:r>
              <a:rPr lang="en-IN" sz="1600" dirty="0">
                <a:solidFill>
                  <a:schemeClr val="bg1"/>
                </a:solidFill>
                <a:latin typeface="Calibre Medium"/>
              </a:rPr>
              <a:t>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205760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CA19BD69-278B-4CAE-BACC-4C696516F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59510C03-1ABD-4752-80BA-09D6F967ED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11571575-0923-451B-9D55-025993C8842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0" y="9426"/>
            <a:ext cx="8839200" cy="68707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FC311C97-159B-470D-BE9F-18DBD77B5A1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0" y="-9426"/>
            <a:ext cx="8839200" cy="749300"/>
          </a:xfrm>
          <a:prstGeom prst="rect">
            <a:avLst/>
          </a:prstGeom>
        </p:spPr>
      </p:pic>
      <p:pic>
        <p:nvPicPr>
          <p:cNvPr id="10" name="Object 5" descr="preencoded.png">
            <a:extLst>
              <a:ext uri="{FF2B5EF4-FFF2-40B4-BE49-F238E27FC236}">
                <a16:creationId xmlns:a16="http://schemas.microsoft.com/office/drawing/2014/main" id="{1438FBDE-A2A5-4A61-A149-1591F2546BB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03250" y="76397"/>
            <a:ext cx="317500" cy="533400"/>
          </a:xfrm>
          <a:prstGeom prst="rect">
            <a:avLst/>
          </a:prstGeom>
        </p:spPr>
      </p:pic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4ACB5A69-F2BE-4EF9-8EFE-FD84935B333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27742" y="176655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3A2F5E1D-3791-46AC-ADF0-58A6A9ABBC9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781140" y="182612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E4D92DC-36E4-490E-95A7-29E7B3A2F5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FC172AC-745A-42C7-A618-7E96B6761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>
              <a:lnSpc>
                <a:spcPts val="1650"/>
              </a:lnSpc>
            </a:pPr>
            <a:r>
              <a:rPr lang="en-US" sz="18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800" dirty="0">
              <a:latin typeface="Calibre Medium" panose="020B0603030202060203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37EEE2-1FCE-473D-BA88-96562AECAF55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EBBA31-09BD-4B02-8B2B-3723B7DDD5D3}"/>
              </a:ext>
            </a:extLst>
          </p:cNvPr>
          <p:cNvSpPr txBox="1"/>
          <p:nvPr userDrawn="1"/>
        </p:nvSpPr>
        <p:spPr>
          <a:xfrm>
            <a:off x="920749" y="67739"/>
            <a:ext cx="41791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500" b="1" dirty="0">
                <a:solidFill>
                  <a:srgbClr val="10546D"/>
                </a:solidFill>
              </a:rPr>
              <a:t>स्वास्थ्य एवं परिवार कल्याण मंत्रालय</a:t>
            </a:r>
            <a:endParaRPr lang="en-IN" sz="1500" b="1" dirty="0">
              <a:solidFill>
                <a:srgbClr val="10546D"/>
              </a:solidFill>
            </a:endParaRPr>
          </a:p>
          <a:p>
            <a:pPr lvl="0"/>
            <a:r>
              <a:rPr lang="en-IN" sz="1600" b="1" dirty="0">
                <a:solidFill>
                  <a:srgbClr val="10546D"/>
                </a:solidFill>
              </a:rPr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86006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CA19BD69-278B-4CAE-BACC-4C696516F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11571575-0923-451B-9D55-025993C884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9426"/>
            <a:ext cx="8839200" cy="68707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FC311C97-159B-470D-BE9F-18DBD77B5A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0" y="-9426"/>
            <a:ext cx="8839200" cy="749300"/>
          </a:xfrm>
          <a:prstGeom prst="rect">
            <a:avLst/>
          </a:prstGeom>
        </p:spPr>
      </p:pic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4ACB5A69-F2BE-4EF9-8EFE-FD84935B333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27742" y="176655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3A2F5E1D-3791-46AC-ADF0-58A6A9ABBC9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781140" y="182612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pic>
        <p:nvPicPr>
          <p:cNvPr id="18" name="Object 2" descr="preencoded.png">
            <a:extLst>
              <a:ext uri="{FF2B5EF4-FFF2-40B4-BE49-F238E27FC236}">
                <a16:creationId xmlns:a16="http://schemas.microsoft.com/office/drawing/2014/main" id="{7E5340C9-EDE6-424B-A11F-9DD08B22E9D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0" y="-22126"/>
            <a:ext cx="12191999" cy="6870700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7C6C682-8415-474E-AC98-68613C17C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2BF444B-5347-4AE2-BDF6-C02DD7C744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225246-0B60-4811-81E3-705CD158E16E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pic>
        <p:nvPicPr>
          <p:cNvPr id="13" name="Object 5" descr="preencoded.png">
            <a:extLst>
              <a:ext uri="{FF2B5EF4-FFF2-40B4-BE49-F238E27FC236}">
                <a16:creationId xmlns:a16="http://schemas.microsoft.com/office/drawing/2014/main" id="{364D6B7D-CA02-41A1-9637-6F649BB5F39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03250" y="76397"/>
            <a:ext cx="317500" cy="533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9CC847A-4169-4ABD-B707-1CDFB7917643}"/>
              </a:ext>
            </a:extLst>
          </p:cNvPr>
          <p:cNvSpPr txBox="1"/>
          <p:nvPr userDrawn="1"/>
        </p:nvSpPr>
        <p:spPr>
          <a:xfrm>
            <a:off x="920749" y="67739"/>
            <a:ext cx="41791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500" b="1" dirty="0">
                <a:solidFill>
                  <a:srgbClr val="10546D"/>
                </a:solidFill>
              </a:rPr>
              <a:t>स्वास्थ्य एवं परिवार कल्याण मंत्रालय</a:t>
            </a:r>
            <a:endParaRPr lang="en-IN" sz="1500" b="1" dirty="0">
              <a:solidFill>
                <a:srgbClr val="10546D"/>
              </a:solidFill>
            </a:endParaRPr>
          </a:p>
          <a:p>
            <a:pPr lvl="0"/>
            <a:r>
              <a:rPr lang="en-IN" sz="1600" b="1" dirty="0">
                <a:solidFill>
                  <a:srgbClr val="10546D"/>
                </a:solidFill>
              </a:rPr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43020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D445D2-8CE6-4942-80DC-70134A9AC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3E53E-823D-48C2-8E29-23D1E1FB8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3D66F-3E61-42FB-AF50-6024C8F38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2FE44-66D6-4160-B35F-6936EF969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578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2" r:id="rId3"/>
    <p:sldLayoutId id="2147483670" r:id="rId4"/>
    <p:sldLayoutId id="2147483664" r:id="rId5"/>
    <p:sldLayoutId id="2147483672" r:id="rId6"/>
    <p:sldLayoutId id="2147483663" r:id="rId7"/>
    <p:sldLayoutId id="2147483665" r:id="rId8"/>
    <p:sldLayoutId id="2147483676" r:id="rId9"/>
    <p:sldLayoutId id="2147483677" r:id="rId10"/>
    <p:sldLayoutId id="2147483678" r:id="rId11"/>
    <p:sldLayoutId id="2147483679" r:id="rId12"/>
    <p:sldLayoutId id="2147483673" r:id="rId13"/>
    <p:sldLayoutId id="2147483674" r:id="rId14"/>
    <p:sldLayoutId id="2147483675" r:id="rId15"/>
    <p:sldLayoutId id="2147483649" r:id="rId16"/>
    <p:sldLayoutId id="2147483650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656" r:id="rId23"/>
    <p:sldLayoutId id="2147483657" r:id="rId24"/>
    <p:sldLayoutId id="2147483658" r:id="rId25"/>
    <p:sldLayoutId id="214748365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75.svg"/><Relationship Id="rId3" Type="http://schemas.openxmlformats.org/officeDocument/2006/relationships/image" Target="../media/image68.svg"/><Relationship Id="rId7" Type="http://schemas.openxmlformats.org/officeDocument/2006/relationships/image" Target="../media/image72.svg"/><Relationship Id="rId12" Type="http://schemas.openxmlformats.org/officeDocument/2006/relationships/image" Target="../media/image6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1.png"/><Relationship Id="rId11" Type="http://schemas.openxmlformats.org/officeDocument/2006/relationships/image" Target="../media/image74.svg"/><Relationship Id="rId5" Type="http://schemas.openxmlformats.org/officeDocument/2006/relationships/image" Target="../media/image70.svg"/><Relationship Id="rId10" Type="http://schemas.openxmlformats.org/officeDocument/2006/relationships/image" Target="../media/image63.png"/><Relationship Id="rId4" Type="http://schemas.openxmlformats.org/officeDocument/2006/relationships/image" Target="../media/image69.png"/><Relationship Id="rId9" Type="http://schemas.openxmlformats.org/officeDocument/2006/relationships/image" Target="../media/image7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svg"/><Relationship Id="rId7" Type="http://schemas.openxmlformats.org/officeDocument/2006/relationships/image" Target="../media/image81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png"/><Relationship Id="rId5" Type="http://schemas.openxmlformats.org/officeDocument/2006/relationships/image" Target="../media/image79.svg"/><Relationship Id="rId10" Type="http://schemas.openxmlformats.org/officeDocument/2006/relationships/image" Target="../media/image84.svg"/><Relationship Id="rId4" Type="http://schemas.openxmlformats.org/officeDocument/2006/relationships/image" Target="../media/image78.png"/><Relationship Id="rId9" Type="http://schemas.openxmlformats.org/officeDocument/2006/relationships/image" Target="../media/image8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svg"/><Relationship Id="rId18" Type="http://schemas.openxmlformats.org/officeDocument/2006/relationships/image" Target="../media/image99.png"/><Relationship Id="rId3" Type="http://schemas.openxmlformats.org/officeDocument/2006/relationships/image" Target="../media/image77.svg"/><Relationship Id="rId21" Type="http://schemas.openxmlformats.org/officeDocument/2006/relationships/image" Target="../media/image79.svg"/><Relationship Id="rId7" Type="http://schemas.openxmlformats.org/officeDocument/2006/relationships/image" Target="../media/image88.svg"/><Relationship Id="rId12" Type="http://schemas.openxmlformats.org/officeDocument/2006/relationships/image" Target="../media/image93.png"/><Relationship Id="rId17" Type="http://schemas.openxmlformats.org/officeDocument/2006/relationships/image" Target="../media/image98.svg"/><Relationship Id="rId25" Type="http://schemas.openxmlformats.org/officeDocument/2006/relationships/image" Target="../media/image101.svg"/><Relationship Id="rId2" Type="http://schemas.openxmlformats.org/officeDocument/2006/relationships/image" Target="../media/image76.png"/><Relationship Id="rId16" Type="http://schemas.openxmlformats.org/officeDocument/2006/relationships/image" Target="../media/image97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7.png"/><Relationship Id="rId11" Type="http://schemas.openxmlformats.org/officeDocument/2006/relationships/image" Target="../media/image92.svg"/><Relationship Id="rId24" Type="http://schemas.openxmlformats.org/officeDocument/2006/relationships/image" Target="../media/image82.png"/><Relationship Id="rId5" Type="http://schemas.openxmlformats.org/officeDocument/2006/relationships/image" Target="../media/image86.svg"/><Relationship Id="rId15" Type="http://schemas.openxmlformats.org/officeDocument/2006/relationships/image" Target="../media/image96.svg"/><Relationship Id="rId23" Type="http://schemas.openxmlformats.org/officeDocument/2006/relationships/image" Target="../media/image81.svg"/><Relationship Id="rId10" Type="http://schemas.openxmlformats.org/officeDocument/2006/relationships/image" Target="../media/image91.png"/><Relationship Id="rId19" Type="http://schemas.openxmlformats.org/officeDocument/2006/relationships/image" Target="../media/image100.svg"/><Relationship Id="rId4" Type="http://schemas.openxmlformats.org/officeDocument/2006/relationships/image" Target="../media/image85.png"/><Relationship Id="rId9" Type="http://schemas.openxmlformats.org/officeDocument/2006/relationships/image" Target="../media/image90.svg"/><Relationship Id="rId14" Type="http://schemas.openxmlformats.org/officeDocument/2006/relationships/image" Target="../media/image95.png"/><Relationship Id="rId22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svg"/><Relationship Id="rId18" Type="http://schemas.openxmlformats.org/officeDocument/2006/relationships/image" Target="../media/image118.png"/><Relationship Id="rId3" Type="http://schemas.openxmlformats.org/officeDocument/2006/relationships/image" Target="../media/image103.svg"/><Relationship Id="rId7" Type="http://schemas.openxmlformats.org/officeDocument/2006/relationships/image" Target="../media/image107.svg"/><Relationship Id="rId12" Type="http://schemas.openxmlformats.org/officeDocument/2006/relationships/image" Target="../media/image112.png"/><Relationship Id="rId17" Type="http://schemas.openxmlformats.org/officeDocument/2006/relationships/image" Target="../media/image117.svg"/><Relationship Id="rId2" Type="http://schemas.openxmlformats.org/officeDocument/2006/relationships/image" Target="../media/image102.pn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6.png"/><Relationship Id="rId11" Type="http://schemas.openxmlformats.org/officeDocument/2006/relationships/image" Target="../media/image111.svg"/><Relationship Id="rId5" Type="http://schemas.openxmlformats.org/officeDocument/2006/relationships/image" Target="../media/image105.svg"/><Relationship Id="rId15" Type="http://schemas.openxmlformats.org/officeDocument/2006/relationships/image" Target="../media/image115.svg"/><Relationship Id="rId10" Type="http://schemas.openxmlformats.org/officeDocument/2006/relationships/image" Target="../media/image110.png"/><Relationship Id="rId19" Type="http://schemas.openxmlformats.org/officeDocument/2006/relationships/image" Target="../media/image119.svg"/><Relationship Id="rId4" Type="http://schemas.openxmlformats.org/officeDocument/2006/relationships/image" Target="../media/image104.png"/><Relationship Id="rId9" Type="http://schemas.openxmlformats.org/officeDocument/2006/relationships/image" Target="../media/image109.svg"/><Relationship Id="rId14" Type="http://schemas.openxmlformats.org/officeDocument/2006/relationships/image" Target="../media/image1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5" Type="http://schemas.openxmlformats.org/officeDocument/2006/relationships/image" Target="../media/image46.sv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6AAC4D-4B34-4C4D-BAD4-C30829C7641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D2373F1-AFBE-413D-8A0B-DB5C5CE0973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288631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7D946-F7B3-47BA-96D6-9BDA217765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9A3734B-D1A0-48D1-B06E-7A2BCE33B04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5" name="Object 8" descr="preencoded.png">
            <a:extLst>
              <a:ext uri="{FF2B5EF4-FFF2-40B4-BE49-F238E27FC236}">
                <a16:creationId xmlns:a16="http://schemas.microsoft.com/office/drawing/2014/main" id="{C18944ED-61FA-4662-8F8C-5050FCDDA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9938" y="2362200"/>
            <a:ext cx="1117600" cy="1130300"/>
          </a:xfrm>
          <a:prstGeom prst="rect">
            <a:avLst/>
          </a:prstGeom>
        </p:spPr>
      </p:pic>
      <p:pic>
        <p:nvPicPr>
          <p:cNvPr id="6" name="Object 9" descr="preencoded.png">
            <a:extLst>
              <a:ext uri="{FF2B5EF4-FFF2-40B4-BE49-F238E27FC236}">
                <a16:creationId xmlns:a16="http://schemas.microsoft.com/office/drawing/2014/main" id="{0384B4C4-E813-4DA4-9F1C-606FEF99D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165600" y="2362200"/>
            <a:ext cx="1130300" cy="1130300"/>
          </a:xfrm>
          <a:prstGeom prst="rect">
            <a:avLst/>
          </a:prstGeom>
        </p:spPr>
      </p:pic>
      <p:pic>
        <p:nvPicPr>
          <p:cNvPr id="7" name="Object 10" descr="preencoded.png">
            <a:extLst>
              <a:ext uri="{FF2B5EF4-FFF2-40B4-BE49-F238E27FC236}">
                <a16:creationId xmlns:a16="http://schemas.microsoft.com/office/drawing/2014/main" id="{EEC1B4B8-89FA-40F8-8521-CC9B389E8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870700" y="2362200"/>
            <a:ext cx="1117600" cy="1130300"/>
          </a:xfrm>
          <a:prstGeom prst="rect">
            <a:avLst/>
          </a:prstGeom>
        </p:spPr>
      </p:pic>
      <p:pic>
        <p:nvPicPr>
          <p:cNvPr id="8" name="Object 11" descr="preencoded.png">
            <a:extLst>
              <a:ext uri="{FF2B5EF4-FFF2-40B4-BE49-F238E27FC236}">
                <a16:creationId xmlns:a16="http://schemas.microsoft.com/office/drawing/2014/main" id="{3A8E0565-7F25-4778-9903-1AD53C812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955538" y="2730500"/>
            <a:ext cx="406400" cy="393700"/>
          </a:xfrm>
          <a:prstGeom prst="rect">
            <a:avLst/>
          </a:prstGeom>
        </p:spPr>
      </p:pic>
      <p:pic>
        <p:nvPicPr>
          <p:cNvPr id="9" name="Object 12" descr="preencoded.png">
            <a:extLst>
              <a:ext uri="{FF2B5EF4-FFF2-40B4-BE49-F238E27FC236}">
                <a16:creationId xmlns:a16="http://schemas.microsoft.com/office/drawing/2014/main" id="{818CF2A9-5E7C-4763-800C-19BDDCAEA1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521200" y="2730500"/>
            <a:ext cx="406400" cy="393700"/>
          </a:xfrm>
          <a:prstGeom prst="rect">
            <a:avLst/>
          </a:prstGeom>
        </p:spPr>
      </p:pic>
      <p:pic>
        <p:nvPicPr>
          <p:cNvPr id="10" name="Object 13" descr="preencoded.png">
            <a:extLst>
              <a:ext uri="{FF2B5EF4-FFF2-40B4-BE49-F238E27FC236}">
                <a16:creationId xmlns:a16="http://schemas.microsoft.com/office/drawing/2014/main" id="{FE2D8DE0-518C-43FF-9DA2-54A71E7DE9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39000" y="2730500"/>
            <a:ext cx="393700" cy="393700"/>
          </a:xfrm>
          <a:prstGeom prst="rect">
            <a:avLst/>
          </a:prstGeom>
        </p:spPr>
      </p:pic>
      <p:sp>
        <p:nvSpPr>
          <p:cNvPr id="19" name="Object17">
            <a:extLst>
              <a:ext uri="{FF2B5EF4-FFF2-40B4-BE49-F238E27FC236}">
                <a16:creationId xmlns:a16="http://schemas.microsoft.com/office/drawing/2014/main" id="{BDC7C887-A165-4C63-A917-4A121A87B9CA}"/>
              </a:ext>
            </a:extLst>
          </p:cNvPr>
          <p:cNvSpPr/>
          <p:nvPr/>
        </p:nvSpPr>
        <p:spPr>
          <a:xfrm>
            <a:off x="10223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One</a:t>
            </a:r>
            <a:endParaRPr lang="en-US" sz="2400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20" name="Object20">
            <a:extLst>
              <a:ext uri="{FF2B5EF4-FFF2-40B4-BE49-F238E27FC236}">
                <a16:creationId xmlns:a16="http://schemas.microsoft.com/office/drawing/2014/main" id="{4FE55F85-FB1B-4AC5-A46D-4FFF8880F36E}"/>
              </a:ext>
            </a:extLst>
          </p:cNvPr>
          <p:cNvSpPr/>
          <p:nvPr/>
        </p:nvSpPr>
        <p:spPr>
          <a:xfrm>
            <a:off x="1009650" y="4565650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5" name="Object17">
            <a:extLst>
              <a:ext uri="{FF2B5EF4-FFF2-40B4-BE49-F238E27FC236}">
                <a16:creationId xmlns:a16="http://schemas.microsoft.com/office/drawing/2014/main" id="{54C3AA7E-61A4-4218-829A-AE936CD5BAD4}"/>
              </a:ext>
            </a:extLst>
          </p:cNvPr>
          <p:cNvSpPr/>
          <p:nvPr/>
        </p:nvSpPr>
        <p:spPr>
          <a:xfrm>
            <a:off x="36639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Two</a:t>
            </a:r>
            <a:endParaRPr lang="en-US" sz="2400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26" name="Object20">
            <a:extLst>
              <a:ext uri="{FF2B5EF4-FFF2-40B4-BE49-F238E27FC236}">
                <a16:creationId xmlns:a16="http://schemas.microsoft.com/office/drawing/2014/main" id="{B64E3EDA-FCCA-4A60-A9C4-968187FCF2A8}"/>
              </a:ext>
            </a:extLst>
          </p:cNvPr>
          <p:cNvSpPr/>
          <p:nvPr/>
        </p:nvSpPr>
        <p:spPr>
          <a:xfrm>
            <a:off x="3651250" y="4565650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7" name="Object17">
            <a:extLst>
              <a:ext uri="{FF2B5EF4-FFF2-40B4-BE49-F238E27FC236}">
                <a16:creationId xmlns:a16="http://schemas.microsoft.com/office/drawing/2014/main" id="{C2D10C1E-F7D2-4525-A3B5-5BAF3D61D858}"/>
              </a:ext>
            </a:extLst>
          </p:cNvPr>
          <p:cNvSpPr/>
          <p:nvPr/>
        </p:nvSpPr>
        <p:spPr>
          <a:xfrm>
            <a:off x="63563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Three</a:t>
            </a:r>
            <a:endParaRPr lang="en-US" sz="2400" b="1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  <p:sp>
        <p:nvSpPr>
          <p:cNvPr id="28" name="Object20">
            <a:extLst>
              <a:ext uri="{FF2B5EF4-FFF2-40B4-BE49-F238E27FC236}">
                <a16:creationId xmlns:a16="http://schemas.microsoft.com/office/drawing/2014/main" id="{8BDC40ED-42A5-4B71-9080-C8A1052E845F}"/>
              </a:ext>
            </a:extLst>
          </p:cNvPr>
          <p:cNvSpPr/>
          <p:nvPr/>
        </p:nvSpPr>
        <p:spPr>
          <a:xfrm>
            <a:off x="6343650" y="4565650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9" name="Object14">
            <a:extLst>
              <a:ext uri="{FF2B5EF4-FFF2-40B4-BE49-F238E27FC236}">
                <a16:creationId xmlns:a16="http://schemas.microsoft.com/office/drawing/2014/main" id="{70F9E509-7DC3-4327-9FF8-95FE5DB2E851}"/>
              </a:ext>
            </a:extLst>
          </p:cNvPr>
          <p:cNvSpPr/>
          <p:nvPr/>
        </p:nvSpPr>
        <p:spPr>
          <a:xfrm>
            <a:off x="1025525" y="1587500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30" name="Object15">
            <a:extLst>
              <a:ext uri="{FF2B5EF4-FFF2-40B4-BE49-F238E27FC236}">
                <a16:creationId xmlns:a16="http://schemas.microsoft.com/office/drawing/2014/main" id="{398D5A68-B425-4AAC-A236-4AA95E4701D1}"/>
              </a:ext>
            </a:extLst>
          </p:cNvPr>
          <p:cNvSpPr/>
          <p:nvPr/>
        </p:nvSpPr>
        <p:spPr>
          <a:xfrm>
            <a:off x="1025525" y="965200"/>
            <a:ext cx="7657680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301013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5F2F57C-6AF4-43F8-822E-985FCF19AF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F9092D-5825-4157-A549-5E690A3DDB3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7" name="Object 6" descr="preencoded.png">
            <a:extLst>
              <a:ext uri="{FF2B5EF4-FFF2-40B4-BE49-F238E27FC236}">
                <a16:creationId xmlns:a16="http://schemas.microsoft.com/office/drawing/2014/main" id="{80AAC02A-5ACB-4C33-8B68-2D37D5311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98975" y="2362200"/>
            <a:ext cx="1612900" cy="1612900"/>
          </a:xfrm>
          <a:prstGeom prst="rect">
            <a:avLst/>
          </a:prstGeom>
        </p:spPr>
      </p:pic>
      <p:pic>
        <p:nvPicPr>
          <p:cNvPr id="8" name="Object 7" descr="preencoded.png">
            <a:extLst>
              <a:ext uri="{FF2B5EF4-FFF2-40B4-BE49-F238E27FC236}">
                <a16:creationId xmlns:a16="http://schemas.microsoft.com/office/drawing/2014/main" id="{E81F8D68-C6F1-4D19-9BA8-E7C287945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108700" y="2362200"/>
            <a:ext cx="1600200" cy="1612900"/>
          </a:xfrm>
          <a:prstGeom prst="rect">
            <a:avLst/>
          </a:prstGeom>
        </p:spPr>
      </p:pic>
      <p:pic>
        <p:nvPicPr>
          <p:cNvPr id="9" name="Object 8" descr="preencoded.png">
            <a:extLst>
              <a:ext uri="{FF2B5EF4-FFF2-40B4-BE49-F238E27FC236}">
                <a16:creationId xmlns:a16="http://schemas.microsoft.com/office/drawing/2014/main" id="{9FE16B36-685F-4603-9A21-72107C178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295900" y="3644900"/>
            <a:ext cx="1612900" cy="1612900"/>
          </a:xfrm>
          <a:prstGeom prst="rect">
            <a:avLst/>
          </a:prstGeom>
        </p:spPr>
      </p:pic>
      <p:pic>
        <p:nvPicPr>
          <p:cNvPr id="10" name="Object 9" descr="preencoded.png">
            <a:extLst>
              <a:ext uri="{FF2B5EF4-FFF2-40B4-BE49-F238E27FC236}">
                <a16:creationId xmlns:a16="http://schemas.microsoft.com/office/drawing/2014/main" id="{D10B249C-223F-4A2C-A4AC-1BDAB866F0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022850" y="2882900"/>
            <a:ext cx="571500" cy="571500"/>
          </a:xfrm>
          <a:prstGeom prst="rect">
            <a:avLst/>
          </a:prstGeom>
        </p:spPr>
      </p:pic>
      <p:pic>
        <p:nvPicPr>
          <p:cNvPr id="11" name="Object 10" descr="preencoded.png">
            <a:extLst>
              <a:ext uri="{FF2B5EF4-FFF2-40B4-BE49-F238E27FC236}">
                <a16:creationId xmlns:a16="http://schemas.microsoft.com/office/drawing/2014/main" id="{6A43788B-D774-4C8F-9823-AD2FFA607A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610350" y="2882900"/>
            <a:ext cx="584200" cy="571500"/>
          </a:xfrm>
          <a:prstGeom prst="rect">
            <a:avLst/>
          </a:prstGeom>
        </p:spPr>
      </p:pic>
      <p:pic>
        <p:nvPicPr>
          <p:cNvPr id="12" name="Object 11" descr="preencoded.png">
            <a:extLst>
              <a:ext uri="{FF2B5EF4-FFF2-40B4-BE49-F238E27FC236}">
                <a16:creationId xmlns:a16="http://schemas.microsoft.com/office/drawing/2014/main" id="{8EEF57CB-7BAD-4CE7-8E96-795142FCCB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810250" y="4165600"/>
            <a:ext cx="571500" cy="571500"/>
          </a:xfrm>
          <a:prstGeom prst="rect">
            <a:avLst/>
          </a:prstGeom>
        </p:spPr>
      </p:pic>
      <p:sp>
        <p:nvSpPr>
          <p:cNvPr id="13" name="Object14">
            <a:extLst>
              <a:ext uri="{FF2B5EF4-FFF2-40B4-BE49-F238E27FC236}">
                <a16:creationId xmlns:a16="http://schemas.microsoft.com/office/drawing/2014/main" id="{39140953-C97D-4909-AE5F-AB23CB610CC0}"/>
              </a:ext>
            </a:extLst>
          </p:cNvPr>
          <p:cNvSpPr/>
          <p:nvPr/>
        </p:nvSpPr>
        <p:spPr>
          <a:xfrm>
            <a:off x="1025524" y="1587500"/>
            <a:ext cx="10147301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14" name="Object15">
            <a:extLst>
              <a:ext uri="{FF2B5EF4-FFF2-40B4-BE49-F238E27FC236}">
                <a16:creationId xmlns:a16="http://schemas.microsoft.com/office/drawing/2014/main" id="{4BF3A372-81D9-4445-87B0-131B67A1F7A9}"/>
              </a:ext>
            </a:extLst>
          </p:cNvPr>
          <p:cNvSpPr/>
          <p:nvPr/>
        </p:nvSpPr>
        <p:spPr>
          <a:xfrm>
            <a:off x="1025524" y="965200"/>
            <a:ext cx="10062473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  <a:cs typeface="HK Grotesk Bold" pitchFamily="34" charset="-120"/>
              </a:rPr>
              <a:t>Our Objectives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sp>
        <p:nvSpPr>
          <p:cNvPr id="15" name="Object17">
            <a:extLst>
              <a:ext uri="{FF2B5EF4-FFF2-40B4-BE49-F238E27FC236}">
                <a16:creationId xmlns:a16="http://schemas.microsoft.com/office/drawing/2014/main" id="{57E915E7-E107-404D-BD8E-1D9FCD535118}"/>
              </a:ext>
            </a:extLst>
          </p:cNvPr>
          <p:cNvSpPr/>
          <p:nvPr/>
        </p:nvSpPr>
        <p:spPr>
          <a:xfrm>
            <a:off x="1025524" y="2686050"/>
            <a:ext cx="3179764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3050"/>
              </a:lnSpc>
            </a:pPr>
            <a:r>
              <a:rPr lang="en-US" sz="2400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18" name="Object20">
            <a:extLst>
              <a:ext uri="{FF2B5EF4-FFF2-40B4-BE49-F238E27FC236}">
                <a16:creationId xmlns:a16="http://schemas.microsoft.com/office/drawing/2014/main" id="{5716DB4F-6106-42A3-B442-0CDBEC1F7F10}"/>
              </a:ext>
            </a:extLst>
          </p:cNvPr>
          <p:cNvSpPr/>
          <p:nvPr/>
        </p:nvSpPr>
        <p:spPr>
          <a:xfrm>
            <a:off x="1025524" y="3105150"/>
            <a:ext cx="317976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1" name="Object17">
            <a:extLst>
              <a:ext uri="{FF2B5EF4-FFF2-40B4-BE49-F238E27FC236}">
                <a16:creationId xmlns:a16="http://schemas.microsoft.com/office/drawing/2014/main" id="{75CB9880-C993-4FD7-A124-65E307A1E79C}"/>
              </a:ext>
            </a:extLst>
          </p:cNvPr>
          <p:cNvSpPr/>
          <p:nvPr/>
        </p:nvSpPr>
        <p:spPr>
          <a:xfrm>
            <a:off x="7958897" y="2686050"/>
            <a:ext cx="329247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22" name="Object20">
            <a:extLst>
              <a:ext uri="{FF2B5EF4-FFF2-40B4-BE49-F238E27FC236}">
                <a16:creationId xmlns:a16="http://schemas.microsoft.com/office/drawing/2014/main" id="{93316CE6-5204-4CD7-9DBC-575664B77E26}"/>
              </a:ext>
            </a:extLst>
          </p:cNvPr>
          <p:cNvSpPr/>
          <p:nvPr/>
        </p:nvSpPr>
        <p:spPr>
          <a:xfrm>
            <a:off x="7958897" y="3105150"/>
            <a:ext cx="329247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3" name="Object17">
            <a:extLst>
              <a:ext uri="{FF2B5EF4-FFF2-40B4-BE49-F238E27FC236}">
                <a16:creationId xmlns:a16="http://schemas.microsoft.com/office/drawing/2014/main" id="{6B0B2447-CACE-4C5E-A27D-A427EFD1DD21}"/>
              </a:ext>
            </a:extLst>
          </p:cNvPr>
          <p:cNvSpPr/>
          <p:nvPr/>
        </p:nvSpPr>
        <p:spPr>
          <a:xfrm>
            <a:off x="4454525" y="5448300"/>
            <a:ext cx="329247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50"/>
              </a:lnSpc>
            </a:pPr>
            <a:r>
              <a:rPr lang="en-US" sz="2400" b="1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  <p:sp>
        <p:nvSpPr>
          <p:cNvPr id="24" name="Object20">
            <a:extLst>
              <a:ext uri="{FF2B5EF4-FFF2-40B4-BE49-F238E27FC236}">
                <a16:creationId xmlns:a16="http://schemas.microsoft.com/office/drawing/2014/main" id="{6D766DC8-EFF0-447B-94EC-FDCD3EA7709C}"/>
              </a:ext>
            </a:extLst>
          </p:cNvPr>
          <p:cNvSpPr/>
          <p:nvPr/>
        </p:nvSpPr>
        <p:spPr>
          <a:xfrm>
            <a:off x="4454525" y="5867400"/>
            <a:ext cx="329247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1186853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43819EB-AF11-4E99-8A7E-1A21DB74E5A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461E55-7806-40A1-BCCD-AB624938DF9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5" name="Object 5" descr="preencoded.png">
            <a:extLst>
              <a:ext uri="{FF2B5EF4-FFF2-40B4-BE49-F238E27FC236}">
                <a16:creationId xmlns:a16="http://schemas.microsoft.com/office/drawing/2014/main" id="{7670C8FA-FFB4-40F8-9E92-C25DF5FF1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07300" y="2851150"/>
            <a:ext cx="1612900" cy="1600200"/>
          </a:xfrm>
          <a:prstGeom prst="rect">
            <a:avLst/>
          </a:prstGeom>
        </p:spPr>
      </p:pic>
      <p:pic>
        <p:nvPicPr>
          <p:cNvPr id="6" name="Object 6" descr="preencoded.png">
            <a:extLst>
              <a:ext uri="{FF2B5EF4-FFF2-40B4-BE49-F238E27FC236}">
                <a16:creationId xmlns:a16="http://schemas.microsoft.com/office/drawing/2014/main" id="{FA636C5B-12A9-4A79-B1F9-E088092DF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420100" y="1555750"/>
            <a:ext cx="1600200" cy="1612900"/>
          </a:xfrm>
          <a:prstGeom prst="rect">
            <a:avLst/>
          </a:prstGeom>
        </p:spPr>
      </p:pic>
      <p:pic>
        <p:nvPicPr>
          <p:cNvPr id="7" name="Object 7" descr="preencoded.png">
            <a:extLst>
              <a:ext uri="{FF2B5EF4-FFF2-40B4-BE49-F238E27FC236}">
                <a16:creationId xmlns:a16="http://schemas.microsoft.com/office/drawing/2014/main" id="{1304F08B-F689-476C-9407-465C01527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870700" y="1530350"/>
            <a:ext cx="1612900" cy="1612900"/>
          </a:xfrm>
          <a:prstGeom prst="rect">
            <a:avLst/>
          </a:prstGeom>
        </p:spPr>
      </p:pic>
      <p:pic>
        <p:nvPicPr>
          <p:cNvPr id="8" name="Object 8" descr="preencoded.png">
            <a:extLst>
              <a:ext uri="{FF2B5EF4-FFF2-40B4-BE49-F238E27FC236}">
                <a16:creationId xmlns:a16="http://schemas.microsoft.com/office/drawing/2014/main" id="{CF89B434-1D18-4ACB-B4F9-2DEE22D656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588000" y="4768850"/>
            <a:ext cx="1257300" cy="1257300"/>
          </a:xfrm>
          <a:prstGeom prst="rect">
            <a:avLst/>
          </a:prstGeom>
        </p:spPr>
      </p:pic>
      <p:pic>
        <p:nvPicPr>
          <p:cNvPr id="9" name="Object 9" descr="preencoded.png">
            <a:extLst>
              <a:ext uri="{FF2B5EF4-FFF2-40B4-BE49-F238E27FC236}">
                <a16:creationId xmlns:a16="http://schemas.microsoft.com/office/drawing/2014/main" id="{8F16BAB3-95F8-4AC4-BB44-C1FF1A8CB8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1480800" y="1073150"/>
            <a:ext cx="711200" cy="1270000"/>
          </a:xfrm>
          <a:prstGeom prst="rect">
            <a:avLst/>
          </a:prstGeom>
        </p:spPr>
      </p:pic>
      <p:pic>
        <p:nvPicPr>
          <p:cNvPr id="10" name="Object 10" descr="preencoded.png">
            <a:extLst>
              <a:ext uri="{FF2B5EF4-FFF2-40B4-BE49-F238E27FC236}">
                <a16:creationId xmlns:a16="http://schemas.microsoft.com/office/drawing/2014/main" id="{840CFDF9-DA81-451A-BC76-DBCF7EB51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981700" y="6019800"/>
            <a:ext cx="1257300" cy="838200"/>
          </a:xfrm>
          <a:prstGeom prst="rect">
            <a:avLst/>
          </a:prstGeom>
        </p:spPr>
      </p:pic>
      <p:pic>
        <p:nvPicPr>
          <p:cNvPr id="11" name="Object 11" descr="preencoded.png">
            <a:extLst>
              <a:ext uri="{FF2B5EF4-FFF2-40B4-BE49-F238E27FC236}">
                <a16:creationId xmlns:a16="http://schemas.microsoft.com/office/drawing/2014/main" id="{92EB8678-D81E-4585-AEBB-35ED5BFE2D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6870700" y="4197350"/>
            <a:ext cx="1600200" cy="1600200"/>
          </a:xfrm>
          <a:prstGeom prst="rect">
            <a:avLst/>
          </a:prstGeom>
        </p:spPr>
      </p:pic>
      <p:pic>
        <p:nvPicPr>
          <p:cNvPr id="12" name="Object 12" descr="preencoded.png">
            <a:extLst>
              <a:ext uri="{FF2B5EF4-FFF2-40B4-BE49-F238E27FC236}">
                <a16:creationId xmlns:a16="http://schemas.microsoft.com/office/drawing/2014/main" id="{CDE6EE65-842A-43B8-9ECE-B4DAADB337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969500" y="1530350"/>
            <a:ext cx="1600200" cy="1612900"/>
          </a:xfrm>
          <a:prstGeom prst="rect">
            <a:avLst/>
          </a:prstGeom>
        </p:spPr>
      </p:pic>
      <p:pic>
        <p:nvPicPr>
          <p:cNvPr id="13" name="Object 13" descr="preencoded.png">
            <a:extLst>
              <a:ext uri="{FF2B5EF4-FFF2-40B4-BE49-F238E27FC236}">
                <a16:creationId xmlns:a16="http://schemas.microsoft.com/office/drawing/2014/main" id="{3C450C8D-8B0C-441F-B37A-3BAE0845A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969500" y="1530350"/>
            <a:ext cx="1600200" cy="1612900"/>
          </a:xfrm>
          <a:prstGeom prst="rect">
            <a:avLst/>
          </a:prstGeom>
        </p:spPr>
      </p:pic>
      <p:pic>
        <p:nvPicPr>
          <p:cNvPr id="14" name="Object 14" descr="preencoded.png">
            <a:extLst>
              <a:ext uri="{FF2B5EF4-FFF2-40B4-BE49-F238E27FC236}">
                <a16:creationId xmlns:a16="http://schemas.microsoft.com/office/drawing/2014/main" id="{5A610DCD-CB91-4EA2-A6BA-DD6E923B2A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9918700" y="4197350"/>
            <a:ext cx="1600200" cy="1600200"/>
          </a:xfrm>
          <a:prstGeom prst="rect">
            <a:avLst/>
          </a:prstGeom>
        </p:spPr>
      </p:pic>
      <p:pic>
        <p:nvPicPr>
          <p:cNvPr id="15" name="Object 15" descr="preencoded.png">
            <a:extLst>
              <a:ext uri="{FF2B5EF4-FFF2-40B4-BE49-F238E27FC236}">
                <a16:creationId xmlns:a16="http://schemas.microsoft.com/office/drawing/2014/main" id="{05107094-D30B-4815-908F-3D12E96CBC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9207500" y="2851150"/>
            <a:ext cx="1600200" cy="1600200"/>
          </a:xfrm>
          <a:prstGeom prst="rect">
            <a:avLst/>
          </a:prstGeom>
        </p:spPr>
      </p:pic>
      <p:pic>
        <p:nvPicPr>
          <p:cNvPr id="16" name="Object 16" descr="preencoded.png">
            <a:extLst>
              <a:ext uri="{FF2B5EF4-FFF2-40B4-BE49-F238E27FC236}">
                <a16:creationId xmlns:a16="http://schemas.microsoft.com/office/drawing/2014/main" id="{BDEDA227-CED7-4D72-8CB2-88707D119F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8394700" y="4133850"/>
            <a:ext cx="1612900" cy="1600200"/>
          </a:xfrm>
          <a:prstGeom prst="rect">
            <a:avLst/>
          </a:prstGeom>
        </p:spPr>
      </p:pic>
      <p:pic>
        <p:nvPicPr>
          <p:cNvPr id="17" name="Object 17" descr="preencoded.png">
            <a:extLst>
              <a:ext uri="{FF2B5EF4-FFF2-40B4-BE49-F238E27FC236}">
                <a16:creationId xmlns:a16="http://schemas.microsoft.com/office/drawing/2014/main" id="{1019294D-F1BF-44B7-A38E-015D6B85757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8121650" y="3365500"/>
            <a:ext cx="571500" cy="571500"/>
          </a:xfrm>
          <a:prstGeom prst="rect">
            <a:avLst/>
          </a:prstGeom>
        </p:spPr>
      </p:pic>
      <p:pic>
        <p:nvPicPr>
          <p:cNvPr id="18" name="Object 18" descr="preencoded.png">
            <a:extLst>
              <a:ext uri="{FF2B5EF4-FFF2-40B4-BE49-F238E27FC236}">
                <a16:creationId xmlns:a16="http://schemas.microsoft.com/office/drawing/2014/main" id="{504E8148-82DD-429A-8171-3E2B9EA6031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8921750" y="2076450"/>
            <a:ext cx="584200" cy="571500"/>
          </a:xfrm>
          <a:prstGeom prst="rect">
            <a:avLst/>
          </a:prstGeom>
        </p:spPr>
      </p:pic>
      <p:pic>
        <p:nvPicPr>
          <p:cNvPr id="19" name="Object 19" descr="preencoded.png">
            <a:extLst>
              <a:ext uri="{FF2B5EF4-FFF2-40B4-BE49-F238E27FC236}">
                <a16:creationId xmlns:a16="http://schemas.microsoft.com/office/drawing/2014/main" id="{995DC15F-5C4D-4BBB-BC21-55C6A5C81C4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9709150" y="3365500"/>
            <a:ext cx="584200" cy="571500"/>
          </a:xfrm>
          <a:prstGeom prst="rect">
            <a:avLst/>
          </a:prstGeom>
        </p:spPr>
      </p:pic>
      <p:pic>
        <p:nvPicPr>
          <p:cNvPr id="20" name="Object 20" descr="preencoded.png">
            <a:extLst>
              <a:ext uri="{FF2B5EF4-FFF2-40B4-BE49-F238E27FC236}">
                <a16:creationId xmlns:a16="http://schemas.microsoft.com/office/drawing/2014/main" id="{4D69C5FD-DB3F-4803-BBE9-4B0110EBA4D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8909050" y="4648200"/>
            <a:ext cx="571500" cy="571500"/>
          </a:xfrm>
          <a:prstGeom prst="rect">
            <a:avLst/>
          </a:prstGeom>
        </p:spPr>
      </p:pic>
      <p:sp>
        <p:nvSpPr>
          <p:cNvPr id="22" name="Object26">
            <a:extLst>
              <a:ext uri="{FF2B5EF4-FFF2-40B4-BE49-F238E27FC236}">
                <a16:creationId xmlns:a16="http://schemas.microsoft.com/office/drawing/2014/main" id="{25873308-9221-4C53-835C-12885BC52BB7}"/>
              </a:ext>
            </a:extLst>
          </p:cNvPr>
          <p:cNvSpPr/>
          <p:nvPr/>
        </p:nvSpPr>
        <p:spPr>
          <a:xfrm>
            <a:off x="1016000" y="2616201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3" name="Object27">
            <a:extLst>
              <a:ext uri="{FF2B5EF4-FFF2-40B4-BE49-F238E27FC236}">
                <a16:creationId xmlns:a16="http://schemas.microsoft.com/office/drawing/2014/main" id="{95A9369A-F830-498C-889F-A48DB064216A}"/>
              </a:ext>
            </a:extLst>
          </p:cNvPr>
          <p:cNvSpPr/>
          <p:nvPr/>
        </p:nvSpPr>
        <p:spPr>
          <a:xfrm>
            <a:off x="1016000" y="3714751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4" name="Object28">
            <a:extLst>
              <a:ext uri="{FF2B5EF4-FFF2-40B4-BE49-F238E27FC236}">
                <a16:creationId xmlns:a16="http://schemas.microsoft.com/office/drawing/2014/main" id="{3372290C-196D-4183-AB00-A9EFECEE6604}"/>
              </a:ext>
            </a:extLst>
          </p:cNvPr>
          <p:cNvSpPr/>
          <p:nvPr/>
        </p:nvSpPr>
        <p:spPr>
          <a:xfrm>
            <a:off x="1016000" y="4819650"/>
            <a:ext cx="43434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5" name="Object29">
            <a:extLst>
              <a:ext uri="{FF2B5EF4-FFF2-40B4-BE49-F238E27FC236}">
                <a16:creationId xmlns:a16="http://schemas.microsoft.com/office/drawing/2014/main" id="{EE6F7E4C-6642-4A13-A1F6-9C579F863858}"/>
              </a:ext>
            </a:extLst>
          </p:cNvPr>
          <p:cNvSpPr/>
          <p:nvPr/>
        </p:nvSpPr>
        <p:spPr>
          <a:xfrm>
            <a:off x="1016000" y="5911850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6" name="Object30">
            <a:extLst>
              <a:ext uri="{FF2B5EF4-FFF2-40B4-BE49-F238E27FC236}">
                <a16:creationId xmlns:a16="http://schemas.microsoft.com/office/drawing/2014/main" id="{45847972-4C0A-4306-A7C0-DDF27540F4DA}"/>
              </a:ext>
            </a:extLst>
          </p:cNvPr>
          <p:cNvSpPr/>
          <p:nvPr/>
        </p:nvSpPr>
        <p:spPr>
          <a:xfrm>
            <a:off x="1016000" y="2133601"/>
            <a:ext cx="43053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0072C0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0072C0"/>
              </a:solidFill>
              <a:latin typeface="Calibre Medium" panose="020B0603030202060203" pitchFamily="34" charset="77"/>
            </a:endParaRPr>
          </a:p>
        </p:txBody>
      </p:sp>
      <p:sp>
        <p:nvSpPr>
          <p:cNvPr id="27" name="Object31">
            <a:extLst>
              <a:ext uri="{FF2B5EF4-FFF2-40B4-BE49-F238E27FC236}">
                <a16:creationId xmlns:a16="http://schemas.microsoft.com/office/drawing/2014/main" id="{D7A38AD5-DEAF-4292-B0F1-DED65CA4619A}"/>
              </a:ext>
            </a:extLst>
          </p:cNvPr>
          <p:cNvSpPr/>
          <p:nvPr/>
        </p:nvSpPr>
        <p:spPr>
          <a:xfrm>
            <a:off x="1015999" y="3238501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28" name="Object32">
            <a:extLst>
              <a:ext uri="{FF2B5EF4-FFF2-40B4-BE49-F238E27FC236}">
                <a16:creationId xmlns:a16="http://schemas.microsoft.com/office/drawing/2014/main" id="{6CA540AC-577D-46BF-AE35-DF889D2F8146}"/>
              </a:ext>
            </a:extLst>
          </p:cNvPr>
          <p:cNvSpPr/>
          <p:nvPr/>
        </p:nvSpPr>
        <p:spPr>
          <a:xfrm>
            <a:off x="1016000" y="4343400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29" name="Object33">
            <a:extLst>
              <a:ext uri="{FF2B5EF4-FFF2-40B4-BE49-F238E27FC236}">
                <a16:creationId xmlns:a16="http://schemas.microsoft.com/office/drawing/2014/main" id="{3EF5F02C-FDD2-40AC-B8A4-EBEB47DC4124}"/>
              </a:ext>
            </a:extLst>
          </p:cNvPr>
          <p:cNvSpPr/>
          <p:nvPr/>
        </p:nvSpPr>
        <p:spPr>
          <a:xfrm>
            <a:off x="1016000" y="5435600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  <p:sp>
        <p:nvSpPr>
          <p:cNvPr id="31" name="Object14">
            <a:extLst>
              <a:ext uri="{FF2B5EF4-FFF2-40B4-BE49-F238E27FC236}">
                <a16:creationId xmlns:a16="http://schemas.microsoft.com/office/drawing/2014/main" id="{579567C3-62EA-42FA-9E8C-1EE2363D746D}"/>
              </a:ext>
            </a:extLst>
          </p:cNvPr>
          <p:cNvSpPr/>
          <p:nvPr/>
        </p:nvSpPr>
        <p:spPr>
          <a:xfrm>
            <a:off x="1025524" y="1587501"/>
            <a:ext cx="10147301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32" name="Object15">
            <a:extLst>
              <a:ext uri="{FF2B5EF4-FFF2-40B4-BE49-F238E27FC236}">
                <a16:creationId xmlns:a16="http://schemas.microsoft.com/office/drawing/2014/main" id="{4AA67362-361C-48A6-844B-693B56DC4C71}"/>
              </a:ext>
            </a:extLst>
          </p:cNvPr>
          <p:cNvSpPr/>
          <p:nvPr/>
        </p:nvSpPr>
        <p:spPr>
          <a:xfrm>
            <a:off x="1025524" y="965201"/>
            <a:ext cx="10062473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  <a:cs typeface="HK Grotesk Bold" pitchFamily="34" charset="-120"/>
              </a:rPr>
              <a:t>Our Objectives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236543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4137831-05A7-42E4-9F15-1AE659EAA8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3A7696-8AFD-4291-91DE-DEE08143AFA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5" name="Object 5" descr="preencoded.png">
            <a:extLst>
              <a:ext uri="{FF2B5EF4-FFF2-40B4-BE49-F238E27FC236}">
                <a16:creationId xmlns:a16="http://schemas.microsoft.com/office/drawing/2014/main" id="{80387A5E-8246-49FD-9962-7BABA737E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36100" y="4832350"/>
            <a:ext cx="1651000" cy="1651000"/>
          </a:xfrm>
          <a:prstGeom prst="rect">
            <a:avLst/>
          </a:prstGeom>
        </p:spPr>
      </p:pic>
      <p:pic>
        <p:nvPicPr>
          <p:cNvPr id="6" name="Object 6" descr="preencoded.png">
            <a:extLst>
              <a:ext uri="{FF2B5EF4-FFF2-40B4-BE49-F238E27FC236}">
                <a16:creationId xmlns:a16="http://schemas.microsoft.com/office/drawing/2014/main" id="{51A68041-D33C-41E5-8EB0-EBC0E6129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597900" y="3448050"/>
            <a:ext cx="1663700" cy="1663700"/>
          </a:xfrm>
          <a:prstGeom prst="rect">
            <a:avLst/>
          </a:prstGeom>
        </p:spPr>
      </p:pic>
      <p:pic>
        <p:nvPicPr>
          <p:cNvPr id="7" name="Object 8" descr="preencoded.png">
            <a:extLst>
              <a:ext uri="{FF2B5EF4-FFF2-40B4-BE49-F238E27FC236}">
                <a16:creationId xmlns:a16="http://schemas.microsoft.com/office/drawing/2014/main" id="{5792BA04-C928-4559-A7E5-05841B06CD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23200" y="2127250"/>
            <a:ext cx="1651000" cy="1663700"/>
          </a:xfrm>
          <a:prstGeom prst="rect">
            <a:avLst/>
          </a:prstGeom>
        </p:spPr>
      </p:pic>
      <p:pic>
        <p:nvPicPr>
          <p:cNvPr id="8" name="Object 9" descr="preencoded.png">
            <a:extLst>
              <a:ext uri="{FF2B5EF4-FFF2-40B4-BE49-F238E27FC236}">
                <a16:creationId xmlns:a16="http://schemas.microsoft.com/office/drawing/2014/main" id="{D4A59680-2D78-494B-8CCF-FB34F3F5EC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010400" y="755650"/>
            <a:ext cx="1651000" cy="1651000"/>
          </a:xfrm>
          <a:prstGeom prst="rect">
            <a:avLst/>
          </a:prstGeom>
        </p:spPr>
      </p:pic>
      <p:pic>
        <p:nvPicPr>
          <p:cNvPr id="9" name="Object 10" descr="preencoded.png">
            <a:extLst>
              <a:ext uri="{FF2B5EF4-FFF2-40B4-BE49-F238E27FC236}">
                <a16:creationId xmlns:a16="http://schemas.microsoft.com/office/drawing/2014/main" id="{525F5A68-1C5B-4668-B83F-D47DC7724B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160000" y="819150"/>
            <a:ext cx="1663700" cy="1663700"/>
          </a:xfrm>
          <a:prstGeom prst="rect">
            <a:avLst/>
          </a:prstGeom>
        </p:spPr>
      </p:pic>
      <p:pic>
        <p:nvPicPr>
          <p:cNvPr id="10" name="Object 11" descr="preencoded.png">
            <a:extLst>
              <a:ext uri="{FF2B5EF4-FFF2-40B4-BE49-F238E27FC236}">
                <a16:creationId xmlns:a16="http://schemas.microsoft.com/office/drawing/2014/main" id="{16B55CEC-59AA-4E72-A384-4CFF5C5820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185400" y="3448050"/>
            <a:ext cx="1663700" cy="1651000"/>
          </a:xfrm>
          <a:prstGeom prst="rect">
            <a:avLst/>
          </a:prstGeom>
        </p:spPr>
      </p:pic>
      <p:pic>
        <p:nvPicPr>
          <p:cNvPr id="11" name="Object 12" descr="preencoded.png">
            <a:extLst>
              <a:ext uri="{FF2B5EF4-FFF2-40B4-BE49-F238E27FC236}">
                <a16:creationId xmlns:a16="http://schemas.microsoft.com/office/drawing/2014/main" id="{94AB491D-63AF-48A5-8E04-008080BDEE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835900" y="4870450"/>
            <a:ext cx="1651000" cy="1663700"/>
          </a:xfrm>
          <a:prstGeom prst="rect">
            <a:avLst/>
          </a:prstGeom>
        </p:spPr>
      </p:pic>
      <p:pic>
        <p:nvPicPr>
          <p:cNvPr id="12" name="Object 13" descr="preencoded.png">
            <a:extLst>
              <a:ext uri="{FF2B5EF4-FFF2-40B4-BE49-F238E27FC236}">
                <a16:creationId xmlns:a16="http://schemas.microsoft.com/office/drawing/2014/main" id="{D4085EBD-9AE7-4532-A2A2-364B7C4CE6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385300" y="2127250"/>
            <a:ext cx="1663700" cy="1663700"/>
          </a:xfrm>
          <a:prstGeom prst="rect">
            <a:avLst/>
          </a:prstGeom>
        </p:spPr>
      </p:pic>
      <p:pic>
        <p:nvPicPr>
          <p:cNvPr id="13" name="Object 14" descr="preencoded.png">
            <a:extLst>
              <a:ext uri="{FF2B5EF4-FFF2-40B4-BE49-F238E27FC236}">
                <a16:creationId xmlns:a16="http://schemas.microsoft.com/office/drawing/2014/main" id="{78885B42-E62D-447D-A278-94B9A3C275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9931400" y="5302250"/>
            <a:ext cx="660400" cy="660400"/>
          </a:xfrm>
          <a:prstGeom prst="rect">
            <a:avLst/>
          </a:prstGeom>
        </p:spPr>
      </p:pic>
      <p:pic>
        <p:nvPicPr>
          <p:cNvPr id="14" name="Object 15" descr="preencoded.png">
            <a:extLst>
              <a:ext uri="{FF2B5EF4-FFF2-40B4-BE49-F238E27FC236}">
                <a16:creationId xmlns:a16="http://schemas.microsoft.com/office/drawing/2014/main" id="{5C373C15-36D7-4F6B-A0D0-C847D63F49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9093200" y="3892550"/>
            <a:ext cx="660400" cy="660400"/>
          </a:xfrm>
          <a:prstGeom prst="rect">
            <a:avLst/>
          </a:prstGeom>
        </p:spPr>
      </p:pic>
      <p:pic>
        <p:nvPicPr>
          <p:cNvPr id="15" name="Object 16" descr="preencoded.png">
            <a:extLst>
              <a:ext uri="{FF2B5EF4-FFF2-40B4-BE49-F238E27FC236}">
                <a16:creationId xmlns:a16="http://schemas.microsoft.com/office/drawing/2014/main" id="{63D95E17-D8D5-4A4F-A478-A51332569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105900" y="1250950"/>
            <a:ext cx="647700" cy="660400"/>
          </a:xfrm>
          <a:prstGeom prst="rect">
            <a:avLst/>
          </a:prstGeom>
        </p:spPr>
      </p:pic>
      <p:pic>
        <p:nvPicPr>
          <p:cNvPr id="16" name="Object 17" descr="preencoded.png">
            <a:extLst>
              <a:ext uri="{FF2B5EF4-FFF2-40B4-BE49-F238E27FC236}">
                <a16:creationId xmlns:a16="http://schemas.microsoft.com/office/drawing/2014/main" id="{56207322-BAF2-43DE-B659-C33FEFA1EAA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9880600" y="2571750"/>
            <a:ext cx="660400" cy="660400"/>
          </a:xfrm>
          <a:prstGeom prst="rect">
            <a:avLst/>
          </a:prstGeom>
        </p:spPr>
      </p:pic>
      <p:sp>
        <p:nvSpPr>
          <p:cNvPr id="26" name="Object27">
            <a:extLst>
              <a:ext uri="{FF2B5EF4-FFF2-40B4-BE49-F238E27FC236}">
                <a16:creationId xmlns:a16="http://schemas.microsoft.com/office/drawing/2014/main" id="{DB344DB0-9259-4ECD-B8B8-6338AFE9D3BF}"/>
              </a:ext>
            </a:extLst>
          </p:cNvPr>
          <p:cNvSpPr/>
          <p:nvPr/>
        </p:nvSpPr>
        <p:spPr>
          <a:xfrm>
            <a:off x="1025525" y="2851150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7" name="Object28">
            <a:extLst>
              <a:ext uri="{FF2B5EF4-FFF2-40B4-BE49-F238E27FC236}">
                <a16:creationId xmlns:a16="http://schemas.microsoft.com/office/drawing/2014/main" id="{EE12B15D-92F6-47ED-8917-EA31D1DD0E4C}"/>
              </a:ext>
            </a:extLst>
          </p:cNvPr>
          <p:cNvSpPr/>
          <p:nvPr/>
        </p:nvSpPr>
        <p:spPr>
          <a:xfrm>
            <a:off x="1025525" y="3956049"/>
            <a:ext cx="43434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8" name="Object29">
            <a:extLst>
              <a:ext uri="{FF2B5EF4-FFF2-40B4-BE49-F238E27FC236}">
                <a16:creationId xmlns:a16="http://schemas.microsoft.com/office/drawing/2014/main" id="{68F8CE38-F5DD-4D86-82B8-6874B71A9E9A}"/>
              </a:ext>
            </a:extLst>
          </p:cNvPr>
          <p:cNvSpPr/>
          <p:nvPr/>
        </p:nvSpPr>
        <p:spPr>
          <a:xfrm>
            <a:off x="1025525" y="5048249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30" name="Object31">
            <a:extLst>
              <a:ext uri="{FF2B5EF4-FFF2-40B4-BE49-F238E27FC236}">
                <a16:creationId xmlns:a16="http://schemas.microsoft.com/office/drawing/2014/main" id="{C6D6A373-C6B4-4248-B844-937E7CDAF9F9}"/>
              </a:ext>
            </a:extLst>
          </p:cNvPr>
          <p:cNvSpPr/>
          <p:nvPr/>
        </p:nvSpPr>
        <p:spPr>
          <a:xfrm>
            <a:off x="1025524" y="2374900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31" name="Object32">
            <a:extLst>
              <a:ext uri="{FF2B5EF4-FFF2-40B4-BE49-F238E27FC236}">
                <a16:creationId xmlns:a16="http://schemas.microsoft.com/office/drawing/2014/main" id="{285A29CA-9FA4-4024-B07B-5FCF554AE269}"/>
              </a:ext>
            </a:extLst>
          </p:cNvPr>
          <p:cNvSpPr/>
          <p:nvPr/>
        </p:nvSpPr>
        <p:spPr>
          <a:xfrm>
            <a:off x="1025525" y="3479799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32" name="Object33">
            <a:extLst>
              <a:ext uri="{FF2B5EF4-FFF2-40B4-BE49-F238E27FC236}">
                <a16:creationId xmlns:a16="http://schemas.microsoft.com/office/drawing/2014/main" id="{A344DB45-4BFC-4298-830F-2FC2E2CC460D}"/>
              </a:ext>
            </a:extLst>
          </p:cNvPr>
          <p:cNvSpPr/>
          <p:nvPr/>
        </p:nvSpPr>
        <p:spPr>
          <a:xfrm>
            <a:off x="1025525" y="4571999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  <p:sp>
        <p:nvSpPr>
          <p:cNvPr id="33" name="Object14">
            <a:extLst>
              <a:ext uri="{FF2B5EF4-FFF2-40B4-BE49-F238E27FC236}">
                <a16:creationId xmlns:a16="http://schemas.microsoft.com/office/drawing/2014/main" id="{052AEDD1-62A1-497D-A0AB-B89F150313C4}"/>
              </a:ext>
            </a:extLst>
          </p:cNvPr>
          <p:cNvSpPr/>
          <p:nvPr/>
        </p:nvSpPr>
        <p:spPr>
          <a:xfrm>
            <a:off x="1025524" y="1587501"/>
            <a:ext cx="10147301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34" name="Object15">
            <a:extLst>
              <a:ext uri="{FF2B5EF4-FFF2-40B4-BE49-F238E27FC236}">
                <a16:creationId xmlns:a16="http://schemas.microsoft.com/office/drawing/2014/main" id="{DB4153E8-9697-4540-AB66-2FAF07B49C8F}"/>
              </a:ext>
            </a:extLst>
          </p:cNvPr>
          <p:cNvSpPr/>
          <p:nvPr/>
        </p:nvSpPr>
        <p:spPr>
          <a:xfrm>
            <a:off x="1025524" y="965201"/>
            <a:ext cx="10062473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2850717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8B9FD-23F4-488E-BBE9-C49B41FC99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96308E-F9F1-4707-8545-18E3D48D3B9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868F89F-1345-4171-9E60-326C0C990B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EC65164-19D7-4093-9C63-03136C679D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CC51BA5-5B4A-413D-A304-7CB0D3389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3487756"/>
              </p:ext>
            </p:extLst>
          </p:nvPr>
        </p:nvGraphicFramePr>
        <p:xfrm>
          <a:off x="254000" y="1946035"/>
          <a:ext cx="10083800" cy="464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6779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DD0F1D-F84A-4648-9DA9-9F6EEFF0D44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27742" y="166495"/>
            <a:ext cx="560596" cy="557262"/>
          </a:xfrm>
        </p:spPr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B5422F-C404-495B-BBD0-0A3CA2ADBFD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B12ECAB-C1D9-4CAA-A1EE-9595CFEA0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0750872"/>
              </p:ext>
            </p:extLst>
          </p:nvPr>
        </p:nvGraphicFramePr>
        <p:xfrm>
          <a:off x="1108075" y="2209800"/>
          <a:ext cx="6925309" cy="438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bject14">
            <a:extLst>
              <a:ext uri="{FF2B5EF4-FFF2-40B4-BE49-F238E27FC236}">
                <a16:creationId xmlns:a16="http://schemas.microsoft.com/office/drawing/2014/main" id="{8B26015A-92D8-49DE-BC02-1F8E5DBBE64D}"/>
              </a:ext>
            </a:extLst>
          </p:cNvPr>
          <p:cNvSpPr/>
          <p:nvPr/>
        </p:nvSpPr>
        <p:spPr>
          <a:xfrm>
            <a:off x="1025525" y="1587500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9" name="Object15">
            <a:extLst>
              <a:ext uri="{FF2B5EF4-FFF2-40B4-BE49-F238E27FC236}">
                <a16:creationId xmlns:a16="http://schemas.microsoft.com/office/drawing/2014/main" id="{BED5D9E9-BC7B-47C8-AFC8-064994913482}"/>
              </a:ext>
            </a:extLst>
          </p:cNvPr>
          <p:cNvSpPr/>
          <p:nvPr/>
        </p:nvSpPr>
        <p:spPr>
          <a:xfrm>
            <a:off x="1025525" y="965200"/>
            <a:ext cx="7657680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1994102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A84196-C49D-49A1-A201-235CC3B054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2C9392C-8209-4F2A-A217-79A2E0CACB3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3551F6D-4FBB-483C-B1D5-6AF4AA57C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9559486"/>
              </p:ext>
            </p:extLst>
          </p:nvPr>
        </p:nvGraphicFramePr>
        <p:xfrm>
          <a:off x="784225" y="2238374"/>
          <a:ext cx="6573838" cy="450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bject14">
            <a:extLst>
              <a:ext uri="{FF2B5EF4-FFF2-40B4-BE49-F238E27FC236}">
                <a16:creationId xmlns:a16="http://schemas.microsoft.com/office/drawing/2014/main" id="{834CCD5E-6053-45D4-ABD2-6F6253F803EA}"/>
              </a:ext>
            </a:extLst>
          </p:cNvPr>
          <p:cNvSpPr/>
          <p:nvPr/>
        </p:nvSpPr>
        <p:spPr>
          <a:xfrm>
            <a:off x="1025525" y="1587500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11" name="Object15">
            <a:extLst>
              <a:ext uri="{FF2B5EF4-FFF2-40B4-BE49-F238E27FC236}">
                <a16:creationId xmlns:a16="http://schemas.microsoft.com/office/drawing/2014/main" id="{6CC25311-8C27-4120-8C40-5DC3FB0DEAA3}"/>
              </a:ext>
            </a:extLst>
          </p:cNvPr>
          <p:cNvSpPr/>
          <p:nvPr/>
        </p:nvSpPr>
        <p:spPr>
          <a:xfrm>
            <a:off x="1025525" y="965200"/>
            <a:ext cx="7657680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2777349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03C5CA7-E255-4CA6-AC92-6770681D5CF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527402" y="79133"/>
            <a:ext cx="560596" cy="557262"/>
          </a:xfrm>
        </p:spPr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F984BC-9EA4-4317-A562-8325B826262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480800" y="85090"/>
            <a:ext cx="560596" cy="557262"/>
          </a:xfrm>
        </p:spPr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4F5C003-FA43-4780-8665-75BAFF7CCE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812124"/>
              </p:ext>
            </p:extLst>
          </p:nvPr>
        </p:nvGraphicFramePr>
        <p:xfrm>
          <a:off x="954088" y="2257425"/>
          <a:ext cx="8990012" cy="411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bject14">
            <a:extLst>
              <a:ext uri="{FF2B5EF4-FFF2-40B4-BE49-F238E27FC236}">
                <a16:creationId xmlns:a16="http://schemas.microsoft.com/office/drawing/2014/main" id="{1A25AF45-429C-4315-8535-DCAE0A607C55}"/>
              </a:ext>
            </a:extLst>
          </p:cNvPr>
          <p:cNvSpPr/>
          <p:nvPr/>
        </p:nvSpPr>
        <p:spPr>
          <a:xfrm>
            <a:off x="1025525" y="1587500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11" name="Object15">
            <a:extLst>
              <a:ext uri="{FF2B5EF4-FFF2-40B4-BE49-F238E27FC236}">
                <a16:creationId xmlns:a16="http://schemas.microsoft.com/office/drawing/2014/main" id="{C1F3B45B-9A86-45D1-A48E-2D696CA8CAAE}"/>
              </a:ext>
            </a:extLst>
          </p:cNvPr>
          <p:cNvSpPr/>
          <p:nvPr/>
        </p:nvSpPr>
        <p:spPr>
          <a:xfrm>
            <a:off x="1025525" y="965200"/>
            <a:ext cx="7657680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3567450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4EC72-DA4B-4BE3-B99F-9F3F3F2370C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689027-86E1-4171-8DB7-8B75F5E830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0749" y="1498862"/>
            <a:ext cx="6573838" cy="338137"/>
          </a:xfrm>
        </p:spPr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58476E9-221F-480F-BA16-D65B1E4180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5093606"/>
              </p:ext>
            </p:extLst>
          </p:nvPr>
        </p:nvGraphicFramePr>
        <p:xfrm>
          <a:off x="2283735" y="2381250"/>
          <a:ext cx="8128000" cy="373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C41F6C6C-B1C2-4438-A562-37FDE34074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527402" y="89293"/>
            <a:ext cx="560596" cy="557262"/>
          </a:xfrm>
        </p:spPr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23D016-D961-42BD-B127-92C1D637182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480800" y="95250"/>
            <a:ext cx="560596" cy="557262"/>
          </a:xfrm>
        </p:spPr>
      </p:sp>
    </p:spTree>
    <p:extLst>
      <p:ext uri="{BB962C8B-B14F-4D97-AF65-F5344CB8AC3E}">
        <p14:creationId xmlns:p14="http://schemas.microsoft.com/office/powerpoint/2010/main" val="3095007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9DA9EF-34A2-48FB-9CCB-4F21ECD05D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641D7-88A0-4B9B-9F38-B01C641A4A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002D49-782D-4AC8-BF5F-0001B6DC35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93BA090-0A50-4CC1-8C6C-4478D4221DF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311FA38-1399-4E96-AB99-12C35421BA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0799963"/>
              </p:ext>
            </p:extLst>
          </p:nvPr>
        </p:nvGraphicFramePr>
        <p:xfrm>
          <a:off x="762000" y="1926985"/>
          <a:ext cx="9461500" cy="463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685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5">
            <a:extLst>
              <a:ext uri="{FF2B5EF4-FFF2-40B4-BE49-F238E27FC236}">
                <a16:creationId xmlns:a16="http://schemas.microsoft.com/office/drawing/2014/main" id="{5172FF64-A3E1-433D-87D9-42868105318C}"/>
              </a:ext>
            </a:extLst>
          </p:cNvPr>
          <p:cNvSpPr/>
          <p:nvPr/>
        </p:nvSpPr>
        <p:spPr>
          <a:xfrm>
            <a:off x="1148080" y="3089274"/>
            <a:ext cx="10241280" cy="6794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5750"/>
              </a:lnSpc>
            </a:pPr>
            <a:r>
              <a:rPr lang="en-US" sz="4900" b="1" dirty="0">
                <a:solidFill>
                  <a:srgbClr val="FFFFFF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Title of Your Presentation</a:t>
            </a:r>
            <a:endParaRPr lang="en-US" sz="4900" b="1" dirty="0"/>
          </a:p>
        </p:txBody>
      </p:sp>
      <p:sp>
        <p:nvSpPr>
          <p:cNvPr id="5" name="Object6">
            <a:extLst>
              <a:ext uri="{FF2B5EF4-FFF2-40B4-BE49-F238E27FC236}">
                <a16:creationId xmlns:a16="http://schemas.microsoft.com/office/drawing/2014/main" id="{414EF444-C5A5-4321-B37A-6A8F018E32E6}"/>
              </a:ext>
            </a:extLst>
          </p:cNvPr>
          <p:cNvSpPr/>
          <p:nvPr/>
        </p:nvSpPr>
        <p:spPr>
          <a:xfrm>
            <a:off x="1148080" y="3917949"/>
            <a:ext cx="10241279" cy="5683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3400"/>
              </a:lnSpc>
            </a:pPr>
            <a:r>
              <a:rPr lang="en-US" sz="2800" dirty="0">
                <a:solidFill>
                  <a:srgbClr val="FFFFFF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A longer subtitle of your presentation</a:t>
            </a:r>
            <a:endParaRPr lang="en-US" sz="2800" dirty="0"/>
          </a:p>
        </p:txBody>
      </p:sp>
      <p:sp>
        <p:nvSpPr>
          <p:cNvPr id="6" name="Object7">
            <a:extLst>
              <a:ext uri="{FF2B5EF4-FFF2-40B4-BE49-F238E27FC236}">
                <a16:creationId xmlns:a16="http://schemas.microsoft.com/office/drawing/2014/main" id="{7A2E685B-5DDF-401B-BAD8-ED94A851E6DE}"/>
              </a:ext>
            </a:extLst>
          </p:cNvPr>
          <p:cNvSpPr/>
          <p:nvPr/>
        </p:nvSpPr>
        <p:spPr>
          <a:xfrm>
            <a:off x="1148080" y="5518149"/>
            <a:ext cx="10241279" cy="5683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2800"/>
              </a:lnSpc>
            </a:pPr>
            <a:r>
              <a:rPr lang="en-US" sz="2400" dirty="0">
                <a:solidFill>
                  <a:srgbClr val="FFFFFF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Presenter Details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4770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1117D-0888-4F25-8C54-DA448722DA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305678-AF67-4A7D-8A6A-D2BCD097D3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3347625-7CCA-4CDB-B507-C18CFE4FA3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307338"/>
              </p:ext>
            </p:extLst>
          </p:nvPr>
        </p:nvGraphicFramePr>
        <p:xfrm>
          <a:off x="1290320" y="2055070"/>
          <a:ext cx="8473440" cy="443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B2046352-E61D-4346-924E-77E2A888C9E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527402" y="89293"/>
            <a:ext cx="560596" cy="557262"/>
          </a:xfrm>
        </p:spPr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D2190A5-E8A9-4E82-A992-B513A02736F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480800" y="95250"/>
            <a:ext cx="560596" cy="557262"/>
          </a:xfrm>
        </p:spPr>
      </p:sp>
    </p:spTree>
    <p:extLst>
      <p:ext uri="{BB962C8B-B14F-4D97-AF65-F5344CB8AC3E}">
        <p14:creationId xmlns:p14="http://schemas.microsoft.com/office/powerpoint/2010/main" val="1140837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CAA88-C796-4BB5-A21E-C82E759680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6CBEB0-8C5A-4E4A-BBE1-3F59B1B628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Title description here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Chart 7">
                <a:extLst>
                  <a:ext uri="{FF2B5EF4-FFF2-40B4-BE49-F238E27FC236}">
                    <a16:creationId xmlns:a16="http://schemas.microsoft.com/office/drawing/2014/main" id="{B6EF77F9-5E13-4822-BE7B-001DD0085B4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41316730"/>
                  </p:ext>
                </p:extLst>
              </p:nvPr>
            </p:nvGraphicFramePr>
            <p:xfrm>
              <a:off x="1021697" y="2162176"/>
              <a:ext cx="8927780" cy="399520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Chart 7">
                <a:extLst>
                  <a:ext uri="{FF2B5EF4-FFF2-40B4-BE49-F238E27FC236}">
                    <a16:creationId xmlns:a16="http://schemas.microsoft.com/office/drawing/2014/main" id="{B6EF77F9-5E13-4822-BE7B-001DD0085B4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1697" y="2162176"/>
                <a:ext cx="8927780" cy="3995208"/>
              </a:xfrm>
              <a:prstGeom prst="rect">
                <a:avLst/>
              </a:prstGeom>
            </p:spPr>
          </p:pic>
        </mc:Fallback>
      </mc:AlternateContent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51F4E71E-0326-4B3F-9A9E-E5C7A1C8F20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527402" y="89293"/>
            <a:ext cx="560596" cy="557262"/>
          </a:xfrm>
        </p:spPr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882EFB2-1F53-44B1-86BC-38978E48128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480800" y="95250"/>
            <a:ext cx="560596" cy="557262"/>
          </a:xfrm>
        </p:spPr>
      </p:sp>
    </p:spTree>
    <p:extLst>
      <p:ext uri="{BB962C8B-B14F-4D97-AF65-F5344CB8AC3E}">
        <p14:creationId xmlns:p14="http://schemas.microsoft.com/office/powerpoint/2010/main" val="1233183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5846B5-3083-4ED2-91ED-EFD4B277BC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3E966-259D-43B5-ADF0-4B98D8C36B6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>
                <a:latin typeface="Calibre Medium" panose="020B0603030202060203"/>
              </a:rPr>
              <a:t>Place Title description here.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00CF1E-08C4-4BE1-B8C2-70D84F23CC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B0D6308-BB01-4711-BAB1-DA81E8786C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grpSp>
        <p:nvGrpSpPr>
          <p:cNvPr id="45" name="Google Shape;55;p15">
            <a:extLst>
              <a:ext uri="{FF2B5EF4-FFF2-40B4-BE49-F238E27FC236}">
                <a16:creationId xmlns:a16="http://schemas.microsoft.com/office/drawing/2014/main" id="{2463E586-1709-43B5-8BE0-275C2A09C4FA}"/>
              </a:ext>
            </a:extLst>
          </p:cNvPr>
          <p:cNvGrpSpPr/>
          <p:nvPr/>
        </p:nvGrpSpPr>
        <p:grpSpPr>
          <a:xfrm>
            <a:off x="5683588" y="4256400"/>
            <a:ext cx="3836112" cy="1393525"/>
            <a:chOff x="4597738" y="2856225"/>
            <a:chExt cx="3836112" cy="1393525"/>
          </a:xfrm>
        </p:grpSpPr>
        <p:sp>
          <p:nvSpPr>
            <p:cNvPr id="46" name="Google Shape;56;p15">
              <a:extLst>
                <a:ext uri="{FF2B5EF4-FFF2-40B4-BE49-F238E27FC236}">
                  <a16:creationId xmlns:a16="http://schemas.microsoft.com/office/drawing/2014/main" id="{6364DD1B-71DD-4BC7-B805-E3D29A3955F1}"/>
                </a:ext>
              </a:extLst>
            </p:cNvPr>
            <p:cNvSpPr/>
            <p:nvPr/>
          </p:nvSpPr>
          <p:spPr>
            <a:xfrm>
              <a:off x="4597738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7431" y="1"/>
                  </a:moveTo>
                  <a:cubicBezTo>
                    <a:pt x="16920" y="9407"/>
                    <a:pt x="9395" y="16932"/>
                    <a:pt x="1" y="17444"/>
                  </a:cubicBezTo>
                  <a:lnTo>
                    <a:pt x="1" y="45840"/>
                  </a:lnTo>
                  <a:cubicBezTo>
                    <a:pt x="12514" y="45578"/>
                    <a:pt x="23825" y="40399"/>
                    <a:pt x="32076" y="32160"/>
                  </a:cubicBezTo>
                  <a:cubicBezTo>
                    <a:pt x="31409" y="30755"/>
                    <a:pt x="31028" y="29183"/>
                    <a:pt x="31028" y="27528"/>
                  </a:cubicBezTo>
                  <a:cubicBezTo>
                    <a:pt x="31028" y="21599"/>
                    <a:pt x="35839" y="16789"/>
                    <a:pt x="41768" y="16789"/>
                  </a:cubicBezTo>
                  <a:cubicBezTo>
                    <a:pt x="41958" y="16789"/>
                    <a:pt x="42149" y="16801"/>
                    <a:pt x="42339" y="16801"/>
                  </a:cubicBezTo>
                  <a:cubicBezTo>
                    <a:pt x="44471" y="11609"/>
                    <a:pt x="45709" y="5942"/>
                    <a:pt x="4584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03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47" name="Google Shape;57;p15">
              <a:extLst>
                <a:ext uri="{FF2B5EF4-FFF2-40B4-BE49-F238E27FC236}">
                  <a16:creationId xmlns:a16="http://schemas.microsoft.com/office/drawing/2014/main" id="{978B24D0-F1B8-4EBC-AD90-4D90BF17BBDD}"/>
                </a:ext>
              </a:extLst>
            </p:cNvPr>
            <p:cNvSpPr/>
            <p:nvPr/>
          </p:nvSpPr>
          <p:spPr>
            <a:xfrm>
              <a:off x="5425538" y="332802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48" name="Google Shape;58;p15">
              <a:extLst>
                <a:ext uri="{FF2B5EF4-FFF2-40B4-BE49-F238E27FC236}">
                  <a16:creationId xmlns:a16="http://schemas.microsoft.com/office/drawing/2014/main" id="{21D26DB4-C303-4D56-9B81-CD78CDE0CF48}"/>
                </a:ext>
              </a:extLst>
            </p:cNvPr>
            <p:cNvSpPr/>
            <p:nvPr/>
          </p:nvSpPr>
          <p:spPr>
            <a:xfrm>
              <a:off x="5967250" y="30215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50" name="Google Shape;60;p15">
              <a:extLst>
                <a:ext uri="{FF2B5EF4-FFF2-40B4-BE49-F238E27FC236}">
                  <a16:creationId xmlns:a16="http://schemas.microsoft.com/office/drawing/2014/main" id="{4EEF9DDD-9F3F-49F4-B5A0-9D5E44FF5B2E}"/>
                </a:ext>
              </a:extLst>
            </p:cNvPr>
            <p:cNvSpPr txBox="1"/>
            <p:nvPr/>
          </p:nvSpPr>
          <p:spPr>
            <a:xfrm>
              <a:off x="6036313" y="3079725"/>
              <a:ext cx="2330049" cy="420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r>
                <a:rPr lang="en"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ub heading 03</a:t>
              </a:r>
              <a:endParaRPr sz="24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2" name="Google Shape;62;p15">
            <a:extLst>
              <a:ext uri="{FF2B5EF4-FFF2-40B4-BE49-F238E27FC236}">
                <a16:creationId xmlns:a16="http://schemas.microsoft.com/office/drawing/2014/main" id="{36EDDDFD-C326-40E6-ADB1-FA384DDBA387}"/>
              </a:ext>
            </a:extLst>
          </p:cNvPr>
          <p:cNvGrpSpPr/>
          <p:nvPr/>
        </p:nvGrpSpPr>
        <p:grpSpPr>
          <a:xfrm>
            <a:off x="5683588" y="2811425"/>
            <a:ext cx="3836112" cy="1393800"/>
            <a:chOff x="4597738" y="1411250"/>
            <a:chExt cx="3836112" cy="1393800"/>
          </a:xfrm>
        </p:grpSpPr>
        <p:sp>
          <p:nvSpPr>
            <p:cNvPr id="53" name="Google Shape;63;p15">
              <a:extLst>
                <a:ext uri="{FF2B5EF4-FFF2-40B4-BE49-F238E27FC236}">
                  <a16:creationId xmlns:a16="http://schemas.microsoft.com/office/drawing/2014/main" id="{1F2B028F-5ACF-40F2-B750-EFB9DD852109}"/>
                </a:ext>
              </a:extLst>
            </p:cNvPr>
            <p:cNvSpPr/>
            <p:nvPr/>
          </p:nvSpPr>
          <p:spPr>
            <a:xfrm>
              <a:off x="4597738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1" y="0"/>
                  </a:moveTo>
                  <a:lnTo>
                    <a:pt x="1" y="28408"/>
                  </a:lnTo>
                  <a:cubicBezTo>
                    <a:pt x="9395" y="28920"/>
                    <a:pt x="16920" y="36445"/>
                    <a:pt x="17431" y="45851"/>
                  </a:cubicBezTo>
                  <a:lnTo>
                    <a:pt x="45840" y="45851"/>
                  </a:lnTo>
                  <a:cubicBezTo>
                    <a:pt x="45709" y="39910"/>
                    <a:pt x="44471" y="34242"/>
                    <a:pt x="42339" y="29039"/>
                  </a:cubicBezTo>
                  <a:cubicBezTo>
                    <a:pt x="42149" y="29051"/>
                    <a:pt x="41958" y="29063"/>
                    <a:pt x="41768" y="29063"/>
                  </a:cubicBezTo>
                  <a:cubicBezTo>
                    <a:pt x="35839" y="29063"/>
                    <a:pt x="31028" y="24253"/>
                    <a:pt x="31028" y="18324"/>
                  </a:cubicBezTo>
                  <a:cubicBezTo>
                    <a:pt x="31028" y="16669"/>
                    <a:pt x="31409" y="15097"/>
                    <a:pt x="32076" y="13692"/>
                  </a:cubicBezTo>
                  <a:cubicBezTo>
                    <a:pt x="23825" y="5453"/>
                    <a:pt x="12514" y="274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02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54" name="Google Shape;64;p15">
              <a:extLst>
                <a:ext uri="{FF2B5EF4-FFF2-40B4-BE49-F238E27FC236}">
                  <a16:creationId xmlns:a16="http://schemas.microsoft.com/office/drawing/2014/main" id="{BF9B002D-5566-4257-A231-994096B2776B}"/>
                </a:ext>
              </a:extLst>
            </p:cNvPr>
            <p:cNvSpPr/>
            <p:nvPr/>
          </p:nvSpPr>
          <p:spPr>
            <a:xfrm>
              <a:off x="5425538" y="190047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55" name="Google Shape;65;p15">
              <a:extLst>
                <a:ext uri="{FF2B5EF4-FFF2-40B4-BE49-F238E27FC236}">
                  <a16:creationId xmlns:a16="http://schemas.microsoft.com/office/drawing/2014/main" id="{F3A26D08-AC74-4EA6-A784-7C6DAF580EF6}"/>
                </a:ext>
              </a:extLst>
            </p:cNvPr>
            <p:cNvSpPr/>
            <p:nvPr/>
          </p:nvSpPr>
          <p:spPr>
            <a:xfrm>
              <a:off x="5967250" y="14112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57" name="Google Shape;67;p15">
              <a:extLst>
                <a:ext uri="{FF2B5EF4-FFF2-40B4-BE49-F238E27FC236}">
                  <a16:creationId xmlns:a16="http://schemas.microsoft.com/office/drawing/2014/main" id="{6134CC18-EEB8-4F79-89A9-604A5E6F6084}"/>
                </a:ext>
              </a:extLst>
            </p:cNvPr>
            <p:cNvSpPr txBox="1"/>
            <p:nvPr/>
          </p:nvSpPr>
          <p:spPr>
            <a:xfrm>
              <a:off x="6081850" y="1469425"/>
              <a:ext cx="2284512" cy="43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 02</a:t>
              </a:r>
              <a:endParaRPr sz="24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9" name="Google Shape;69;p15">
            <a:extLst>
              <a:ext uri="{FF2B5EF4-FFF2-40B4-BE49-F238E27FC236}">
                <a16:creationId xmlns:a16="http://schemas.microsoft.com/office/drawing/2014/main" id="{E7DDC713-7430-42F4-9AF5-2719BE5F89CF}"/>
              </a:ext>
            </a:extLst>
          </p:cNvPr>
          <p:cNvGrpSpPr/>
          <p:nvPr/>
        </p:nvGrpSpPr>
        <p:grpSpPr>
          <a:xfrm>
            <a:off x="1784988" y="4256400"/>
            <a:ext cx="3847125" cy="1393525"/>
            <a:chOff x="699138" y="2856225"/>
            <a:chExt cx="3847125" cy="1393525"/>
          </a:xfrm>
        </p:grpSpPr>
        <p:sp>
          <p:nvSpPr>
            <p:cNvPr id="60" name="Google Shape;70;p15">
              <a:extLst>
                <a:ext uri="{FF2B5EF4-FFF2-40B4-BE49-F238E27FC236}">
                  <a16:creationId xmlns:a16="http://schemas.microsoft.com/office/drawing/2014/main" id="{3E5C97FB-938C-4C92-BF6B-C42FA220C583}"/>
                </a:ext>
              </a:extLst>
            </p:cNvPr>
            <p:cNvSpPr/>
            <p:nvPr/>
          </p:nvSpPr>
          <p:spPr>
            <a:xfrm>
              <a:off x="3400263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" y="1"/>
                  </a:moveTo>
                  <a:cubicBezTo>
                    <a:pt x="132" y="5942"/>
                    <a:pt x="1358" y="11609"/>
                    <a:pt x="3501" y="16801"/>
                  </a:cubicBezTo>
                  <a:cubicBezTo>
                    <a:pt x="3692" y="16801"/>
                    <a:pt x="3882" y="16789"/>
                    <a:pt x="4073" y="16789"/>
                  </a:cubicBezTo>
                  <a:cubicBezTo>
                    <a:pt x="10002" y="16789"/>
                    <a:pt x="14800" y="21599"/>
                    <a:pt x="14800" y="27528"/>
                  </a:cubicBezTo>
                  <a:cubicBezTo>
                    <a:pt x="14800" y="29183"/>
                    <a:pt x="14431" y="30755"/>
                    <a:pt x="13753" y="32160"/>
                  </a:cubicBezTo>
                  <a:cubicBezTo>
                    <a:pt x="22016" y="40399"/>
                    <a:pt x="33326" y="45578"/>
                    <a:pt x="45840" y="45840"/>
                  </a:cubicBezTo>
                  <a:lnTo>
                    <a:pt x="45840" y="17444"/>
                  </a:lnTo>
                  <a:cubicBezTo>
                    <a:pt x="36446" y="16932"/>
                    <a:pt x="28909" y="9407"/>
                    <a:pt x="2839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04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61" name="Google Shape;71;p15">
              <a:extLst>
                <a:ext uri="{FF2B5EF4-FFF2-40B4-BE49-F238E27FC236}">
                  <a16:creationId xmlns:a16="http://schemas.microsoft.com/office/drawing/2014/main" id="{E98D16F8-9CCE-456F-8290-58AA5AC8275A}"/>
                </a:ext>
              </a:extLst>
            </p:cNvPr>
            <p:cNvSpPr/>
            <p:nvPr/>
          </p:nvSpPr>
          <p:spPr>
            <a:xfrm>
              <a:off x="3285663" y="332802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grpSp>
          <p:nvGrpSpPr>
            <p:cNvPr id="62" name="Google Shape;72;p15">
              <a:extLst>
                <a:ext uri="{FF2B5EF4-FFF2-40B4-BE49-F238E27FC236}">
                  <a16:creationId xmlns:a16="http://schemas.microsoft.com/office/drawing/2014/main" id="{6D60DCAA-3A3B-4B5A-823D-8C08B3AB7DEC}"/>
                </a:ext>
              </a:extLst>
            </p:cNvPr>
            <p:cNvGrpSpPr/>
            <p:nvPr/>
          </p:nvGrpSpPr>
          <p:grpSpPr>
            <a:xfrm>
              <a:off x="699138" y="3021550"/>
              <a:ext cx="2466600" cy="1228200"/>
              <a:chOff x="699138" y="2945350"/>
              <a:chExt cx="2466600" cy="1228200"/>
            </a:xfrm>
          </p:grpSpPr>
          <p:sp>
            <p:nvSpPr>
              <p:cNvPr id="63" name="Google Shape;73;p15">
                <a:extLst>
                  <a:ext uri="{FF2B5EF4-FFF2-40B4-BE49-F238E27FC236}">
                    <a16:creationId xmlns:a16="http://schemas.microsoft.com/office/drawing/2014/main" id="{DF83C996-1E1C-4933-BEC7-5908A94CD07F}"/>
                  </a:ext>
                </a:extLst>
              </p:cNvPr>
              <p:cNvSpPr/>
              <p:nvPr/>
            </p:nvSpPr>
            <p:spPr>
              <a:xfrm>
                <a:off x="699138" y="29453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grpSp>
            <p:nvGrpSpPr>
              <p:cNvPr id="64" name="Google Shape;74;p15">
                <a:extLst>
                  <a:ext uri="{FF2B5EF4-FFF2-40B4-BE49-F238E27FC236}">
                    <a16:creationId xmlns:a16="http://schemas.microsoft.com/office/drawing/2014/main" id="{EE8D0D89-B637-4984-BAF8-BB1396D80C72}"/>
                  </a:ext>
                </a:extLst>
              </p:cNvPr>
              <p:cNvGrpSpPr/>
              <p:nvPr/>
            </p:nvGrpSpPr>
            <p:grpSpPr>
              <a:xfrm>
                <a:off x="733425" y="3003524"/>
                <a:ext cx="2261238" cy="1133178"/>
                <a:chOff x="733425" y="3003524"/>
                <a:chExt cx="2261238" cy="1133178"/>
              </a:xfrm>
            </p:grpSpPr>
            <p:sp>
              <p:nvSpPr>
                <p:cNvPr id="65" name="Google Shape;75;p15">
                  <a:extLst>
                    <a:ext uri="{FF2B5EF4-FFF2-40B4-BE49-F238E27FC236}">
                      <a16:creationId xmlns:a16="http://schemas.microsoft.com/office/drawing/2014/main" id="{A0DC3728-7837-4E2F-BAD0-ADEC383DCBD9}"/>
                    </a:ext>
                  </a:extLst>
                </p:cNvPr>
                <p:cNvSpPr txBox="1"/>
                <p:nvPr/>
              </p:nvSpPr>
              <p:spPr>
                <a:xfrm>
                  <a:off x="733425" y="3003524"/>
                  <a:ext cx="2261238" cy="4775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IN" sz="24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S</a:t>
                  </a:r>
                  <a:r>
                    <a:rPr lang="en" sz="24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ub heading 04</a:t>
                  </a:r>
                  <a:endParaRPr sz="24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66" name="Google Shape;76;p15">
                  <a:extLst>
                    <a:ext uri="{FF2B5EF4-FFF2-40B4-BE49-F238E27FC236}">
                      <a16:creationId xmlns:a16="http://schemas.microsoft.com/office/drawing/2014/main" id="{2A686905-F930-4D7E-80FB-5C54966457C5}"/>
                    </a:ext>
                  </a:extLst>
                </p:cNvPr>
                <p:cNvSpPr txBox="1"/>
                <p:nvPr/>
              </p:nvSpPr>
              <p:spPr>
                <a:xfrm>
                  <a:off x="819150" y="3410752"/>
                  <a:ext cx="2113556" cy="725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dirty="0">
                      <a:solidFill>
                        <a:srgbClr val="434343"/>
                      </a:solidFill>
                      <a:latin typeface="Calibre Medium" panose="020B0603030202060203"/>
                      <a:ea typeface="Roboto"/>
                      <a:cs typeface="Roboto"/>
                      <a:sym typeface="Roboto"/>
                    </a:rPr>
                    <a:t>Place sub heading text here.</a:t>
                  </a:r>
                  <a:endParaRPr dirty="0">
                    <a:solidFill>
                      <a:srgbClr val="434343"/>
                    </a:solidFill>
                    <a:latin typeface="Calibre Medium" panose="020B0603030202060203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</p:grpSp>
      <p:grpSp>
        <p:nvGrpSpPr>
          <p:cNvPr id="67" name="Google Shape;77;p15">
            <a:extLst>
              <a:ext uri="{FF2B5EF4-FFF2-40B4-BE49-F238E27FC236}">
                <a16:creationId xmlns:a16="http://schemas.microsoft.com/office/drawing/2014/main" id="{A7B577CA-B462-4C6E-AE0C-AAF4809E215D}"/>
              </a:ext>
            </a:extLst>
          </p:cNvPr>
          <p:cNvGrpSpPr/>
          <p:nvPr/>
        </p:nvGrpSpPr>
        <p:grpSpPr>
          <a:xfrm>
            <a:off x="1784988" y="2811425"/>
            <a:ext cx="3847125" cy="1393800"/>
            <a:chOff x="699138" y="1411250"/>
            <a:chExt cx="3847125" cy="1393800"/>
          </a:xfrm>
        </p:grpSpPr>
        <p:sp>
          <p:nvSpPr>
            <p:cNvPr id="68" name="Google Shape;78;p15">
              <a:extLst>
                <a:ext uri="{FF2B5EF4-FFF2-40B4-BE49-F238E27FC236}">
                  <a16:creationId xmlns:a16="http://schemas.microsoft.com/office/drawing/2014/main" id="{AA4935CC-07B1-4138-B351-6BDF7808D29A}"/>
                </a:ext>
              </a:extLst>
            </p:cNvPr>
            <p:cNvSpPr/>
            <p:nvPr/>
          </p:nvSpPr>
          <p:spPr>
            <a:xfrm>
              <a:off x="3400263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45840" y="0"/>
                  </a:moveTo>
                  <a:cubicBezTo>
                    <a:pt x="33315" y="274"/>
                    <a:pt x="22016" y="5453"/>
                    <a:pt x="13753" y="13692"/>
                  </a:cubicBezTo>
                  <a:cubicBezTo>
                    <a:pt x="14431" y="15097"/>
                    <a:pt x="14800" y="16669"/>
                    <a:pt x="14800" y="18324"/>
                  </a:cubicBezTo>
                  <a:cubicBezTo>
                    <a:pt x="14800" y="24253"/>
                    <a:pt x="10002" y="29063"/>
                    <a:pt x="4073" y="29063"/>
                  </a:cubicBezTo>
                  <a:cubicBezTo>
                    <a:pt x="3882" y="29063"/>
                    <a:pt x="3692" y="29051"/>
                    <a:pt x="3501" y="29039"/>
                  </a:cubicBezTo>
                  <a:cubicBezTo>
                    <a:pt x="1358" y="34242"/>
                    <a:pt x="132" y="39910"/>
                    <a:pt x="1" y="45851"/>
                  </a:cubicBezTo>
                  <a:lnTo>
                    <a:pt x="28397" y="45851"/>
                  </a:lnTo>
                  <a:cubicBezTo>
                    <a:pt x="28909" y="36445"/>
                    <a:pt x="36446" y="28920"/>
                    <a:pt x="45840" y="28408"/>
                  </a:cubicBezTo>
                  <a:lnTo>
                    <a:pt x="45840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IN" sz="3000" dirty="0">
                  <a:solidFill>
                    <a:srgbClr val="FFFFFF"/>
                  </a:solidFill>
                  <a:latin typeface="Calibre Medium" panose="020B0603030202060203"/>
                </a:rPr>
                <a:t>01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69" name="Google Shape;79;p15">
              <a:extLst>
                <a:ext uri="{FF2B5EF4-FFF2-40B4-BE49-F238E27FC236}">
                  <a16:creationId xmlns:a16="http://schemas.microsoft.com/office/drawing/2014/main" id="{7904BEAA-6264-439A-B589-3DF4AD474B0A}"/>
                </a:ext>
              </a:extLst>
            </p:cNvPr>
            <p:cNvSpPr/>
            <p:nvPr/>
          </p:nvSpPr>
          <p:spPr>
            <a:xfrm>
              <a:off x="3285663" y="190047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grpSp>
          <p:nvGrpSpPr>
            <p:cNvPr id="70" name="Google Shape;80;p15">
              <a:extLst>
                <a:ext uri="{FF2B5EF4-FFF2-40B4-BE49-F238E27FC236}">
                  <a16:creationId xmlns:a16="http://schemas.microsoft.com/office/drawing/2014/main" id="{9A6B0A08-01D2-4BB2-B038-376220E83B36}"/>
                </a:ext>
              </a:extLst>
            </p:cNvPr>
            <p:cNvGrpSpPr/>
            <p:nvPr/>
          </p:nvGrpSpPr>
          <p:grpSpPr>
            <a:xfrm>
              <a:off x="699138" y="1411250"/>
              <a:ext cx="2466600" cy="1228200"/>
              <a:chOff x="699138" y="1335050"/>
              <a:chExt cx="2466600" cy="1228200"/>
            </a:xfrm>
          </p:grpSpPr>
          <p:sp>
            <p:nvSpPr>
              <p:cNvPr id="71" name="Google Shape;81;p15">
                <a:extLst>
                  <a:ext uri="{FF2B5EF4-FFF2-40B4-BE49-F238E27FC236}">
                    <a16:creationId xmlns:a16="http://schemas.microsoft.com/office/drawing/2014/main" id="{7586D48E-9F37-43CC-8681-E502EFD42CA6}"/>
                  </a:ext>
                </a:extLst>
              </p:cNvPr>
              <p:cNvSpPr/>
              <p:nvPr/>
            </p:nvSpPr>
            <p:spPr>
              <a:xfrm>
                <a:off x="699138" y="13350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e Medium" panose="020B0603030202060203"/>
                </a:endParaRPr>
              </a:p>
            </p:txBody>
          </p:sp>
          <p:sp>
            <p:nvSpPr>
              <p:cNvPr id="74" name="Google Shape;84;p15">
                <a:extLst>
                  <a:ext uri="{FF2B5EF4-FFF2-40B4-BE49-F238E27FC236}">
                    <a16:creationId xmlns:a16="http://schemas.microsoft.com/office/drawing/2014/main" id="{44BB40EC-5BBC-4F8D-B8CD-F44F005927F4}"/>
                  </a:ext>
                </a:extLst>
              </p:cNvPr>
              <p:cNvSpPr txBox="1"/>
              <p:nvPr/>
            </p:nvSpPr>
            <p:spPr>
              <a:xfrm>
                <a:off x="699138" y="1393225"/>
                <a:ext cx="2301237" cy="346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rPr>
                  <a:t>Sub heading 01</a:t>
                </a:r>
                <a:endParaRPr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76" name="Google Shape;86;p15">
            <a:extLst>
              <a:ext uri="{FF2B5EF4-FFF2-40B4-BE49-F238E27FC236}">
                <a16:creationId xmlns:a16="http://schemas.microsoft.com/office/drawing/2014/main" id="{D7EC1723-8219-4D8C-B76D-D5A5AE4B37B5}"/>
              </a:ext>
            </a:extLst>
          </p:cNvPr>
          <p:cNvSpPr/>
          <p:nvPr/>
        </p:nvSpPr>
        <p:spPr>
          <a:xfrm>
            <a:off x="6608113" y="3406300"/>
            <a:ext cx="239350" cy="221475"/>
          </a:xfrm>
          <a:custGeom>
            <a:avLst/>
            <a:gdLst/>
            <a:ahLst/>
            <a:cxnLst/>
            <a:rect l="l" t="t" r="r" b="b"/>
            <a:pathLst>
              <a:path w="9574" h="8859" extrusionOk="0">
                <a:moveTo>
                  <a:pt x="4418" y="1"/>
                </a:moveTo>
                <a:cubicBezTo>
                  <a:pt x="4203" y="1"/>
                  <a:pt x="4037" y="167"/>
                  <a:pt x="4037" y="370"/>
                </a:cubicBezTo>
                <a:lnTo>
                  <a:pt x="4037" y="882"/>
                </a:lnTo>
                <a:cubicBezTo>
                  <a:pt x="4037" y="1084"/>
                  <a:pt x="4203" y="1251"/>
                  <a:pt x="4418" y="1251"/>
                </a:cubicBezTo>
                <a:cubicBezTo>
                  <a:pt x="4620" y="1251"/>
                  <a:pt x="4787" y="1084"/>
                  <a:pt x="4787" y="882"/>
                </a:cubicBezTo>
                <a:lnTo>
                  <a:pt x="4787" y="370"/>
                </a:lnTo>
                <a:cubicBezTo>
                  <a:pt x="4787" y="167"/>
                  <a:pt x="4620" y="1"/>
                  <a:pt x="4418" y="1"/>
                </a:cubicBezTo>
                <a:close/>
                <a:moveTo>
                  <a:pt x="1572" y="1179"/>
                </a:moveTo>
                <a:cubicBezTo>
                  <a:pt x="1477" y="1179"/>
                  <a:pt x="1382" y="1215"/>
                  <a:pt x="1310" y="1287"/>
                </a:cubicBezTo>
                <a:cubicBezTo>
                  <a:pt x="1155" y="1429"/>
                  <a:pt x="1155" y="1668"/>
                  <a:pt x="1310" y="1810"/>
                </a:cubicBezTo>
                <a:lnTo>
                  <a:pt x="1667" y="2168"/>
                </a:lnTo>
                <a:cubicBezTo>
                  <a:pt x="1739" y="2239"/>
                  <a:pt x="1834" y="2287"/>
                  <a:pt x="1929" y="2287"/>
                </a:cubicBezTo>
                <a:cubicBezTo>
                  <a:pt x="2025" y="2287"/>
                  <a:pt x="2120" y="2239"/>
                  <a:pt x="2191" y="2168"/>
                </a:cubicBezTo>
                <a:cubicBezTo>
                  <a:pt x="2334" y="2025"/>
                  <a:pt x="2334" y="1787"/>
                  <a:pt x="2191" y="1644"/>
                </a:cubicBezTo>
                <a:lnTo>
                  <a:pt x="1834" y="1287"/>
                </a:lnTo>
                <a:cubicBezTo>
                  <a:pt x="1763" y="1215"/>
                  <a:pt x="1667" y="1179"/>
                  <a:pt x="1572" y="1179"/>
                </a:cubicBezTo>
                <a:close/>
                <a:moveTo>
                  <a:pt x="370" y="4037"/>
                </a:moveTo>
                <a:cubicBezTo>
                  <a:pt x="167" y="4037"/>
                  <a:pt x="1" y="4204"/>
                  <a:pt x="1" y="4406"/>
                </a:cubicBezTo>
                <a:cubicBezTo>
                  <a:pt x="1" y="4620"/>
                  <a:pt x="167" y="4787"/>
                  <a:pt x="370" y="4787"/>
                </a:cubicBezTo>
                <a:lnTo>
                  <a:pt x="882" y="4787"/>
                </a:lnTo>
                <a:cubicBezTo>
                  <a:pt x="1084" y="4787"/>
                  <a:pt x="1251" y="4620"/>
                  <a:pt x="1251" y="4406"/>
                </a:cubicBezTo>
                <a:cubicBezTo>
                  <a:pt x="1251" y="4204"/>
                  <a:pt x="1084" y="4037"/>
                  <a:pt x="882" y="4037"/>
                </a:cubicBezTo>
                <a:close/>
                <a:moveTo>
                  <a:pt x="5632" y="2858"/>
                </a:moveTo>
                <a:cubicBezTo>
                  <a:pt x="6085" y="3215"/>
                  <a:pt x="6370" y="3775"/>
                  <a:pt x="6370" y="4394"/>
                </a:cubicBezTo>
                <a:cubicBezTo>
                  <a:pt x="6370" y="5013"/>
                  <a:pt x="6085" y="5561"/>
                  <a:pt x="5632" y="5930"/>
                </a:cubicBezTo>
                <a:cubicBezTo>
                  <a:pt x="5192" y="5561"/>
                  <a:pt x="4894" y="5013"/>
                  <a:pt x="4894" y="4394"/>
                </a:cubicBezTo>
                <a:cubicBezTo>
                  <a:pt x="4894" y="3775"/>
                  <a:pt x="5192" y="3215"/>
                  <a:pt x="5632" y="2858"/>
                </a:cubicBezTo>
                <a:close/>
                <a:moveTo>
                  <a:pt x="4418" y="2430"/>
                </a:moveTo>
                <a:cubicBezTo>
                  <a:pt x="4584" y="2430"/>
                  <a:pt x="4763" y="2453"/>
                  <a:pt x="4930" y="2501"/>
                </a:cubicBezTo>
                <a:cubicBezTo>
                  <a:pt x="4442" y="2989"/>
                  <a:pt x="4156" y="3656"/>
                  <a:pt x="4156" y="4394"/>
                </a:cubicBezTo>
                <a:cubicBezTo>
                  <a:pt x="4156" y="5132"/>
                  <a:pt x="4442" y="5799"/>
                  <a:pt x="4930" y="6287"/>
                </a:cubicBezTo>
                <a:cubicBezTo>
                  <a:pt x="4763" y="6335"/>
                  <a:pt x="4584" y="6359"/>
                  <a:pt x="4418" y="6359"/>
                </a:cubicBezTo>
                <a:cubicBezTo>
                  <a:pt x="3334" y="6359"/>
                  <a:pt x="2453" y="5478"/>
                  <a:pt x="2453" y="4394"/>
                </a:cubicBezTo>
                <a:cubicBezTo>
                  <a:pt x="2453" y="3311"/>
                  <a:pt x="3334" y="2430"/>
                  <a:pt x="4418" y="2430"/>
                </a:cubicBezTo>
                <a:close/>
                <a:moveTo>
                  <a:pt x="4418" y="1680"/>
                </a:moveTo>
                <a:cubicBezTo>
                  <a:pt x="2918" y="1680"/>
                  <a:pt x="1703" y="2894"/>
                  <a:pt x="1703" y="4394"/>
                </a:cubicBezTo>
                <a:cubicBezTo>
                  <a:pt x="1703" y="5882"/>
                  <a:pt x="2918" y="7109"/>
                  <a:pt x="4418" y="7109"/>
                </a:cubicBezTo>
                <a:cubicBezTo>
                  <a:pt x="4858" y="7109"/>
                  <a:pt x="5263" y="7002"/>
                  <a:pt x="5632" y="6811"/>
                </a:cubicBezTo>
                <a:cubicBezTo>
                  <a:pt x="6001" y="7002"/>
                  <a:pt x="6418" y="7109"/>
                  <a:pt x="6859" y="7109"/>
                </a:cubicBezTo>
                <a:cubicBezTo>
                  <a:pt x="7192" y="7109"/>
                  <a:pt x="7513" y="7049"/>
                  <a:pt x="7811" y="6930"/>
                </a:cubicBezTo>
                <a:cubicBezTo>
                  <a:pt x="8013" y="6859"/>
                  <a:pt x="8109" y="6644"/>
                  <a:pt x="8037" y="6454"/>
                </a:cubicBezTo>
                <a:cubicBezTo>
                  <a:pt x="7982" y="6297"/>
                  <a:pt x="7833" y="6204"/>
                  <a:pt x="7680" y="6204"/>
                </a:cubicBezTo>
                <a:cubicBezTo>
                  <a:pt x="7636" y="6204"/>
                  <a:pt x="7592" y="6212"/>
                  <a:pt x="7549" y="6228"/>
                </a:cubicBezTo>
                <a:cubicBezTo>
                  <a:pt x="7335" y="6311"/>
                  <a:pt x="7097" y="6359"/>
                  <a:pt x="6859" y="6359"/>
                </a:cubicBezTo>
                <a:cubicBezTo>
                  <a:pt x="6680" y="6359"/>
                  <a:pt x="6513" y="6335"/>
                  <a:pt x="6347" y="6287"/>
                </a:cubicBezTo>
                <a:cubicBezTo>
                  <a:pt x="6823" y="5799"/>
                  <a:pt x="7120" y="5132"/>
                  <a:pt x="7120" y="4394"/>
                </a:cubicBezTo>
                <a:cubicBezTo>
                  <a:pt x="7120" y="3656"/>
                  <a:pt x="6823" y="2989"/>
                  <a:pt x="6347" y="2501"/>
                </a:cubicBezTo>
                <a:cubicBezTo>
                  <a:pt x="6513" y="2453"/>
                  <a:pt x="6680" y="2430"/>
                  <a:pt x="6859" y="2430"/>
                </a:cubicBezTo>
                <a:cubicBezTo>
                  <a:pt x="7942" y="2430"/>
                  <a:pt x="8823" y="3311"/>
                  <a:pt x="8823" y="4394"/>
                </a:cubicBezTo>
                <a:cubicBezTo>
                  <a:pt x="8823" y="4656"/>
                  <a:pt x="8775" y="4918"/>
                  <a:pt x="8668" y="5156"/>
                </a:cubicBezTo>
                <a:cubicBezTo>
                  <a:pt x="8585" y="5347"/>
                  <a:pt x="8680" y="5573"/>
                  <a:pt x="8859" y="5656"/>
                </a:cubicBezTo>
                <a:cubicBezTo>
                  <a:pt x="8904" y="5673"/>
                  <a:pt x="8952" y="5682"/>
                  <a:pt x="8999" y="5682"/>
                </a:cubicBezTo>
                <a:cubicBezTo>
                  <a:pt x="9149" y="5682"/>
                  <a:pt x="9295" y="5599"/>
                  <a:pt x="9359" y="5454"/>
                </a:cubicBezTo>
                <a:cubicBezTo>
                  <a:pt x="9502" y="5120"/>
                  <a:pt x="9573" y="4763"/>
                  <a:pt x="9573" y="4394"/>
                </a:cubicBezTo>
                <a:cubicBezTo>
                  <a:pt x="9573" y="2894"/>
                  <a:pt x="8359" y="1680"/>
                  <a:pt x="6859" y="1680"/>
                </a:cubicBezTo>
                <a:cubicBezTo>
                  <a:pt x="6418" y="1680"/>
                  <a:pt x="6001" y="1787"/>
                  <a:pt x="5632" y="1977"/>
                </a:cubicBezTo>
                <a:cubicBezTo>
                  <a:pt x="5263" y="1787"/>
                  <a:pt x="4858" y="1680"/>
                  <a:pt x="4418" y="1680"/>
                </a:cubicBezTo>
                <a:close/>
                <a:moveTo>
                  <a:pt x="1929" y="6502"/>
                </a:moveTo>
                <a:cubicBezTo>
                  <a:pt x="1834" y="6502"/>
                  <a:pt x="1739" y="6537"/>
                  <a:pt x="1667" y="6609"/>
                </a:cubicBezTo>
                <a:lnTo>
                  <a:pt x="1310" y="6966"/>
                </a:lnTo>
                <a:cubicBezTo>
                  <a:pt x="1155" y="7121"/>
                  <a:pt x="1155" y="7347"/>
                  <a:pt x="1310" y="7502"/>
                </a:cubicBezTo>
                <a:cubicBezTo>
                  <a:pt x="1382" y="7573"/>
                  <a:pt x="1477" y="7609"/>
                  <a:pt x="1572" y="7609"/>
                </a:cubicBezTo>
                <a:cubicBezTo>
                  <a:pt x="1667" y="7609"/>
                  <a:pt x="1763" y="7573"/>
                  <a:pt x="1834" y="7502"/>
                </a:cubicBezTo>
                <a:lnTo>
                  <a:pt x="2191" y="7144"/>
                </a:lnTo>
                <a:cubicBezTo>
                  <a:pt x="2334" y="7002"/>
                  <a:pt x="2334" y="6763"/>
                  <a:pt x="2191" y="6609"/>
                </a:cubicBezTo>
                <a:cubicBezTo>
                  <a:pt x="2120" y="6537"/>
                  <a:pt x="2025" y="6502"/>
                  <a:pt x="1929" y="6502"/>
                </a:cubicBezTo>
                <a:close/>
                <a:moveTo>
                  <a:pt x="4418" y="7609"/>
                </a:moveTo>
                <a:cubicBezTo>
                  <a:pt x="4203" y="7609"/>
                  <a:pt x="4037" y="7775"/>
                  <a:pt x="4037" y="7978"/>
                </a:cubicBezTo>
                <a:lnTo>
                  <a:pt x="4037" y="8490"/>
                </a:lnTo>
                <a:cubicBezTo>
                  <a:pt x="4037" y="8692"/>
                  <a:pt x="4203" y="8859"/>
                  <a:pt x="4418" y="8859"/>
                </a:cubicBezTo>
                <a:cubicBezTo>
                  <a:pt x="4620" y="8859"/>
                  <a:pt x="4787" y="8692"/>
                  <a:pt x="4787" y="8490"/>
                </a:cubicBezTo>
                <a:lnTo>
                  <a:pt x="4787" y="7978"/>
                </a:lnTo>
                <a:cubicBezTo>
                  <a:pt x="4787" y="7775"/>
                  <a:pt x="4620" y="7609"/>
                  <a:pt x="4418" y="76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e Medium" panose="020B0603030202060203"/>
            </a:endParaRPr>
          </a:p>
        </p:txBody>
      </p:sp>
      <p:grpSp>
        <p:nvGrpSpPr>
          <p:cNvPr id="77" name="Google Shape;87;p15">
            <a:extLst>
              <a:ext uri="{FF2B5EF4-FFF2-40B4-BE49-F238E27FC236}">
                <a16:creationId xmlns:a16="http://schemas.microsoft.com/office/drawing/2014/main" id="{39C5FA0F-6861-4F25-9820-550C419EC36E}"/>
              </a:ext>
            </a:extLst>
          </p:cNvPr>
          <p:cNvGrpSpPr/>
          <p:nvPr/>
        </p:nvGrpSpPr>
        <p:grpSpPr>
          <a:xfrm>
            <a:off x="4504588" y="4863025"/>
            <a:ext cx="166700" cy="165525"/>
            <a:chOff x="3418738" y="3462850"/>
            <a:chExt cx="166700" cy="165525"/>
          </a:xfrm>
        </p:grpSpPr>
        <p:sp>
          <p:nvSpPr>
            <p:cNvPr id="78" name="Google Shape;88;p15">
              <a:extLst>
                <a:ext uri="{FF2B5EF4-FFF2-40B4-BE49-F238E27FC236}">
                  <a16:creationId xmlns:a16="http://schemas.microsoft.com/office/drawing/2014/main" id="{86C3A95D-98BF-455F-8324-59E8662F70C7}"/>
                </a:ext>
              </a:extLst>
            </p:cNvPr>
            <p:cNvSpPr/>
            <p:nvPr/>
          </p:nvSpPr>
          <p:spPr>
            <a:xfrm>
              <a:off x="3418738" y="3462850"/>
              <a:ext cx="166700" cy="94400"/>
            </a:xfrm>
            <a:custGeom>
              <a:avLst/>
              <a:gdLst/>
              <a:ahLst/>
              <a:cxnLst/>
              <a:rect l="l" t="t" r="r" b="b"/>
              <a:pathLst>
                <a:path w="6668" h="3776" extrusionOk="0">
                  <a:moveTo>
                    <a:pt x="4310" y="394"/>
                  </a:moveTo>
                  <a:lnTo>
                    <a:pt x="4310" y="1180"/>
                  </a:lnTo>
                  <a:lnTo>
                    <a:pt x="2358" y="1180"/>
                  </a:lnTo>
                  <a:lnTo>
                    <a:pt x="2358" y="394"/>
                  </a:lnTo>
                  <a:close/>
                  <a:moveTo>
                    <a:pt x="2155" y="1"/>
                  </a:moveTo>
                  <a:cubicBezTo>
                    <a:pt x="2048" y="1"/>
                    <a:pt x="1965" y="84"/>
                    <a:pt x="1965" y="203"/>
                  </a:cubicBezTo>
                  <a:lnTo>
                    <a:pt x="1965" y="1180"/>
                  </a:lnTo>
                  <a:lnTo>
                    <a:pt x="1179" y="1180"/>
                  </a:lnTo>
                  <a:lnTo>
                    <a:pt x="1179" y="787"/>
                  </a:lnTo>
                  <a:cubicBezTo>
                    <a:pt x="1179" y="679"/>
                    <a:pt x="1095" y="584"/>
                    <a:pt x="988" y="584"/>
                  </a:cubicBezTo>
                  <a:cubicBezTo>
                    <a:pt x="881" y="584"/>
                    <a:pt x="786" y="679"/>
                    <a:pt x="786" y="787"/>
                  </a:cubicBezTo>
                  <a:lnTo>
                    <a:pt x="786" y="1180"/>
                  </a:lnTo>
                  <a:lnTo>
                    <a:pt x="191" y="1180"/>
                  </a:lnTo>
                  <a:cubicBezTo>
                    <a:pt x="83" y="1180"/>
                    <a:pt x="0" y="1263"/>
                    <a:pt x="0" y="1370"/>
                  </a:cubicBezTo>
                  <a:lnTo>
                    <a:pt x="0" y="2680"/>
                  </a:lnTo>
                  <a:lnTo>
                    <a:pt x="3334" y="3775"/>
                  </a:lnTo>
                  <a:lnTo>
                    <a:pt x="6668" y="2680"/>
                  </a:lnTo>
                  <a:lnTo>
                    <a:pt x="6668" y="1370"/>
                  </a:lnTo>
                  <a:cubicBezTo>
                    <a:pt x="6668" y="1263"/>
                    <a:pt x="6584" y="1180"/>
                    <a:pt x="6465" y="1180"/>
                  </a:cubicBezTo>
                  <a:lnTo>
                    <a:pt x="5870" y="1180"/>
                  </a:lnTo>
                  <a:lnTo>
                    <a:pt x="5870" y="787"/>
                  </a:lnTo>
                  <a:cubicBezTo>
                    <a:pt x="5870" y="679"/>
                    <a:pt x="5787" y="584"/>
                    <a:pt x="5679" y="584"/>
                  </a:cubicBezTo>
                  <a:cubicBezTo>
                    <a:pt x="5572" y="584"/>
                    <a:pt x="5477" y="679"/>
                    <a:pt x="5477" y="787"/>
                  </a:cubicBezTo>
                  <a:lnTo>
                    <a:pt x="5477" y="1180"/>
                  </a:lnTo>
                  <a:lnTo>
                    <a:pt x="4703" y="1180"/>
                  </a:lnTo>
                  <a:lnTo>
                    <a:pt x="4703" y="203"/>
                  </a:lnTo>
                  <a:cubicBezTo>
                    <a:pt x="4703" y="84"/>
                    <a:pt x="4608" y="1"/>
                    <a:pt x="4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79" name="Google Shape;89;p15">
              <a:extLst>
                <a:ext uri="{FF2B5EF4-FFF2-40B4-BE49-F238E27FC236}">
                  <a16:creationId xmlns:a16="http://schemas.microsoft.com/office/drawing/2014/main" id="{450D3C5F-ACDE-4CB7-9187-CCADEDB1ABBD}"/>
                </a:ext>
              </a:extLst>
            </p:cNvPr>
            <p:cNvSpPr/>
            <p:nvPr/>
          </p:nvSpPr>
          <p:spPr>
            <a:xfrm>
              <a:off x="3418738" y="3538750"/>
              <a:ext cx="166700" cy="89625"/>
            </a:xfrm>
            <a:custGeom>
              <a:avLst/>
              <a:gdLst/>
              <a:ahLst/>
              <a:cxnLst/>
              <a:rect l="l" t="t" r="r" b="b"/>
              <a:pathLst>
                <a:path w="6668" h="3585" extrusionOk="0">
                  <a:moveTo>
                    <a:pt x="0" y="1"/>
                  </a:moveTo>
                  <a:lnTo>
                    <a:pt x="0" y="3394"/>
                  </a:lnTo>
                  <a:cubicBezTo>
                    <a:pt x="0" y="3501"/>
                    <a:pt x="83" y="3585"/>
                    <a:pt x="191" y="3585"/>
                  </a:cubicBezTo>
                  <a:lnTo>
                    <a:pt x="6465" y="3585"/>
                  </a:lnTo>
                  <a:cubicBezTo>
                    <a:pt x="6584" y="3585"/>
                    <a:pt x="6668" y="3501"/>
                    <a:pt x="6668" y="3394"/>
                  </a:cubicBezTo>
                  <a:lnTo>
                    <a:pt x="6668" y="1"/>
                  </a:lnTo>
                  <a:lnTo>
                    <a:pt x="3298" y="10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80" name="Google Shape;90;p15">
            <a:extLst>
              <a:ext uri="{FF2B5EF4-FFF2-40B4-BE49-F238E27FC236}">
                <a16:creationId xmlns:a16="http://schemas.microsoft.com/office/drawing/2014/main" id="{A351A4D7-623C-431B-A06F-F8D712CF85EE}"/>
              </a:ext>
            </a:extLst>
          </p:cNvPr>
          <p:cNvGrpSpPr/>
          <p:nvPr/>
        </p:nvGrpSpPr>
        <p:grpSpPr>
          <a:xfrm>
            <a:off x="4451888" y="3472075"/>
            <a:ext cx="271775" cy="89925"/>
            <a:chOff x="3366038" y="2071900"/>
            <a:chExt cx="271775" cy="89925"/>
          </a:xfrm>
        </p:grpSpPr>
        <p:sp>
          <p:nvSpPr>
            <p:cNvPr id="81" name="Google Shape;91;p15">
              <a:extLst>
                <a:ext uri="{FF2B5EF4-FFF2-40B4-BE49-F238E27FC236}">
                  <a16:creationId xmlns:a16="http://schemas.microsoft.com/office/drawing/2014/main" id="{4FBDDD05-4513-467B-9A7C-929F4C67C8CC}"/>
                </a:ext>
              </a:extLst>
            </p:cNvPr>
            <p:cNvSpPr/>
            <p:nvPr/>
          </p:nvSpPr>
          <p:spPr>
            <a:xfrm>
              <a:off x="3366038" y="2109125"/>
              <a:ext cx="271775" cy="15500"/>
            </a:xfrm>
            <a:custGeom>
              <a:avLst/>
              <a:gdLst/>
              <a:ahLst/>
              <a:cxnLst/>
              <a:rect l="l" t="t" r="r" b="b"/>
              <a:pathLst>
                <a:path w="10871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0871" y="61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2" name="Google Shape;92;p15">
              <a:extLst>
                <a:ext uri="{FF2B5EF4-FFF2-40B4-BE49-F238E27FC236}">
                  <a16:creationId xmlns:a16="http://schemas.microsoft.com/office/drawing/2014/main" id="{ACD38125-31CD-4874-BC87-4ACE39FBD590}"/>
                </a:ext>
              </a:extLst>
            </p:cNvPr>
            <p:cNvSpPr/>
            <p:nvPr/>
          </p:nvSpPr>
          <p:spPr>
            <a:xfrm>
              <a:off x="3382413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1" y="1"/>
                  </a:moveTo>
                  <a:lnTo>
                    <a:pt x="1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3" name="Google Shape;93;p15">
              <a:extLst>
                <a:ext uri="{FF2B5EF4-FFF2-40B4-BE49-F238E27FC236}">
                  <a16:creationId xmlns:a16="http://schemas.microsoft.com/office/drawing/2014/main" id="{CBD27D9B-CC61-4955-BC79-D1644680478A}"/>
                </a:ext>
              </a:extLst>
            </p:cNvPr>
            <p:cNvSpPr/>
            <p:nvPr/>
          </p:nvSpPr>
          <p:spPr>
            <a:xfrm>
              <a:off x="3589588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0" y="1"/>
                  </a:moveTo>
                  <a:lnTo>
                    <a:pt x="0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4" name="Google Shape;94;p15">
              <a:extLst>
                <a:ext uri="{FF2B5EF4-FFF2-40B4-BE49-F238E27FC236}">
                  <a16:creationId xmlns:a16="http://schemas.microsoft.com/office/drawing/2014/main" id="{9DFA62B1-3F30-4EF4-B76C-A5C89EE9E91A}"/>
                </a:ext>
              </a:extLst>
            </p:cNvPr>
            <p:cNvSpPr/>
            <p:nvPr/>
          </p:nvSpPr>
          <p:spPr>
            <a:xfrm>
              <a:off x="3376163" y="2090950"/>
              <a:ext cx="20550" cy="51825"/>
            </a:xfrm>
            <a:custGeom>
              <a:avLst/>
              <a:gdLst/>
              <a:ahLst/>
              <a:cxnLst/>
              <a:rect l="l" t="t" r="r" b="b"/>
              <a:pathLst>
                <a:path w="822" h="2073" extrusionOk="0">
                  <a:moveTo>
                    <a:pt x="0" y="1"/>
                  </a:moveTo>
                  <a:lnTo>
                    <a:pt x="0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5" name="Google Shape;95;p15">
              <a:extLst>
                <a:ext uri="{FF2B5EF4-FFF2-40B4-BE49-F238E27FC236}">
                  <a16:creationId xmlns:a16="http://schemas.microsoft.com/office/drawing/2014/main" id="{479A7A37-525F-42DB-919B-87500BD1396B}"/>
                </a:ext>
              </a:extLst>
            </p:cNvPr>
            <p:cNvSpPr/>
            <p:nvPr/>
          </p:nvSpPr>
          <p:spPr>
            <a:xfrm>
              <a:off x="3607138" y="2090950"/>
              <a:ext cx="20575" cy="51825"/>
            </a:xfrm>
            <a:custGeom>
              <a:avLst/>
              <a:gdLst/>
              <a:ahLst/>
              <a:cxnLst/>
              <a:rect l="l" t="t" r="r" b="b"/>
              <a:pathLst>
                <a:path w="823" h="2073" extrusionOk="0">
                  <a:moveTo>
                    <a:pt x="1" y="1"/>
                  </a:moveTo>
                  <a:lnTo>
                    <a:pt x="1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86" name="Google Shape;96;p15">
            <a:extLst>
              <a:ext uri="{FF2B5EF4-FFF2-40B4-BE49-F238E27FC236}">
                <a16:creationId xmlns:a16="http://schemas.microsoft.com/office/drawing/2014/main" id="{4B4F19BC-6073-483B-8988-3ACD881E1FED}"/>
              </a:ext>
            </a:extLst>
          </p:cNvPr>
          <p:cNvGrpSpPr/>
          <p:nvPr/>
        </p:nvGrpSpPr>
        <p:grpSpPr>
          <a:xfrm>
            <a:off x="6635788" y="4809750"/>
            <a:ext cx="163150" cy="233975"/>
            <a:chOff x="5549938" y="3409575"/>
            <a:chExt cx="163150" cy="233975"/>
          </a:xfrm>
        </p:grpSpPr>
        <p:sp>
          <p:nvSpPr>
            <p:cNvPr id="87" name="Google Shape;97;p15">
              <a:extLst>
                <a:ext uri="{FF2B5EF4-FFF2-40B4-BE49-F238E27FC236}">
                  <a16:creationId xmlns:a16="http://schemas.microsoft.com/office/drawing/2014/main" id="{E7F74517-9BEF-471B-87F9-B7C7978C2153}"/>
                </a:ext>
              </a:extLst>
            </p:cNvPr>
            <p:cNvSpPr/>
            <p:nvPr/>
          </p:nvSpPr>
          <p:spPr>
            <a:xfrm>
              <a:off x="5549938" y="3480725"/>
              <a:ext cx="163150" cy="162825"/>
            </a:xfrm>
            <a:custGeom>
              <a:avLst/>
              <a:gdLst/>
              <a:ahLst/>
              <a:cxnLst/>
              <a:rect l="l" t="t" r="r" b="b"/>
              <a:pathLst>
                <a:path w="6526" h="6513" extrusionOk="0">
                  <a:moveTo>
                    <a:pt x="3263" y="0"/>
                  </a:moveTo>
                  <a:cubicBezTo>
                    <a:pt x="1465" y="0"/>
                    <a:pt x="1" y="1453"/>
                    <a:pt x="1" y="3251"/>
                  </a:cubicBezTo>
                  <a:cubicBezTo>
                    <a:pt x="1" y="5048"/>
                    <a:pt x="1465" y="6513"/>
                    <a:pt x="3263" y="6513"/>
                  </a:cubicBezTo>
                  <a:cubicBezTo>
                    <a:pt x="5061" y="6513"/>
                    <a:pt x="6525" y="5048"/>
                    <a:pt x="6525" y="3251"/>
                  </a:cubicBezTo>
                  <a:cubicBezTo>
                    <a:pt x="6525" y="1453"/>
                    <a:pt x="5061" y="0"/>
                    <a:pt x="3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8" name="Google Shape;98;p15">
              <a:extLst>
                <a:ext uri="{FF2B5EF4-FFF2-40B4-BE49-F238E27FC236}">
                  <a16:creationId xmlns:a16="http://schemas.microsoft.com/office/drawing/2014/main" id="{18378905-A629-4B1C-B070-BD660B26D8AD}"/>
                </a:ext>
              </a:extLst>
            </p:cNvPr>
            <p:cNvSpPr/>
            <p:nvPr/>
          </p:nvSpPr>
          <p:spPr>
            <a:xfrm>
              <a:off x="5603513" y="3460475"/>
              <a:ext cx="56000" cy="39625"/>
            </a:xfrm>
            <a:custGeom>
              <a:avLst/>
              <a:gdLst/>
              <a:ahLst/>
              <a:cxnLst/>
              <a:rect l="l" t="t" r="r" b="b"/>
              <a:pathLst>
                <a:path w="2240" h="1585" extrusionOk="0">
                  <a:moveTo>
                    <a:pt x="251" y="1"/>
                  </a:moveTo>
                  <a:cubicBezTo>
                    <a:pt x="108" y="1"/>
                    <a:pt x="1" y="120"/>
                    <a:pt x="1" y="251"/>
                  </a:cubicBezTo>
                  <a:lnTo>
                    <a:pt x="1" y="1584"/>
                  </a:lnTo>
                  <a:lnTo>
                    <a:pt x="2239" y="1584"/>
                  </a:lnTo>
                  <a:lnTo>
                    <a:pt x="2239" y="251"/>
                  </a:lnTo>
                  <a:cubicBezTo>
                    <a:pt x="2239" y="120"/>
                    <a:pt x="2132" y="1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9" name="Google Shape;99;p15">
              <a:extLst>
                <a:ext uri="{FF2B5EF4-FFF2-40B4-BE49-F238E27FC236}">
                  <a16:creationId xmlns:a16="http://schemas.microsoft.com/office/drawing/2014/main" id="{AA8A71B2-9876-4CAB-9E18-CD03CD8EFCF8}"/>
                </a:ext>
              </a:extLst>
            </p:cNvPr>
            <p:cNvSpPr/>
            <p:nvPr/>
          </p:nvSpPr>
          <p:spPr>
            <a:xfrm>
              <a:off x="5626738" y="3409575"/>
              <a:ext cx="74150" cy="42600"/>
            </a:xfrm>
            <a:custGeom>
              <a:avLst/>
              <a:gdLst/>
              <a:ahLst/>
              <a:cxnLst/>
              <a:rect l="l" t="t" r="r" b="b"/>
              <a:pathLst>
                <a:path w="2966" h="1704" extrusionOk="0">
                  <a:moveTo>
                    <a:pt x="703" y="1"/>
                  </a:moveTo>
                  <a:cubicBezTo>
                    <a:pt x="310" y="1"/>
                    <a:pt x="1" y="310"/>
                    <a:pt x="1" y="703"/>
                  </a:cubicBezTo>
                  <a:lnTo>
                    <a:pt x="1" y="1703"/>
                  </a:lnTo>
                  <a:lnTo>
                    <a:pt x="394" y="1703"/>
                  </a:lnTo>
                  <a:lnTo>
                    <a:pt x="394" y="703"/>
                  </a:lnTo>
                  <a:cubicBezTo>
                    <a:pt x="394" y="536"/>
                    <a:pt x="536" y="393"/>
                    <a:pt x="703" y="393"/>
                  </a:cubicBezTo>
                  <a:lnTo>
                    <a:pt x="1120" y="393"/>
                  </a:lnTo>
                  <a:cubicBezTo>
                    <a:pt x="1298" y="393"/>
                    <a:pt x="1441" y="536"/>
                    <a:pt x="1441" y="703"/>
                  </a:cubicBezTo>
                  <a:cubicBezTo>
                    <a:pt x="1441" y="1096"/>
                    <a:pt x="1763" y="1417"/>
                    <a:pt x="2144" y="1417"/>
                  </a:cubicBezTo>
                  <a:lnTo>
                    <a:pt x="2775" y="1417"/>
                  </a:lnTo>
                  <a:cubicBezTo>
                    <a:pt x="2882" y="1417"/>
                    <a:pt x="2965" y="1334"/>
                    <a:pt x="2965" y="1215"/>
                  </a:cubicBezTo>
                  <a:cubicBezTo>
                    <a:pt x="2965" y="1108"/>
                    <a:pt x="2882" y="1025"/>
                    <a:pt x="2775" y="1025"/>
                  </a:cubicBezTo>
                  <a:lnTo>
                    <a:pt x="2144" y="1025"/>
                  </a:lnTo>
                  <a:cubicBezTo>
                    <a:pt x="1977" y="1025"/>
                    <a:pt x="1834" y="882"/>
                    <a:pt x="1834" y="703"/>
                  </a:cubicBezTo>
                  <a:cubicBezTo>
                    <a:pt x="1834" y="310"/>
                    <a:pt x="1513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sp>
        <p:nvSpPr>
          <p:cNvPr id="90" name="Google Shape;76;p15">
            <a:extLst>
              <a:ext uri="{FF2B5EF4-FFF2-40B4-BE49-F238E27FC236}">
                <a16:creationId xmlns:a16="http://schemas.microsoft.com/office/drawing/2014/main" id="{6C0A5B5A-D162-4E3D-8260-1B3B034B68A3}"/>
              </a:ext>
            </a:extLst>
          </p:cNvPr>
          <p:cNvSpPr txBox="1"/>
          <p:nvPr/>
        </p:nvSpPr>
        <p:spPr>
          <a:xfrm>
            <a:off x="7145388" y="4841223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76;p15">
            <a:extLst>
              <a:ext uri="{FF2B5EF4-FFF2-40B4-BE49-F238E27FC236}">
                <a16:creationId xmlns:a16="http://schemas.microsoft.com/office/drawing/2014/main" id="{0CB06366-E147-4B83-AF16-E23A64D77988}"/>
              </a:ext>
            </a:extLst>
          </p:cNvPr>
          <p:cNvSpPr txBox="1"/>
          <p:nvPr/>
        </p:nvSpPr>
        <p:spPr>
          <a:xfrm>
            <a:off x="7167700" y="3264799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76;p15">
            <a:extLst>
              <a:ext uri="{FF2B5EF4-FFF2-40B4-BE49-F238E27FC236}">
                <a16:creationId xmlns:a16="http://schemas.microsoft.com/office/drawing/2014/main" id="{38E70ECB-234F-4FE1-9632-3F4031249A52}"/>
              </a:ext>
            </a:extLst>
          </p:cNvPr>
          <p:cNvSpPr txBox="1"/>
          <p:nvPr/>
        </p:nvSpPr>
        <p:spPr>
          <a:xfrm>
            <a:off x="1905000" y="3264799"/>
            <a:ext cx="2167213" cy="73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65047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B79E776-7DE4-45BD-9608-CB9FDC4934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AF37CC-0464-407D-80A5-22E165F2B93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9929A-DFD3-4AD1-ACD6-610588D2F2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0749" y="1067135"/>
            <a:ext cx="5607050" cy="433748"/>
          </a:xfrm>
        </p:spPr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72DE5A-B2EA-409C-BE91-73C0F31B2B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grpSp>
        <p:nvGrpSpPr>
          <p:cNvPr id="7" name="Google Shape;627;p29">
            <a:extLst>
              <a:ext uri="{FF2B5EF4-FFF2-40B4-BE49-F238E27FC236}">
                <a16:creationId xmlns:a16="http://schemas.microsoft.com/office/drawing/2014/main" id="{E215769D-501F-4CA6-8D10-476E86056B04}"/>
              </a:ext>
            </a:extLst>
          </p:cNvPr>
          <p:cNvGrpSpPr/>
          <p:nvPr/>
        </p:nvGrpSpPr>
        <p:grpSpPr>
          <a:xfrm>
            <a:off x="1197297" y="2544419"/>
            <a:ext cx="1548051" cy="3248467"/>
            <a:chOff x="453009" y="1206500"/>
            <a:chExt cx="1548051" cy="3248467"/>
          </a:xfrm>
        </p:grpSpPr>
        <p:sp>
          <p:nvSpPr>
            <p:cNvPr id="42" name="Google Shape;628;p29">
              <a:extLst>
                <a:ext uri="{FF2B5EF4-FFF2-40B4-BE49-F238E27FC236}">
                  <a16:creationId xmlns:a16="http://schemas.microsoft.com/office/drawing/2014/main" id="{5B01C647-28F0-4A32-AD8C-69DF39C0F07B}"/>
                </a:ext>
              </a:extLst>
            </p:cNvPr>
            <p:cNvSpPr/>
            <p:nvPr/>
          </p:nvSpPr>
          <p:spPr>
            <a:xfrm>
              <a:off x="457278" y="1549497"/>
              <a:ext cx="1543782" cy="2905470"/>
            </a:xfrm>
            <a:custGeom>
              <a:avLst/>
              <a:gdLst/>
              <a:ahLst/>
              <a:cxnLst/>
              <a:rect l="l" t="t" r="r" b="b"/>
              <a:pathLst>
                <a:path w="3679" h="6925" extrusionOk="0">
                  <a:moveTo>
                    <a:pt x="820" y="5897"/>
                  </a:moveTo>
                  <a:lnTo>
                    <a:pt x="3678" y="5897"/>
                  </a:lnTo>
                  <a:lnTo>
                    <a:pt x="3678" y="6924"/>
                  </a:lnTo>
                  <a:lnTo>
                    <a:pt x="0" y="6924"/>
                  </a:lnTo>
                  <a:lnTo>
                    <a:pt x="0" y="0"/>
                  </a:lnTo>
                  <a:lnTo>
                    <a:pt x="3678" y="0"/>
                  </a:lnTo>
                  <a:lnTo>
                    <a:pt x="3678" y="3652"/>
                  </a:lnTo>
                  <a:lnTo>
                    <a:pt x="820" y="3652"/>
                  </a:lnTo>
                  <a:lnTo>
                    <a:pt x="820" y="5897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629;p29">
              <a:extLst>
                <a:ext uri="{FF2B5EF4-FFF2-40B4-BE49-F238E27FC236}">
                  <a16:creationId xmlns:a16="http://schemas.microsoft.com/office/drawing/2014/main" id="{80ACEF19-685C-4DC1-8519-2DE004CE75E2}"/>
                </a:ext>
              </a:extLst>
            </p:cNvPr>
            <p:cNvSpPr/>
            <p:nvPr/>
          </p:nvSpPr>
          <p:spPr>
            <a:xfrm>
              <a:off x="456078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630;p29">
              <a:extLst>
                <a:ext uri="{FF2B5EF4-FFF2-40B4-BE49-F238E27FC236}">
                  <a16:creationId xmlns:a16="http://schemas.microsoft.com/office/drawing/2014/main" id="{8A7DF445-912A-43A7-BB73-72ECE9D36B36}"/>
                </a:ext>
              </a:extLst>
            </p:cNvPr>
            <p:cNvSpPr/>
            <p:nvPr/>
          </p:nvSpPr>
          <p:spPr>
            <a:xfrm>
              <a:off x="890728" y="12065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631;p29">
              <a:extLst>
                <a:ext uri="{FF2B5EF4-FFF2-40B4-BE49-F238E27FC236}">
                  <a16:creationId xmlns:a16="http://schemas.microsoft.com/office/drawing/2014/main" id="{B7826DE4-706D-41C8-A32A-20461F04A362}"/>
                </a:ext>
              </a:extLst>
            </p:cNvPr>
            <p:cNvSpPr txBox="1"/>
            <p:nvPr/>
          </p:nvSpPr>
          <p:spPr>
            <a:xfrm flipH="1">
              <a:off x="454524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IN" sz="20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</a:p>
          </p:txBody>
        </p:sp>
        <p:sp>
          <p:nvSpPr>
            <p:cNvPr id="46" name="Google Shape;632;p29">
              <a:extLst>
                <a:ext uri="{FF2B5EF4-FFF2-40B4-BE49-F238E27FC236}">
                  <a16:creationId xmlns:a16="http://schemas.microsoft.com/office/drawing/2014/main" id="{A68799C7-9789-40E8-A136-44FB1B624C22}"/>
                </a:ext>
              </a:extLst>
            </p:cNvPr>
            <p:cNvSpPr txBox="1"/>
            <p:nvPr/>
          </p:nvSpPr>
          <p:spPr>
            <a:xfrm>
              <a:off x="1020174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" name="Google Shape;633;p29">
              <a:extLst>
                <a:ext uri="{FF2B5EF4-FFF2-40B4-BE49-F238E27FC236}">
                  <a16:creationId xmlns:a16="http://schemas.microsoft.com/office/drawing/2014/main" id="{FC23F6B0-FD8B-42B1-A25E-C03FE3FFBABA}"/>
                </a:ext>
              </a:extLst>
            </p:cNvPr>
            <p:cNvSpPr txBox="1"/>
            <p:nvPr/>
          </p:nvSpPr>
          <p:spPr>
            <a:xfrm>
              <a:off x="453009" y="2418805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latin typeface="Calibre Medium" panose="020B0603030202060203"/>
                  <a:ea typeface="Roboto"/>
                  <a:cs typeface="Roboto"/>
                  <a:sym typeface="Roboto"/>
                </a:rPr>
                <a:t>Place sub heading text here</a:t>
              </a:r>
              <a:endParaRPr dirty="0">
                <a:latin typeface="Calibre Medium" panose="020B0603030202060203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" name="Google Shape;634;p29">
              <a:extLst>
                <a:ext uri="{FF2B5EF4-FFF2-40B4-BE49-F238E27FC236}">
                  <a16:creationId xmlns:a16="http://schemas.microsoft.com/office/drawing/2014/main" id="{D25A90A0-6A24-4DEC-A083-7A88116903C5}"/>
                </a:ext>
              </a:extLst>
            </p:cNvPr>
            <p:cNvSpPr/>
            <p:nvPr/>
          </p:nvSpPr>
          <p:spPr>
            <a:xfrm>
              <a:off x="1045799" y="3341961"/>
              <a:ext cx="361250" cy="473920"/>
            </a:xfrm>
            <a:custGeom>
              <a:avLst/>
              <a:gdLst/>
              <a:ahLst/>
              <a:cxnLst/>
              <a:rect l="l" t="t" r="r" b="b"/>
              <a:pathLst>
                <a:path w="9295" h="12194" extrusionOk="0">
                  <a:moveTo>
                    <a:pt x="4568" y="662"/>
                  </a:moveTo>
                  <a:cubicBezTo>
                    <a:pt x="5167" y="662"/>
                    <a:pt x="5639" y="1135"/>
                    <a:pt x="5639" y="1734"/>
                  </a:cubicBezTo>
                  <a:cubicBezTo>
                    <a:pt x="5639" y="2301"/>
                    <a:pt x="5167" y="2773"/>
                    <a:pt x="4568" y="2773"/>
                  </a:cubicBezTo>
                  <a:cubicBezTo>
                    <a:pt x="3970" y="2773"/>
                    <a:pt x="3497" y="2301"/>
                    <a:pt x="3497" y="1734"/>
                  </a:cubicBezTo>
                  <a:cubicBezTo>
                    <a:pt x="3497" y="1135"/>
                    <a:pt x="3970" y="662"/>
                    <a:pt x="4568" y="662"/>
                  </a:cubicBezTo>
                  <a:close/>
                  <a:moveTo>
                    <a:pt x="7750" y="3529"/>
                  </a:moveTo>
                  <a:cubicBezTo>
                    <a:pt x="8160" y="3529"/>
                    <a:pt x="8475" y="3844"/>
                    <a:pt x="8475" y="4254"/>
                  </a:cubicBezTo>
                  <a:cubicBezTo>
                    <a:pt x="8475" y="4632"/>
                    <a:pt x="8160" y="4947"/>
                    <a:pt x="7750" y="4947"/>
                  </a:cubicBezTo>
                  <a:cubicBezTo>
                    <a:pt x="7372" y="4947"/>
                    <a:pt x="7057" y="4632"/>
                    <a:pt x="7057" y="4254"/>
                  </a:cubicBezTo>
                  <a:cubicBezTo>
                    <a:pt x="7057" y="3876"/>
                    <a:pt x="7372" y="3529"/>
                    <a:pt x="7750" y="3529"/>
                  </a:cubicBezTo>
                  <a:close/>
                  <a:moveTo>
                    <a:pt x="1733" y="4254"/>
                  </a:moveTo>
                  <a:cubicBezTo>
                    <a:pt x="2836" y="4254"/>
                    <a:pt x="3812" y="4979"/>
                    <a:pt x="4127" y="6018"/>
                  </a:cubicBezTo>
                  <a:lnTo>
                    <a:pt x="2678" y="5042"/>
                  </a:lnTo>
                  <a:cubicBezTo>
                    <a:pt x="2615" y="4991"/>
                    <a:pt x="2537" y="4966"/>
                    <a:pt x="2460" y="4966"/>
                  </a:cubicBezTo>
                  <a:cubicBezTo>
                    <a:pt x="2344" y="4966"/>
                    <a:pt x="2231" y="5023"/>
                    <a:pt x="2174" y="5136"/>
                  </a:cubicBezTo>
                  <a:cubicBezTo>
                    <a:pt x="2048" y="5294"/>
                    <a:pt x="2079" y="5546"/>
                    <a:pt x="2268" y="5672"/>
                  </a:cubicBezTo>
                  <a:lnTo>
                    <a:pt x="3434" y="6459"/>
                  </a:lnTo>
                  <a:lnTo>
                    <a:pt x="3182" y="6459"/>
                  </a:lnTo>
                  <a:cubicBezTo>
                    <a:pt x="1890" y="6396"/>
                    <a:pt x="819" y="5451"/>
                    <a:pt x="662" y="4254"/>
                  </a:cubicBezTo>
                  <a:close/>
                  <a:moveTo>
                    <a:pt x="1355" y="7814"/>
                  </a:moveTo>
                  <a:cubicBezTo>
                    <a:pt x="1733" y="7814"/>
                    <a:pt x="2048" y="8129"/>
                    <a:pt x="2048" y="8539"/>
                  </a:cubicBezTo>
                  <a:cubicBezTo>
                    <a:pt x="2048" y="8917"/>
                    <a:pt x="1733" y="9232"/>
                    <a:pt x="1355" y="9232"/>
                  </a:cubicBezTo>
                  <a:cubicBezTo>
                    <a:pt x="945" y="9232"/>
                    <a:pt x="630" y="8917"/>
                    <a:pt x="630" y="8539"/>
                  </a:cubicBezTo>
                  <a:cubicBezTo>
                    <a:pt x="630" y="8129"/>
                    <a:pt x="945" y="7814"/>
                    <a:pt x="1355" y="7814"/>
                  </a:cubicBezTo>
                  <a:close/>
                  <a:moveTo>
                    <a:pt x="8506" y="8476"/>
                  </a:moveTo>
                  <a:cubicBezTo>
                    <a:pt x="8317" y="9767"/>
                    <a:pt x="7246" y="10681"/>
                    <a:pt x="5986" y="10681"/>
                  </a:cubicBezTo>
                  <a:lnTo>
                    <a:pt x="5734" y="10681"/>
                  </a:lnTo>
                  <a:lnTo>
                    <a:pt x="6900" y="9893"/>
                  </a:lnTo>
                  <a:cubicBezTo>
                    <a:pt x="7057" y="9799"/>
                    <a:pt x="7089" y="9578"/>
                    <a:pt x="7026" y="9389"/>
                  </a:cubicBezTo>
                  <a:cubicBezTo>
                    <a:pt x="6940" y="9282"/>
                    <a:pt x="6809" y="9233"/>
                    <a:pt x="6675" y="9233"/>
                  </a:cubicBezTo>
                  <a:cubicBezTo>
                    <a:pt x="6613" y="9233"/>
                    <a:pt x="6550" y="9243"/>
                    <a:pt x="6490" y="9263"/>
                  </a:cubicBezTo>
                  <a:lnTo>
                    <a:pt x="5041" y="10271"/>
                  </a:lnTo>
                  <a:cubicBezTo>
                    <a:pt x="5356" y="9232"/>
                    <a:pt x="6301" y="8476"/>
                    <a:pt x="7435" y="8476"/>
                  </a:cubicBezTo>
                  <a:close/>
                  <a:moveTo>
                    <a:pt x="4600" y="1"/>
                  </a:moveTo>
                  <a:cubicBezTo>
                    <a:pt x="3623" y="1"/>
                    <a:pt x="2836" y="788"/>
                    <a:pt x="2836" y="1765"/>
                  </a:cubicBezTo>
                  <a:cubicBezTo>
                    <a:pt x="2836" y="2616"/>
                    <a:pt x="3466" y="3340"/>
                    <a:pt x="4253" y="3498"/>
                  </a:cubicBezTo>
                  <a:lnTo>
                    <a:pt x="4253" y="4758"/>
                  </a:lnTo>
                  <a:cubicBezTo>
                    <a:pt x="3655" y="4033"/>
                    <a:pt x="2741" y="3561"/>
                    <a:pt x="1764" y="3561"/>
                  </a:cubicBezTo>
                  <a:lnTo>
                    <a:pt x="347" y="3561"/>
                  </a:lnTo>
                  <a:cubicBezTo>
                    <a:pt x="158" y="3561"/>
                    <a:pt x="0" y="3718"/>
                    <a:pt x="0" y="3939"/>
                  </a:cubicBezTo>
                  <a:cubicBezTo>
                    <a:pt x="0" y="5703"/>
                    <a:pt x="1449" y="7152"/>
                    <a:pt x="3214" y="7152"/>
                  </a:cubicBezTo>
                  <a:lnTo>
                    <a:pt x="4285" y="7152"/>
                  </a:lnTo>
                  <a:lnTo>
                    <a:pt x="4285" y="9988"/>
                  </a:lnTo>
                  <a:cubicBezTo>
                    <a:pt x="3844" y="9547"/>
                    <a:pt x="3340" y="9232"/>
                    <a:pt x="2804" y="9074"/>
                  </a:cubicBezTo>
                  <a:cubicBezTo>
                    <a:pt x="2836" y="8917"/>
                    <a:pt x="2867" y="8759"/>
                    <a:pt x="2867" y="8602"/>
                  </a:cubicBezTo>
                  <a:cubicBezTo>
                    <a:pt x="2867" y="7814"/>
                    <a:pt x="2237" y="7184"/>
                    <a:pt x="1449" y="7184"/>
                  </a:cubicBezTo>
                  <a:cubicBezTo>
                    <a:pt x="662" y="7184"/>
                    <a:pt x="32" y="7814"/>
                    <a:pt x="32" y="8602"/>
                  </a:cubicBezTo>
                  <a:cubicBezTo>
                    <a:pt x="32" y="9389"/>
                    <a:pt x="662" y="10019"/>
                    <a:pt x="1449" y="10019"/>
                  </a:cubicBezTo>
                  <a:cubicBezTo>
                    <a:pt x="1796" y="10019"/>
                    <a:pt x="2111" y="9893"/>
                    <a:pt x="2363" y="9673"/>
                  </a:cubicBezTo>
                  <a:cubicBezTo>
                    <a:pt x="3182" y="9862"/>
                    <a:pt x="3907" y="10429"/>
                    <a:pt x="4285" y="11153"/>
                  </a:cubicBezTo>
                  <a:lnTo>
                    <a:pt x="4285" y="11847"/>
                  </a:lnTo>
                  <a:cubicBezTo>
                    <a:pt x="4285" y="12036"/>
                    <a:pt x="4442" y="12193"/>
                    <a:pt x="4631" y="12193"/>
                  </a:cubicBezTo>
                  <a:cubicBezTo>
                    <a:pt x="4852" y="12193"/>
                    <a:pt x="5009" y="12036"/>
                    <a:pt x="5009" y="11847"/>
                  </a:cubicBezTo>
                  <a:lnTo>
                    <a:pt x="5009" y="11437"/>
                  </a:lnTo>
                  <a:lnTo>
                    <a:pt x="6049" y="11437"/>
                  </a:lnTo>
                  <a:cubicBezTo>
                    <a:pt x="7845" y="11437"/>
                    <a:pt x="9294" y="9988"/>
                    <a:pt x="9294" y="8224"/>
                  </a:cubicBezTo>
                  <a:cubicBezTo>
                    <a:pt x="9231" y="7971"/>
                    <a:pt x="9042" y="7814"/>
                    <a:pt x="8853" y="7814"/>
                  </a:cubicBezTo>
                  <a:lnTo>
                    <a:pt x="7435" y="7814"/>
                  </a:lnTo>
                  <a:cubicBezTo>
                    <a:pt x="6427" y="7814"/>
                    <a:pt x="5545" y="8287"/>
                    <a:pt x="4946" y="9011"/>
                  </a:cubicBezTo>
                  <a:lnTo>
                    <a:pt x="4946" y="6837"/>
                  </a:lnTo>
                  <a:cubicBezTo>
                    <a:pt x="5356" y="6081"/>
                    <a:pt x="6081" y="5546"/>
                    <a:pt x="6900" y="5357"/>
                  </a:cubicBezTo>
                  <a:cubicBezTo>
                    <a:pt x="7120" y="5546"/>
                    <a:pt x="7467" y="5703"/>
                    <a:pt x="7813" y="5703"/>
                  </a:cubicBezTo>
                  <a:cubicBezTo>
                    <a:pt x="8601" y="5703"/>
                    <a:pt x="9231" y="5073"/>
                    <a:pt x="9231" y="4285"/>
                  </a:cubicBezTo>
                  <a:cubicBezTo>
                    <a:pt x="9231" y="3498"/>
                    <a:pt x="8601" y="2868"/>
                    <a:pt x="7813" y="2868"/>
                  </a:cubicBezTo>
                  <a:cubicBezTo>
                    <a:pt x="7026" y="2868"/>
                    <a:pt x="6396" y="3498"/>
                    <a:pt x="6396" y="4285"/>
                  </a:cubicBezTo>
                  <a:cubicBezTo>
                    <a:pt x="6396" y="4443"/>
                    <a:pt x="6427" y="4600"/>
                    <a:pt x="6459" y="4758"/>
                  </a:cubicBezTo>
                  <a:cubicBezTo>
                    <a:pt x="5860" y="4947"/>
                    <a:pt x="5356" y="5262"/>
                    <a:pt x="4946" y="5672"/>
                  </a:cubicBezTo>
                  <a:lnTo>
                    <a:pt x="4946" y="3498"/>
                  </a:lnTo>
                  <a:cubicBezTo>
                    <a:pt x="5797" y="3340"/>
                    <a:pt x="6364" y="2584"/>
                    <a:pt x="6364" y="1765"/>
                  </a:cubicBezTo>
                  <a:cubicBezTo>
                    <a:pt x="6364" y="788"/>
                    <a:pt x="5576" y="1"/>
                    <a:pt x="4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8" name="Google Shape;635;p29">
            <a:extLst>
              <a:ext uri="{FF2B5EF4-FFF2-40B4-BE49-F238E27FC236}">
                <a16:creationId xmlns:a16="http://schemas.microsoft.com/office/drawing/2014/main" id="{7B792FC0-7209-4E4B-AE4E-F0D2D2DB1034}"/>
              </a:ext>
            </a:extLst>
          </p:cNvPr>
          <p:cNvGrpSpPr/>
          <p:nvPr/>
        </p:nvGrpSpPr>
        <p:grpSpPr>
          <a:xfrm>
            <a:off x="7884215" y="2544419"/>
            <a:ext cx="1546873" cy="3248480"/>
            <a:chOff x="7139927" y="1206500"/>
            <a:chExt cx="1546873" cy="3248480"/>
          </a:xfrm>
        </p:grpSpPr>
        <p:sp>
          <p:nvSpPr>
            <p:cNvPr id="35" name="Google Shape;636;p29">
              <a:extLst>
                <a:ext uri="{FF2B5EF4-FFF2-40B4-BE49-F238E27FC236}">
                  <a16:creationId xmlns:a16="http://schemas.microsoft.com/office/drawing/2014/main" id="{937B325A-2E89-4660-BC52-0C610E236C93}"/>
                </a:ext>
              </a:extLst>
            </p:cNvPr>
            <p:cNvSpPr/>
            <p:nvPr/>
          </p:nvSpPr>
          <p:spPr>
            <a:xfrm>
              <a:off x="7139950" y="1549503"/>
              <a:ext cx="1543800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637;p29">
              <a:extLst>
                <a:ext uri="{FF2B5EF4-FFF2-40B4-BE49-F238E27FC236}">
                  <a16:creationId xmlns:a16="http://schemas.microsoft.com/office/drawing/2014/main" id="{4E0566A6-3569-43C9-B193-0FD1F885AF78}"/>
                </a:ext>
              </a:extLst>
            </p:cNvPr>
            <p:cNvSpPr/>
            <p:nvPr/>
          </p:nvSpPr>
          <p:spPr>
            <a:xfrm>
              <a:off x="7574621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638;p29">
              <a:extLst>
                <a:ext uri="{FF2B5EF4-FFF2-40B4-BE49-F238E27FC236}">
                  <a16:creationId xmlns:a16="http://schemas.microsoft.com/office/drawing/2014/main" id="{8103CE23-F762-4D89-9BD1-AF93E1C92ED9}"/>
                </a:ext>
              </a:extLst>
            </p:cNvPr>
            <p:cNvSpPr txBox="1"/>
            <p:nvPr/>
          </p:nvSpPr>
          <p:spPr>
            <a:xfrm>
              <a:off x="7708650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" name="Google Shape;639;p29">
              <a:extLst>
                <a:ext uri="{FF2B5EF4-FFF2-40B4-BE49-F238E27FC236}">
                  <a16:creationId xmlns:a16="http://schemas.microsoft.com/office/drawing/2014/main" id="{F4644F77-F137-4014-8D9E-32D6990C463A}"/>
                </a:ext>
              </a:extLst>
            </p:cNvPr>
            <p:cNvSpPr txBox="1"/>
            <p:nvPr/>
          </p:nvSpPr>
          <p:spPr>
            <a:xfrm flipH="1">
              <a:off x="7143000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94949"/>
                </a:buClr>
                <a:buSzPts val="2400"/>
                <a:buFont typeface="Lato"/>
                <a:buNone/>
              </a:pPr>
              <a:r>
                <a:rPr lang="en" sz="1800" dirty="0">
                  <a:solidFill>
                    <a:schemeClr val="dk1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800" dirty="0">
                <a:solidFill>
                  <a:schemeClr val="dk1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" name="Google Shape;641;p29">
              <a:extLst>
                <a:ext uri="{FF2B5EF4-FFF2-40B4-BE49-F238E27FC236}">
                  <a16:creationId xmlns:a16="http://schemas.microsoft.com/office/drawing/2014/main" id="{D4BCD9AF-2AC8-4E2B-9A2B-E72A610037B1}"/>
                </a:ext>
              </a:extLst>
            </p:cNvPr>
            <p:cNvSpPr/>
            <p:nvPr/>
          </p:nvSpPr>
          <p:spPr>
            <a:xfrm>
              <a:off x="7139927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642;p29">
              <a:extLst>
                <a:ext uri="{FF2B5EF4-FFF2-40B4-BE49-F238E27FC236}">
                  <a16:creationId xmlns:a16="http://schemas.microsoft.com/office/drawing/2014/main" id="{6BDB50ED-9DE7-4451-9D99-1AA6C883C189}"/>
                </a:ext>
              </a:extLst>
            </p:cNvPr>
            <p:cNvSpPr/>
            <p:nvPr/>
          </p:nvSpPr>
          <p:spPr>
            <a:xfrm>
              <a:off x="7678562" y="3343341"/>
              <a:ext cx="472676" cy="471160"/>
            </a:xfrm>
            <a:custGeom>
              <a:avLst/>
              <a:gdLst/>
              <a:ahLst/>
              <a:cxnLst/>
              <a:rect l="l" t="t" r="r" b="b"/>
              <a:pathLst>
                <a:path w="12162" h="12123" extrusionOk="0">
                  <a:moveTo>
                    <a:pt x="8192" y="3616"/>
                  </a:moveTo>
                  <a:cubicBezTo>
                    <a:pt x="8381" y="3616"/>
                    <a:pt x="8539" y="3805"/>
                    <a:pt x="8539" y="3994"/>
                  </a:cubicBezTo>
                  <a:cubicBezTo>
                    <a:pt x="8539" y="4183"/>
                    <a:pt x="8381" y="4341"/>
                    <a:pt x="8192" y="4341"/>
                  </a:cubicBezTo>
                  <a:lnTo>
                    <a:pt x="3907" y="4341"/>
                  </a:lnTo>
                  <a:cubicBezTo>
                    <a:pt x="3687" y="4341"/>
                    <a:pt x="3529" y="4183"/>
                    <a:pt x="3529" y="3994"/>
                  </a:cubicBezTo>
                  <a:cubicBezTo>
                    <a:pt x="3529" y="3805"/>
                    <a:pt x="3687" y="3616"/>
                    <a:pt x="3907" y="3616"/>
                  </a:cubicBezTo>
                  <a:close/>
                  <a:moveTo>
                    <a:pt x="8948" y="5097"/>
                  </a:moveTo>
                  <a:cubicBezTo>
                    <a:pt x="9137" y="5097"/>
                    <a:pt x="9295" y="5254"/>
                    <a:pt x="9295" y="5443"/>
                  </a:cubicBezTo>
                  <a:cubicBezTo>
                    <a:pt x="9295" y="5632"/>
                    <a:pt x="9137" y="5790"/>
                    <a:pt x="8948" y="5790"/>
                  </a:cubicBezTo>
                  <a:lnTo>
                    <a:pt x="3214" y="5790"/>
                  </a:lnTo>
                  <a:cubicBezTo>
                    <a:pt x="3025" y="5790"/>
                    <a:pt x="2868" y="5632"/>
                    <a:pt x="2868" y="5443"/>
                  </a:cubicBezTo>
                  <a:cubicBezTo>
                    <a:pt x="2868" y="5254"/>
                    <a:pt x="3025" y="5097"/>
                    <a:pt x="3214" y="5097"/>
                  </a:cubicBezTo>
                  <a:close/>
                  <a:moveTo>
                    <a:pt x="4600" y="6514"/>
                  </a:moveTo>
                  <a:cubicBezTo>
                    <a:pt x="4443" y="6703"/>
                    <a:pt x="4317" y="6987"/>
                    <a:pt x="4285" y="7207"/>
                  </a:cubicBezTo>
                  <a:lnTo>
                    <a:pt x="2490" y="7207"/>
                  </a:lnTo>
                  <a:cubicBezTo>
                    <a:pt x="2269" y="7207"/>
                    <a:pt x="2112" y="7050"/>
                    <a:pt x="2112" y="6861"/>
                  </a:cubicBezTo>
                  <a:cubicBezTo>
                    <a:pt x="2112" y="6672"/>
                    <a:pt x="2269" y="6514"/>
                    <a:pt x="2490" y="6514"/>
                  </a:cubicBezTo>
                  <a:close/>
                  <a:moveTo>
                    <a:pt x="9641" y="6514"/>
                  </a:moveTo>
                  <a:cubicBezTo>
                    <a:pt x="9830" y="6514"/>
                    <a:pt x="9988" y="6672"/>
                    <a:pt x="9988" y="6861"/>
                  </a:cubicBezTo>
                  <a:cubicBezTo>
                    <a:pt x="9988" y="7050"/>
                    <a:pt x="9830" y="7207"/>
                    <a:pt x="9641" y="7207"/>
                  </a:cubicBezTo>
                  <a:lnTo>
                    <a:pt x="7845" y="7207"/>
                  </a:lnTo>
                  <a:cubicBezTo>
                    <a:pt x="7782" y="6955"/>
                    <a:pt x="7688" y="6703"/>
                    <a:pt x="7530" y="6514"/>
                  </a:cubicBezTo>
                  <a:close/>
                  <a:moveTo>
                    <a:pt x="4317" y="7932"/>
                  </a:moveTo>
                  <a:cubicBezTo>
                    <a:pt x="4380" y="8184"/>
                    <a:pt x="4506" y="8436"/>
                    <a:pt x="4632" y="8625"/>
                  </a:cubicBezTo>
                  <a:lnTo>
                    <a:pt x="3246" y="8625"/>
                  </a:lnTo>
                  <a:cubicBezTo>
                    <a:pt x="3025" y="8625"/>
                    <a:pt x="2868" y="8468"/>
                    <a:pt x="2868" y="8279"/>
                  </a:cubicBezTo>
                  <a:cubicBezTo>
                    <a:pt x="2868" y="8090"/>
                    <a:pt x="3025" y="7932"/>
                    <a:pt x="3246" y="7932"/>
                  </a:cubicBezTo>
                  <a:close/>
                  <a:moveTo>
                    <a:pt x="6050" y="6514"/>
                  </a:moveTo>
                  <a:cubicBezTo>
                    <a:pt x="6648" y="6514"/>
                    <a:pt x="7121" y="6987"/>
                    <a:pt x="7121" y="7554"/>
                  </a:cubicBezTo>
                  <a:cubicBezTo>
                    <a:pt x="7121" y="8153"/>
                    <a:pt x="6648" y="8625"/>
                    <a:pt x="6050" y="8625"/>
                  </a:cubicBezTo>
                  <a:cubicBezTo>
                    <a:pt x="5483" y="8625"/>
                    <a:pt x="5010" y="8153"/>
                    <a:pt x="5010" y="7554"/>
                  </a:cubicBezTo>
                  <a:cubicBezTo>
                    <a:pt x="5010" y="6987"/>
                    <a:pt x="5483" y="6514"/>
                    <a:pt x="6050" y="6514"/>
                  </a:cubicBezTo>
                  <a:close/>
                  <a:moveTo>
                    <a:pt x="8948" y="7932"/>
                  </a:moveTo>
                  <a:cubicBezTo>
                    <a:pt x="9137" y="7932"/>
                    <a:pt x="9295" y="8090"/>
                    <a:pt x="9295" y="8279"/>
                  </a:cubicBezTo>
                  <a:cubicBezTo>
                    <a:pt x="9295" y="8468"/>
                    <a:pt x="9137" y="8625"/>
                    <a:pt x="8948" y="8625"/>
                  </a:cubicBezTo>
                  <a:lnTo>
                    <a:pt x="7530" y="8625"/>
                  </a:lnTo>
                  <a:cubicBezTo>
                    <a:pt x="7688" y="8436"/>
                    <a:pt x="7782" y="8216"/>
                    <a:pt x="7845" y="7932"/>
                  </a:cubicBezTo>
                  <a:close/>
                  <a:moveTo>
                    <a:pt x="8192" y="9350"/>
                  </a:moveTo>
                  <a:cubicBezTo>
                    <a:pt x="8381" y="9350"/>
                    <a:pt x="8539" y="9507"/>
                    <a:pt x="8539" y="9696"/>
                  </a:cubicBezTo>
                  <a:cubicBezTo>
                    <a:pt x="8539" y="9885"/>
                    <a:pt x="8381" y="10043"/>
                    <a:pt x="8192" y="10043"/>
                  </a:cubicBezTo>
                  <a:lnTo>
                    <a:pt x="3907" y="10043"/>
                  </a:lnTo>
                  <a:cubicBezTo>
                    <a:pt x="3687" y="10043"/>
                    <a:pt x="3529" y="9885"/>
                    <a:pt x="3529" y="9696"/>
                  </a:cubicBezTo>
                  <a:cubicBezTo>
                    <a:pt x="3529" y="9507"/>
                    <a:pt x="3687" y="9350"/>
                    <a:pt x="3907" y="9350"/>
                  </a:cubicBezTo>
                  <a:close/>
                  <a:moveTo>
                    <a:pt x="7467" y="10799"/>
                  </a:moveTo>
                  <a:cubicBezTo>
                    <a:pt x="7688" y="10799"/>
                    <a:pt x="7845" y="10957"/>
                    <a:pt x="7845" y="11146"/>
                  </a:cubicBezTo>
                  <a:cubicBezTo>
                    <a:pt x="7845" y="11366"/>
                    <a:pt x="7688" y="11492"/>
                    <a:pt x="7467" y="11492"/>
                  </a:cubicBezTo>
                  <a:lnTo>
                    <a:pt x="4632" y="11492"/>
                  </a:lnTo>
                  <a:cubicBezTo>
                    <a:pt x="4443" y="11492"/>
                    <a:pt x="4285" y="11335"/>
                    <a:pt x="4285" y="11146"/>
                  </a:cubicBezTo>
                  <a:cubicBezTo>
                    <a:pt x="4285" y="10957"/>
                    <a:pt x="4443" y="10799"/>
                    <a:pt x="4632" y="10799"/>
                  </a:cubicBezTo>
                  <a:close/>
                  <a:moveTo>
                    <a:pt x="8917" y="1"/>
                  </a:moveTo>
                  <a:cubicBezTo>
                    <a:pt x="8830" y="1"/>
                    <a:pt x="8743" y="40"/>
                    <a:pt x="8665" y="119"/>
                  </a:cubicBezTo>
                  <a:cubicBezTo>
                    <a:pt x="8507" y="276"/>
                    <a:pt x="8507" y="497"/>
                    <a:pt x="8665" y="654"/>
                  </a:cubicBezTo>
                  <a:lnTo>
                    <a:pt x="9484" y="1474"/>
                  </a:lnTo>
                  <a:lnTo>
                    <a:pt x="347" y="1474"/>
                  </a:lnTo>
                  <a:cubicBezTo>
                    <a:pt x="158" y="1474"/>
                    <a:pt x="1" y="1631"/>
                    <a:pt x="1" y="1820"/>
                  </a:cubicBezTo>
                  <a:cubicBezTo>
                    <a:pt x="1" y="2009"/>
                    <a:pt x="158" y="2167"/>
                    <a:pt x="347" y="2167"/>
                  </a:cubicBezTo>
                  <a:lnTo>
                    <a:pt x="1639" y="2167"/>
                  </a:lnTo>
                  <a:lnTo>
                    <a:pt x="820" y="3017"/>
                  </a:lnTo>
                  <a:cubicBezTo>
                    <a:pt x="662" y="3175"/>
                    <a:pt x="662" y="3364"/>
                    <a:pt x="820" y="3521"/>
                  </a:cubicBezTo>
                  <a:cubicBezTo>
                    <a:pt x="899" y="3600"/>
                    <a:pt x="985" y="3640"/>
                    <a:pt x="1072" y="3640"/>
                  </a:cubicBezTo>
                  <a:cubicBezTo>
                    <a:pt x="1159" y="3640"/>
                    <a:pt x="1245" y="3600"/>
                    <a:pt x="1324" y="3521"/>
                  </a:cubicBezTo>
                  <a:lnTo>
                    <a:pt x="2679" y="2167"/>
                  </a:lnTo>
                  <a:lnTo>
                    <a:pt x="5735" y="2167"/>
                  </a:lnTo>
                  <a:lnTo>
                    <a:pt x="5735" y="2923"/>
                  </a:lnTo>
                  <a:lnTo>
                    <a:pt x="3970" y="2923"/>
                  </a:lnTo>
                  <a:cubicBezTo>
                    <a:pt x="3372" y="2923"/>
                    <a:pt x="2899" y="3395"/>
                    <a:pt x="2899" y="3994"/>
                  </a:cubicBezTo>
                  <a:cubicBezTo>
                    <a:pt x="2899" y="4152"/>
                    <a:pt x="2962" y="4246"/>
                    <a:pt x="2994" y="4372"/>
                  </a:cubicBezTo>
                  <a:cubicBezTo>
                    <a:pt x="2521" y="4498"/>
                    <a:pt x="2206" y="4939"/>
                    <a:pt x="2206" y="5412"/>
                  </a:cubicBezTo>
                  <a:cubicBezTo>
                    <a:pt x="2206" y="5569"/>
                    <a:pt x="2238" y="5664"/>
                    <a:pt x="2269" y="5790"/>
                  </a:cubicBezTo>
                  <a:cubicBezTo>
                    <a:pt x="1797" y="5916"/>
                    <a:pt x="1481" y="6357"/>
                    <a:pt x="1481" y="6829"/>
                  </a:cubicBezTo>
                  <a:cubicBezTo>
                    <a:pt x="1481" y="7334"/>
                    <a:pt x="1797" y="7743"/>
                    <a:pt x="2269" y="7838"/>
                  </a:cubicBezTo>
                  <a:cubicBezTo>
                    <a:pt x="2238" y="7964"/>
                    <a:pt x="2206" y="8090"/>
                    <a:pt x="2206" y="8247"/>
                  </a:cubicBezTo>
                  <a:cubicBezTo>
                    <a:pt x="2206" y="8751"/>
                    <a:pt x="2553" y="9129"/>
                    <a:pt x="2994" y="9255"/>
                  </a:cubicBezTo>
                  <a:cubicBezTo>
                    <a:pt x="2962" y="9381"/>
                    <a:pt x="2899" y="9507"/>
                    <a:pt x="2899" y="9665"/>
                  </a:cubicBezTo>
                  <a:cubicBezTo>
                    <a:pt x="2899" y="10169"/>
                    <a:pt x="3277" y="10547"/>
                    <a:pt x="3687" y="10673"/>
                  </a:cubicBezTo>
                  <a:cubicBezTo>
                    <a:pt x="3655" y="10799"/>
                    <a:pt x="3624" y="10925"/>
                    <a:pt x="3624" y="11083"/>
                  </a:cubicBezTo>
                  <a:cubicBezTo>
                    <a:pt x="3624" y="11650"/>
                    <a:pt x="4096" y="12122"/>
                    <a:pt x="4695" y="12122"/>
                  </a:cubicBezTo>
                  <a:lnTo>
                    <a:pt x="7530" y="12122"/>
                  </a:lnTo>
                  <a:cubicBezTo>
                    <a:pt x="8097" y="12122"/>
                    <a:pt x="8570" y="11650"/>
                    <a:pt x="8570" y="11083"/>
                  </a:cubicBezTo>
                  <a:cubicBezTo>
                    <a:pt x="8570" y="10925"/>
                    <a:pt x="8539" y="10799"/>
                    <a:pt x="8507" y="10673"/>
                  </a:cubicBezTo>
                  <a:cubicBezTo>
                    <a:pt x="8980" y="10547"/>
                    <a:pt x="9295" y="10137"/>
                    <a:pt x="9295" y="9665"/>
                  </a:cubicBezTo>
                  <a:cubicBezTo>
                    <a:pt x="9295" y="9507"/>
                    <a:pt x="9263" y="9381"/>
                    <a:pt x="9200" y="9255"/>
                  </a:cubicBezTo>
                  <a:cubicBezTo>
                    <a:pt x="9673" y="9129"/>
                    <a:pt x="9988" y="8720"/>
                    <a:pt x="9988" y="8247"/>
                  </a:cubicBezTo>
                  <a:cubicBezTo>
                    <a:pt x="9988" y="8090"/>
                    <a:pt x="9956" y="7964"/>
                    <a:pt x="9925" y="7838"/>
                  </a:cubicBezTo>
                  <a:cubicBezTo>
                    <a:pt x="10397" y="7712"/>
                    <a:pt x="10712" y="7302"/>
                    <a:pt x="10712" y="6829"/>
                  </a:cubicBezTo>
                  <a:cubicBezTo>
                    <a:pt x="10712" y="6294"/>
                    <a:pt x="10366" y="5916"/>
                    <a:pt x="9925" y="5790"/>
                  </a:cubicBezTo>
                  <a:cubicBezTo>
                    <a:pt x="9956" y="5664"/>
                    <a:pt x="9988" y="5569"/>
                    <a:pt x="9988" y="5412"/>
                  </a:cubicBezTo>
                  <a:cubicBezTo>
                    <a:pt x="9988" y="4876"/>
                    <a:pt x="9641" y="4498"/>
                    <a:pt x="9200" y="4372"/>
                  </a:cubicBezTo>
                  <a:cubicBezTo>
                    <a:pt x="9263" y="4246"/>
                    <a:pt x="9295" y="4152"/>
                    <a:pt x="9295" y="3994"/>
                  </a:cubicBezTo>
                  <a:cubicBezTo>
                    <a:pt x="9295" y="3395"/>
                    <a:pt x="8822" y="2923"/>
                    <a:pt x="8224" y="2923"/>
                  </a:cubicBezTo>
                  <a:lnTo>
                    <a:pt x="6459" y="2923"/>
                  </a:lnTo>
                  <a:lnTo>
                    <a:pt x="6459" y="2167"/>
                  </a:lnTo>
                  <a:lnTo>
                    <a:pt x="11815" y="2167"/>
                  </a:lnTo>
                  <a:cubicBezTo>
                    <a:pt x="12004" y="2167"/>
                    <a:pt x="12162" y="2009"/>
                    <a:pt x="12162" y="1820"/>
                  </a:cubicBezTo>
                  <a:cubicBezTo>
                    <a:pt x="12162" y="1631"/>
                    <a:pt x="12004" y="1474"/>
                    <a:pt x="11815" y="1474"/>
                  </a:cubicBezTo>
                  <a:lnTo>
                    <a:pt x="10523" y="1474"/>
                  </a:lnTo>
                  <a:lnTo>
                    <a:pt x="9169" y="119"/>
                  </a:lnTo>
                  <a:cubicBezTo>
                    <a:pt x="9090" y="40"/>
                    <a:pt x="9003" y="1"/>
                    <a:pt x="8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9" name="Google Shape;643;p29">
            <a:extLst>
              <a:ext uri="{FF2B5EF4-FFF2-40B4-BE49-F238E27FC236}">
                <a16:creationId xmlns:a16="http://schemas.microsoft.com/office/drawing/2014/main" id="{BB0E5651-73E5-4244-94AB-CA609D06998E}"/>
              </a:ext>
            </a:extLst>
          </p:cNvPr>
          <p:cNvGrpSpPr/>
          <p:nvPr/>
        </p:nvGrpSpPr>
        <p:grpSpPr>
          <a:xfrm>
            <a:off x="2870697" y="2544419"/>
            <a:ext cx="1546829" cy="3248480"/>
            <a:chOff x="2124900" y="1206500"/>
            <a:chExt cx="1546829" cy="3248480"/>
          </a:xfrm>
        </p:grpSpPr>
        <p:sp>
          <p:nvSpPr>
            <p:cNvPr id="28" name="Google Shape;644;p29">
              <a:extLst>
                <a:ext uri="{FF2B5EF4-FFF2-40B4-BE49-F238E27FC236}">
                  <a16:creationId xmlns:a16="http://schemas.microsoft.com/office/drawing/2014/main" id="{88E45211-9F7A-4E59-9800-B3D2CD48DD4D}"/>
                </a:ext>
              </a:extLst>
            </p:cNvPr>
            <p:cNvSpPr/>
            <p:nvPr/>
          </p:nvSpPr>
          <p:spPr>
            <a:xfrm>
              <a:off x="2124900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645;p29">
              <a:extLst>
                <a:ext uri="{FF2B5EF4-FFF2-40B4-BE49-F238E27FC236}">
                  <a16:creationId xmlns:a16="http://schemas.microsoft.com/office/drawing/2014/main" id="{9EA804D6-2239-4BC4-A3D7-E17CF0CD34DC}"/>
                </a:ext>
              </a:extLst>
            </p:cNvPr>
            <p:cNvSpPr/>
            <p:nvPr/>
          </p:nvSpPr>
          <p:spPr>
            <a:xfrm>
              <a:off x="2124904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46;p29">
              <a:extLst>
                <a:ext uri="{FF2B5EF4-FFF2-40B4-BE49-F238E27FC236}">
                  <a16:creationId xmlns:a16="http://schemas.microsoft.com/office/drawing/2014/main" id="{61ADB1C0-9A63-4062-861F-812BDA9C3660}"/>
                </a:ext>
              </a:extLst>
            </p:cNvPr>
            <p:cNvSpPr/>
            <p:nvPr/>
          </p:nvSpPr>
          <p:spPr>
            <a:xfrm>
              <a:off x="2563817" y="1206500"/>
              <a:ext cx="672028" cy="672028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1598" y="804"/>
                  </a:moveTo>
                  <a:lnTo>
                    <a:pt x="1598" y="804"/>
                  </a:lnTo>
                  <a:cubicBezTo>
                    <a:pt x="1598" y="1243"/>
                    <a:pt x="1242" y="1599"/>
                    <a:pt x="795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795" y="0"/>
                  </a:cubicBezTo>
                  <a:cubicBezTo>
                    <a:pt x="1242" y="0"/>
                    <a:pt x="1598" y="357"/>
                    <a:pt x="1598" y="80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47;p29">
              <a:extLst>
                <a:ext uri="{FF2B5EF4-FFF2-40B4-BE49-F238E27FC236}">
                  <a16:creationId xmlns:a16="http://schemas.microsoft.com/office/drawing/2014/main" id="{29B8B857-7B0D-405A-BF36-FCEB9B8CC3BA}"/>
                </a:ext>
              </a:extLst>
            </p:cNvPr>
            <p:cNvSpPr txBox="1"/>
            <p:nvPr/>
          </p:nvSpPr>
          <p:spPr>
            <a:xfrm>
              <a:off x="2693579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" name="Google Shape;648;p29">
              <a:extLst>
                <a:ext uri="{FF2B5EF4-FFF2-40B4-BE49-F238E27FC236}">
                  <a16:creationId xmlns:a16="http://schemas.microsoft.com/office/drawing/2014/main" id="{A1DB6CE4-A176-4D11-AA36-35022ABF662D}"/>
                </a:ext>
              </a:extLst>
            </p:cNvPr>
            <p:cNvSpPr txBox="1"/>
            <p:nvPr/>
          </p:nvSpPr>
          <p:spPr>
            <a:xfrm flipH="1">
              <a:off x="2127929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8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" name="Google Shape;650;p29">
              <a:extLst>
                <a:ext uri="{FF2B5EF4-FFF2-40B4-BE49-F238E27FC236}">
                  <a16:creationId xmlns:a16="http://schemas.microsoft.com/office/drawing/2014/main" id="{86EA3233-645C-432B-A0FC-87F8DF04E73D}"/>
                </a:ext>
              </a:extLst>
            </p:cNvPr>
            <p:cNvSpPr/>
            <p:nvPr/>
          </p:nvSpPr>
          <p:spPr>
            <a:xfrm>
              <a:off x="2664094" y="3341961"/>
              <a:ext cx="471471" cy="473920"/>
            </a:xfrm>
            <a:custGeom>
              <a:avLst/>
              <a:gdLst/>
              <a:ahLst/>
              <a:cxnLst/>
              <a:rect l="l" t="t" r="r" b="b"/>
              <a:pathLst>
                <a:path w="12131" h="12194" extrusionOk="0">
                  <a:moveTo>
                    <a:pt x="4632" y="725"/>
                  </a:moveTo>
                  <a:cubicBezTo>
                    <a:pt x="5609" y="725"/>
                    <a:pt x="6396" y="1513"/>
                    <a:pt x="6396" y="2490"/>
                  </a:cubicBezTo>
                  <a:cubicBezTo>
                    <a:pt x="6365" y="2679"/>
                    <a:pt x="6522" y="2836"/>
                    <a:pt x="6680" y="2899"/>
                  </a:cubicBezTo>
                  <a:cubicBezTo>
                    <a:pt x="7341" y="2994"/>
                    <a:pt x="7814" y="3592"/>
                    <a:pt x="7814" y="4317"/>
                  </a:cubicBezTo>
                  <a:cubicBezTo>
                    <a:pt x="7814" y="4695"/>
                    <a:pt x="7656" y="5042"/>
                    <a:pt x="7404" y="5325"/>
                  </a:cubicBezTo>
                  <a:cubicBezTo>
                    <a:pt x="7184" y="5483"/>
                    <a:pt x="7278" y="5798"/>
                    <a:pt x="7530" y="5924"/>
                  </a:cubicBezTo>
                  <a:cubicBezTo>
                    <a:pt x="8129" y="6207"/>
                    <a:pt x="8539" y="6869"/>
                    <a:pt x="8539" y="7530"/>
                  </a:cubicBezTo>
                  <a:cubicBezTo>
                    <a:pt x="8539" y="8507"/>
                    <a:pt x="7751" y="9295"/>
                    <a:pt x="6774" y="9295"/>
                  </a:cubicBezTo>
                  <a:lnTo>
                    <a:pt x="4979" y="9295"/>
                  </a:lnTo>
                  <a:lnTo>
                    <a:pt x="4979" y="6932"/>
                  </a:lnTo>
                  <a:lnTo>
                    <a:pt x="6333" y="5609"/>
                  </a:lnTo>
                  <a:cubicBezTo>
                    <a:pt x="6491" y="5451"/>
                    <a:pt x="6491" y="5231"/>
                    <a:pt x="6333" y="5073"/>
                  </a:cubicBezTo>
                  <a:cubicBezTo>
                    <a:pt x="6254" y="4994"/>
                    <a:pt x="6168" y="4955"/>
                    <a:pt x="6081" y="4955"/>
                  </a:cubicBezTo>
                  <a:cubicBezTo>
                    <a:pt x="5995" y="4955"/>
                    <a:pt x="5908" y="4994"/>
                    <a:pt x="5829" y="5073"/>
                  </a:cubicBezTo>
                  <a:lnTo>
                    <a:pt x="4979" y="5924"/>
                  </a:lnTo>
                  <a:lnTo>
                    <a:pt x="4979" y="2490"/>
                  </a:lnTo>
                  <a:cubicBezTo>
                    <a:pt x="4979" y="2301"/>
                    <a:pt x="4821" y="2143"/>
                    <a:pt x="4632" y="2143"/>
                  </a:cubicBezTo>
                  <a:cubicBezTo>
                    <a:pt x="4443" y="2143"/>
                    <a:pt x="4285" y="2301"/>
                    <a:pt x="4285" y="2490"/>
                  </a:cubicBezTo>
                  <a:lnTo>
                    <a:pt x="4285" y="4506"/>
                  </a:lnTo>
                  <a:lnTo>
                    <a:pt x="3466" y="3655"/>
                  </a:lnTo>
                  <a:cubicBezTo>
                    <a:pt x="3388" y="3577"/>
                    <a:pt x="3293" y="3537"/>
                    <a:pt x="3198" y="3537"/>
                  </a:cubicBezTo>
                  <a:cubicBezTo>
                    <a:pt x="3104" y="3537"/>
                    <a:pt x="3009" y="3577"/>
                    <a:pt x="2931" y="3655"/>
                  </a:cubicBezTo>
                  <a:cubicBezTo>
                    <a:pt x="2773" y="3844"/>
                    <a:pt x="2773" y="4033"/>
                    <a:pt x="2931" y="4191"/>
                  </a:cubicBezTo>
                  <a:lnTo>
                    <a:pt x="4285" y="5514"/>
                  </a:lnTo>
                  <a:lnTo>
                    <a:pt x="4285" y="7373"/>
                  </a:lnTo>
                  <a:lnTo>
                    <a:pt x="3466" y="6554"/>
                  </a:lnTo>
                  <a:cubicBezTo>
                    <a:pt x="3388" y="6475"/>
                    <a:pt x="3293" y="6436"/>
                    <a:pt x="3198" y="6436"/>
                  </a:cubicBezTo>
                  <a:cubicBezTo>
                    <a:pt x="3104" y="6436"/>
                    <a:pt x="3009" y="6475"/>
                    <a:pt x="2931" y="6554"/>
                  </a:cubicBezTo>
                  <a:cubicBezTo>
                    <a:pt x="2773" y="6711"/>
                    <a:pt x="2773" y="6900"/>
                    <a:pt x="2931" y="7058"/>
                  </a:cubicBezTo>
                  <a:lnTo>
                    <a:pt x="4285" y="8413"/>
                  </a:lnTo>
                  <a:lnTo>
                    <a:pt x="4285" y="9295"/>
                  </a:lnTo>
                  <a:lnTo>
                    <a:pt x="2521" y="9295"/>
                  </a:lnTo>
                  <a:cubicBezTo>
                    <a:pt x="1513" y="9295"/>
                    <a:pt x="694" y="8507"/>
                    <a:pt x="694" y="7530"/>
                  </a:cubicBezTo>
                  <a:cubicBezTo>
                    <a:pt x="694" y="6837"/>
                    <a:pt x="1103" y="6207"/>
                    <a:pt x="1734" y="5924"/>
                  </a:cubicBezTo>
                  <a:cubicBezTo>
                    <a:pt x="1954" y="5798"/>
                    <a:pt x="1986" y="5514"/>
                    <a:pt x="1828" y="5325"/>
                  </a:cubicBezTo>
                  <a:cubicBezTo>
                    <a:pt x="1576" y="5042"/>
                    <a:pt x="1418" y="4695"/>
                    <a:pt x="1418" y="4317"/>
                  </a:cubicBezTo>
                  <a:cubicBezTo>
                    <a:pt x="1418" y="3624"/>
                    <a:pt x="1891" y="3057"/>
                    <a:pt x="2584" y="2899"/>
                  </a:cubicBezTo>
                  <a:cubicBezTo>
                    <a:pt x="2742" y="2836"/>
                    <a:pt x="2899" y="2679"/>
                    <a:pt x="2868" y="2490"/>
                  </a:cubicBezTo>
                  <a:cubicBezTo>
                    <a:pt x="2868" y="1513"/>
                    <a:pt x="3655" y="725"/>
                    <a:pt x="4632" y="725"/>
                  </a:cubicBezTo>
                  <a:close/>
                  <a:moveTo>
                    <a:pt x="7467" y="725"/>
                  </a:moveTo>
                  <a:cubicBezTo>
                    <a:pt x="8444" y="725"/>
                    <a:pt x="9295" y="1513"/>
                    <a:pt x="9232" y="2584"/>
                  </a:cubicBezTo>
                  <a:cubicBezTo>
                    <a:pt x="9232" y="2742"/>
                    <a:pt x="9358" y="2899"/>
                    <a:pt x="9515" y="2931"/>
                  </a:cubicBezTo>
                  <a:cubicBezTo>
                    <a:pt x="10177" y="3057"/>
                    <a:pt x="10712" y="3624"/>
                    <a:pt x="10712" y="4348"/>
                  </a:cubicBezTo>
                  <a:cubicBezTo>
                    <a:pt x="10712" y="4726"/>
                    <a:pt x="10555" y="5105"/>
                    <a:pt x="10271" y="5357"/>
                  </a:cubicBezTo>
                  <a:cubicBezTo>
                    <a:pt x="10082" y="5514"/>
                    <a:pt x="10145" y="5829"/>
                    <a:pt x="10397" y="5955"/>
                  </a:cubicBezTo>
                  <a:cubicBezTo>
                    <a:pt x="11027" y="6239"/>
                    <a:pt x="11406" y="6900"/>
                    <a:pt x="11406" y="7562"/>
                  </a:cubicBezTo>
                  <a:cubicBezTo>
                    <a:pt x="11406" y="8570"/>
                    <a:pt x="10586" y="9358"/>
                    <a:pt x="9610" y="9358"/>
                  </a:cubicBezTo>
                  <a:lnTo>
                    <a:pt x="8507" y="9358"/>
                  </a:lnTo>
                  <a:cubicBezTo>
                    <a:pt x="8980" y="8885"/>
                    <a:pt x="9232" y="8224"/>
                    <a:pt x="9232" y="7562"/>
                  </a:cubicBezTo>
                  <a:cubicBezTo>
                    <a:pt x="9232" y="6743"/>
                    <a:pt x="8854" y="5987"/>
                    <a:pt x="8192" y="5514"/>
                  </a:cubicBezTo>
                  <a:cubicBezTo>
                    <a:pt x="8413" y="5168"/>
                    <a:pt x="8539" y="4789"/>
                    <a:pt x="8539" y="4348"/>
                  </a:cubicBezTo>
                  <a:cubicBezTo>
                    <a:pt x="8539" y="3435"/>
                    <a:pt x="7940" y="2616"/>
                    <a:pt x="7089" y="2332"/>
                  </a:cubicBezTo>
                  <a:cubicBezTo>
                    <a:pt x="7058" y="1828"/>
                    <a:pt x="6837" y="1387"/>
                    <a:pt x="6554" y="1009"/>
                  </a:cubicBezTo>
                  <a:cubicBezTo>
                    <a:pt x="6837" y="788"/>
                    <a:pt x="7152" y="725"/>
                    <a:pt x="7467" y="725"/>
                  </a:cubicBezTo>
                  <a:close/>
                  <a:moveTo>
                    <a:pt x="7121" y="10019"/>
                  </a:moveTo>
                  <a:lnTo>
                    <a:pt x="7121" y="11469"/>
                  </a:lnTo>
                  <a:lnTo>
                    <a:pt x="4979" y="11469"/>
                  </a:lnTo>
                  <a:lnTo>
                    <a:pt x="4979" y="10019"/>
                  </a:lnTo>
                  <a:close/>
                  <a:moveTo>
                    <a:pt x="4632" y="1"/>
                  </a:moveTo>
                  <a:cubicBezTo>
                    <a:pt x="3340" y="1"/>
                    <a:pt x="2269" y="1009"/>
                    <a:pt x="2175" y="2301"/>
                  </a:cubicBezTo>
                  <a:cubicBezTo>
                    <a:pt x="1292" y="2616"/>
                    <a:pt x="694" y="3403"/>
                    <a:pt x="694" y="4317"/>
                  </a:cubicBezTo>
                  <a:cubicBezTo>
                    <a:pt x="694" y="4726"/>
                    <a:pt x="820" y="5136"/>
                    <a:pt x="1072" y="5483"/>
                  </a:cubicBezTo>
                  <a:cubicBezTo>
                    <a:pt x="379" y="5955"/>
                    <a:pt x="1" y="6711"/>
                    <a:pt x="1" y="7530"/>
                  </a:cubicBezTo>
                  <a:cubicBezTo>
                    <a:pt x="1" y="8917"/>
                    <a:pt x="1135" y="10019"/>
                    <a:pt x="2521" y="10019"/>
                  </a:cubicBezTo>
                  <a:lnTo>
                    <a:pt x="4285" y="10019"/>
                  </a:lnTo>
                  <a:lnTo>
                    <a:pt x="4285" y="11469"/>
                  </a:lnTo>
                  <a:lnTo>
                    <a:pt x="2521" y="11469"/>
                  </a:lnTo>
                  <a:cubicBezTo>
                    <a:pt x="2332" y="11469"/>
                    <a:pt x="2175" y="11626"/>
                    <a:pt x="2175" y="11815"/>
                  </a:cubicBezTo>
                  <a:cubicBezTo>
                    <a:pt x="2175" y="12036"/>
                    <a:pt x="2332" y="12193"/>
                    <a:pt x="2521" y="12193"/>
                  </a:cubicBezTo>
                  <a:lnTo>
                    <a:pt x="9641" y="12193"/>
                  </a:lnTo>
                  <a:cubicBezTo>
                    <a:pt x="9830" y="12193"/>
                    <a:pt x="9988" y="12036"/>
                    <a:pt x="9988" y="11815"/>
                  </a:cubicBezTo>
                  <a:cubicBezTo>
                    <a:pt x="9988" y="11626"/>
                    <a:pt x="9830" y="11469"/>
                    <a:pt x="9641" y="11469"/>
                  </a:cubicBezTo>
                  <a:lnTo>
                    <a:pt x="7877" y="11469"/>
                  </a:lnTo>
                  <a:lnTo>
                    <a:pt x="7877" y="10019"/>
                  </a:lnTo>
                  <a:lnTo>
                    <a:pt x="9610" y="10019"/>
                  </a:lnTo>
                  <a:cubicBezTo>
                    <a:pt x="10964" y="10019"/>
                    <a:pt x="12130" y="8917"/>
                    <a:pt x="12130" y="7530"/>
                  </a:cubicBezTo>
                  <a:cubicBezTo>
                    <a:pt x="12130" y="6711"/>
                    <a:pt x="11721" y="5955"/>
                    <a:pt x="11059" y="5483"/>
                  </a:cubicBezTo>
                  <a:cubicBezTo>
                    <a:pt x="11280" y="5136"/>
                    <a:pt x="11406" y="4726"/>
                    <a:pt x="11406" y="4317"/>
                  </a:cubicBezTo>
                  <a:cubicBezTo>
                    <a:pt x="11406" y="3403"/>
                    <a:pt x="10838" y="2584"/>
                    <a:pt x="9956" y="2301"/>
                  </a:cubicBezTo>
                  <a:cubicBezTo>
                    <a:pt x="9830" y="1040"/>
                    <a:pt x="8791" y="1"/>
                    <a:pt x="7467" y="1"/>
                  </a:cubicBezTo>
                  <a:cubicBezTo>
                    <a:pt x="6963" y="1"/>
                    <a:pt x="6459" y="158"/>
                    <a:pt x="6050" y="442"/>
                  </a:cubicBezTo>
                  <a:cubicBezTo>
                    <a:pt x="5672" y="158"/>
                    <a:pt x="5168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10" name="Google Shape;651;p29">
            <a:extLst>
              <a:ext uri="{FF2B5EF4-FFF2-40B4-BE49-F238E27FC236}">
                <a16:creationId xmlns:a16="http://schemas.microsoft.com/office/drawing/2014/main" id="{A48632CF-B5E4-4532-945F-CB797FD7F0D8}"/>
              </a:ext>
            </a:extLst>
          </p:cNvPr>
          <p:cNvGrpSpPr/>
          <p:nvPr/>
        </p:nvGrpSpPr>
        <p:grpSpPr>
          <a:xfrm>
            <a:off x="4542875" y="2544419"/>
            <a:ext cx="1543800" cy="3248480"/>
            <a:chOff x="3798605" y="1206500"/>
            <a:chExt cx="1543800" cy="3248480"/>
          </a:xfrm>
        </p:grpSpPr>
        <p:sp>
          <p:nvSpPr>
            <p:cNvPr id="21" name="Google Shape;652;p29">
              <a:extLst>
                <a:ext uri="{FF2B5EF4-FFF2-40B4-BE49-F238E27FC236}">
                  <a16:creationId xmlns:a16="http://schemas.microsoft.com/office/drawing/2014/main" id="{12A50AE3-2B10-49F4-B0D2-3BF05B9FD434}"/>
                </a:ext>
              </a:extLst>
            </p:cNvPr>
            <p:cNvSpPr/>
            <p:nvPr/>
          </p:nvSpPr>
          <p:spPr>
            <a:xfrm>
              <a:off x="3798916" y="1549503"/>
              <a:ext cx="1543178" cy="2905477"/>
            </a:xfrm>
            <a:custGeom>
              <a:avLst/>
              <a:gdLst/>
              <a:ahLst/>
              <a:cxnLst/>
              <a:rect l="l" t="t" r="r" b="b"/>
              <a:pathLst>
                <a:path w="3678" h="3653" extrusionOk="0">
                  <a:moveTo>
                    <a:pt x="0" y="0"/>
                  </a:moveTo>
                  <a:lnTo>
                    <a:pt x="3677" y="0"/>
                  </a:lnTo>
                  <a:lnTo>
                    <a:pt x="3677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653;p29">
              <a:extLst>
                <a:ext uri="{FF2B5EF4-FFF2-40B4-BE49-F238E27FC236}">
                  <a16:creationId xmlns:a16="http://schemas.microsoft.com/office/drawing/2014/main" id="{6322FC7E-3FE7-4BF5-AD4A-92645DCE5DA9}"/>
                </a:ext>
              </a:extLst>
            </p:cNvPr>
            <p:cNvSpPr/>
            <p:nvPr/>
          </p:nvSpPr>
          <p:spPr>
            <a:xfrm>
              <a:off x="3798916" y="3081753"/>
              <a:ext cx="1543178" cy="942180"/>
            </a:xfrm>
            <a:custGeom>
              <a:avLst/>
              <a:gdLst/>
              <a:ahLst/>
              <a:cxnLst/>
              <a:rect l="l" t="t" r="r" b="b"/>
              <a:pathLst>
                <a:path w="3678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7" y="0"/>
                  </a:lnTo>
                  <a:lnTo>
                    <a:pt x="3677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654;p29">
              <a:extLst>
                <a:ext uri="{FF2B5EF4-FFF2-40B4-BE49-F238E27FC236}">
                  <a16:creationId xmlns:a16="http://schemas.microsoft.com/office/drawing/2014/main" id="{726CC236-D179-425D-B00F-A0B9C04F5F76}"/>
                </a:ext>
              </a:extLst>
            </p:cNvPr>
            <p:cNvSpPr/>
            <p:nvPr/>
          </p:nvSpPr>
          <p:spPr>
            <a:xfrm>
              <a:off x="4235401" y="1206500"/>
              <a:ext cx="670209" cy="672028"/>
            </a:xfrm>
            <a:custGeom>
              <a:avLst/>
              <a:gdLst/>
              <a:ahLst/>
              <a:cxnLst/>
              <a:rect l="l" t="t" r="r" b="b"/>
              <a:pathLst>
                <a:path w="1598" h="1600" extrusionOk="0">
                  <a:moveTo>
                    <a:pt x="1597" y="804"/>
                  </a:moveTo>
                  <a:lnTo>
                    <a:pt x="1597" y="804"/>
                  </a:lnTo>
                  <a:cubicBezTo>
                    <a:pt x="1597" y="1243"/>
                    <a:pt x="1241" y="1599"/>
                    <a:pt x="802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2" y="0"/>
                  </a:cubicBezTo>
                  <a:cubicBezTo>
                    <a:pt x="1241" y="0"/>
                    <a:pt x="1597" y="357"/>
                    <a:pt x="1597" y="80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655;p29">
              <a:extLst>
                <a:ext uri="{FF2B5EF4-FFF2-40B4-BE49-F238E27FC236}">
                  <a16:creationId xmlns:a16="http://schemas.microsoft.com/office/drawing/2014/main" id="{89357BB1-5C6A-40FA-B1A4-0EE393E0D869}"/>
                </a:ext>
              </a:extLst>
            </p:cNvPr>
            <p:cNvSpPr txBox="1"/>
            <p:nvPr/>
          </p:nvSpPr>
          <p:spPr>
            <a:xfrm>
              <a:off x="4364255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" name="Google Shape;656;p29">
              <a:extLst>
                <a:ext uri="{FF2B5EF4-FFF2-40B4-BE49-F238E27FC236}">
                  <a16:creationId xmlns:a16="http://schemas.microsoft.com/office/drawing/2014/main" id="{E4935C18-EDBA-463F-9C58-3CD10F1F4DC5}"/>
                </a:ext>
              </a:extLst>
            </p:cNvPr>
            <p:cNvSpPr txBox="1"/>
            <p:nvPr/>
          </p:nvSpPr>
          <p:spPr>
            <a:xfrm flipH="1">
              <a:off x="3798605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8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" name="Google Shape;658;p29">
              <a:extLst>
                <a:ext uri="{FF2B5EF4-FFF2-40B4-BE49-F238E27FC236}">
                  <a16:creationId xmlns:a16="http://schemas.microsoft.com/office/drawing/2014/main" id="{D6489A5B-A796-4B2C-91CC-CC10B5FEEA18}"/>
                </a:ext>
              </a:extLst>
            </p:cNvPr>
            <p:cNvSpPr/>
            <p:nvPr/>
          </p:nvSpPr>
          <p:spPr>
            <a:xfrm>
              <a:off x="4331738" y="3341048"/>
              <a:ext cx="477534" cy="475746"/>
            </a:xfrm>
            <a:custGeom>
              <a:avLst/>
              <a:gdLst/>
              <a:ahLst/>
              <a:cxnLst/>
              <a:rect l="l" t="t" r="r" b="b"/>
              <a:pathLst>
                <a:path w="12287" h="12241" extrusionOk="0">
                  <a:moveTo>
                    <a:pt x="6207" y="1056"/>
                  </a:moveTo>
                  <a:lnTo>
                    <a:pt x="6553" y="1560"/>
                  </a:lnTo>
                  <a:cubicBezTo>
                    <a:pt x="6994" y="2253"/>
                    <a:pt x="7656" y="2663"/>
                    <a:pt x="8443" y="2820"/>
                  </a:cubicBezTo>
                  <a:cubicBezTo>
                    <a:pt x="8191" y="3261"/>
                    <a:pt x="8097" y="3765"/>
                    <a:pt x="8002" y="4332"/>
                  </a:cubicBezTo>
                  <a:cubicBezTo>
                    <a:pt x="7939" y="5152"/>
                    <a:pt x="8097" y="5939"/>
                    <a:pt x="8443" y="6506"/>
                  </a:cubicBezTo>
                  <a:cubicBezTo>
                    <a:pt x="8498" y="6588"/>
                    <a:pt x="8623" y="6670"/>
                    <a:pt x="8758" y="6670"/>
                  </a:cubicBezTo>
                  <a:cubicBezTo>
                    <a:pt x="8779" y="6670"/>
                    <a:pt x="8800" y="6668"/>
                    <a:pt x="8821" y="6664"/>
                  </a:cubicBezTo>
                  <a:cubicBezTo>
                    <a:pt x="9420" y="6506"/>
                    <a:pt x="9924" y="6223"/>
                    <a:pt x="10365" y="5908"/>
                  </a:cubicBezTo>
                  <a:cubicBezTo>
                    <a:pt x="10680" y="6254"/>
                    <a:pt x="11090" y="6569"/>
                    <a:pt x="11499" y="6853"/>
                  </a:cubicBezTo>
                  <a:cubicBezTo>
                    <a:pt x="11279" y="7325"/>
                    <a:pt x="11153" y="7798"/>
                    <a:pt x="11153" y="8271"/>
                  </a:cubicBezTo>
                  <a:cubicBezTo>
                    <a:pt x="10586" y="8302"/>
                    <a:pt x="10082" y="8428"/>
                    <a:pt x="9578" y="8617"/>
                  </a:cubicBezTo>
                  <a:cubicBezTo>
                    <a:pt x="9389" y="8712"/>
                    <a:pt x="9294" y="8932"/>
                    <a:pt x="9389" y="9090"/>
                  </a:cubicBezTo>
                  <a:lnTo>
                    <a:pt x="9704" y="9751"/>
                  </a:lnTo>
                  <a:lnTo>
                    <a:pt x="7183" y="8932"/>
                  </a:lnTo>
                  <a:lnTo>
                    <a:pt x="9861" y="7861"/>
                  </a:lnTo>
                  <a:cubicBezTo>
                    <a:pt x="10050" y="7798"/>
                    <a:pt x="10145" y="7609"/>
                    <a:pt x="10050" y="7388"/>
                  </a:cubicBezTo>
                  <a:cubicBezTo>
                    <a:pt x="10003" y="7247"/>
                    <a:pt x="9867" y="7176"/>
                    <a:pt x="9722" y="7176"/>
                  </a:cubicBezTo>
                  <a:cubicBezTo>
                    <a:pt x="9674" y="7176"/>
                    <a:pt x="9625" y="7184"/>
                    <a:pt x="9578" y="7199"/>
                  </a:cubicBezTo>
                  <a:lnTo>
                    <a:pt x="6522" y="8428"/>
                  </a:lnTo>
                  <a:lnTo>
                    <a:pt x="6522" y="3986"/>
                  </a:lnTo>
                  <a:cubicBezTo>
                    <a:pt x="6522" y="3765"/>
                    <a:pt x="6364" y="3608"/>
                    <a:pt x="6144" y="3608"/>
                  </a:cubicBezTo>
                  <a:cubicBezTo>
                    <a:pt x="5955" y="3608"/>
                    <a:pt x="5797" y="3765"/>
                    <a:pt x="5797" y="3986"/>
                  </a:cubicBezTo>
                  <a:lnTo>
                    <a:pt x="5797" y="8428"/>
                  </a:lnTo>
                  <a:lnTo>
                    <a:pt x="2710" y="7199"/>
                  </a:lnTo>
                  <a:cubicBezTo>
                    <a:pt x="2662" y="7184"/>
                    <a:pt x="2615" y="7176"/>
                    <a:pt x="2570" y="7176"/>
                  </a:cubicBezTo>
                  <a:cubicBezTo>
                    <a:pt x="2434" y="7176"/>
                    <a:pt x="2316" y="7247"/>
                    <a:pt x="2268" y="7388"/>
                  </a:cubicBezTo>
                  <a:cubicBezTo>
                    <a:pt x="2174" y="7609"/>
                    <a:pt x="2268" y="7798"/>
                    <a:pt x="2457" y="7861"/>
                  </a:cubicBezTo>
                  <a:lnTo>
                    <a:pt x="5135" y="8932"/>
                  </a:lnTo>
                  <a:lnTo>
                    <a:pt x="2615" y="9751"/>
                  </a:lnTo>
                  <a:lnTo>
                    <a:pt x="2930" y="9090"/>
                  </a:lnTo>
                  <a:cubicBezTo>
                    <a:pt x="2993" y="8901"/>
                    <a:pt x="2930" y="8712"/>
                    <a:pt x="2741" y="8617"/>
                  </a:cubicBezTo>
                  <a:cubicBezTo>
                    <a:pt x="2205" y="8397"/>
                    <a:pt x="1701" y="8271"/>
                    <a:pt x="1166" y="8271"/>
                  </a:cubicBezTo>
                  <a:cubicBezTo>
                    <a:pt x="1166" y="7798"/>
                    <a:pt x="1040" y="7325"/>
                    <a:pt x="882" y="6853"/>
                  </a:cubicBezTo>
                  <a:cubicBezTo>
                    <a:pt x="1323" y="6569"/>
                    <a:pt x="1701" y="6254"/>
                    <a:pt x="2016" y="5908"/>
                  </a:cubicBezTo>
                  <a:cubicBezTo>
                    <a:pt x="2457" y="6254"/>
                    <a:pt x="2962" y="6506"/>
                    <a:pt x="3560" y="6664"/>
                  </a:cubicBezTo>
                  <a:cubicBezTo>
                    <a:pt x="3596" y="6671"/>
                    <a:pt x="3631" y="6675"/>
                    <a:pt x="3665" y="6675"/>
                  </a:cubicBezTo>
                  <a:cubicBezTo>
                    <a:pt x="3784" y="6675"/>
                    <a:pt x="3889" y="6628"/>
                    <a:pt x="3938" y="6506"/>
                  </a:cubicBezTo>
                  <a:cubicBezTo>
                    <a:pt x="4316" y="5939"/>
                    <a:pt x="4411" y="5152"/>
                    <a:pt x="4379" y="4332"/>
                  </a:cubicBezTo>
                  <a:cubicBezTo>
                    <a:pt x="4348" y="3734"/>
                    <a:pt x="4190" y="3230"/>
                    <a:pt x="3938" y="2820"/>
                  </a:cubicBezTo>
                  <a:cubicBezTo>
                    <a:pt x="4694" y="2663"/>
                    <a:pt x="5356" y="2190"/>
                    <a:pt x="5828" y="1560"/>
                  </a:cubicBezTo>
                  <a:lnTo>
                    <a:pt x="6207" y="1056"/>
                  </a:lnTo>
                  <a:close/>
                  <a:moveTo>
                    <a:pt x="6116" y="1"/>
                  </a:moveTo>
                  <a:cubicBezTo>
                    <a:pt x="6002" y="1"/>
                    <a:pt x="5892" y="48"/>
                    <a:pt x="5828" y="142"/>
                  </a:cubicBezTo>
                  <a:lnTo>
                    <a:pt x="5198" y="1150"/>
                  </a:lnTo>
                  <a:cubicBezTo>
                    <a:pt x="4789" y="1781"/>
                    <a:pt x="4064" y="2159"/>
                    <a:pt x="3277" y="2159"/>
                  </a:cubicBezTo>
                  <a:cubicBezTo>
                    <a:pt x="2962" y="2159"/>
                    <a:pt x="2804" y="2568"/>
                    <a:pt x="3056" y="2757"/>
                  </a:cubicBezTo>
                  <a:cubicBezTo>
                    <a:pt x="3371" y="3072"/>
                    <a:pt x="3592" y="3671"/>
                    <a:pt x="3623" y="4364"/>
                  </a:cubicBezTo>
                  <a:cubicBezTo>
                    <a:pt x="3686" y="4931"/>
                    <a:pt x="3592" y="5467"/>
                    <a:pt x="3434" y="5876"/>
                  </a:cubicBezTo>
                  <a:cubicBezTo>
                    <a:pt x="2962" y="5719"/>
                    <a:pt x="2520" y="5435"/>
                    <a:pt x="2174" y="5120"/>
                  </a:cubicBezTo>
                  <a:cubicBezTo>
                    <a:pt x="2103" y="5049"/>
                    <a:pt x="2019" y="5016"/>
                    <a:pt x="1937" y="5016"/>
                  </a:cubicBezTo>
                  <a:cubicBezTo>
                    <a:pt x="1837" y="5016"/>
                    <a:pt x="1739" y="5065"/>
                    <a:pt x="1670" y="5152"/>
                  </a:cubicBezTo>
                  <a:cubicBezTo>
                    <a:pt x="1323" y="5624"/>
                    <a:pt x="851" y="6065"/>
                    <a:pt x="252" y="6349"/>
                  </a:cubicBezTo>
                  <a:cubicBezTo>
                    <a:pt x="95" y="6412"/>
                    <a:pt x="0" y="6601"/>
                    <a:pt x="95" y="6790"/>
                  </a:cubicBezTo>
                  <a:cubicBezTo>
                    <a:pt x="347" y="7388"/>
                    <a:pt x="441" y="8018"/>
                    <a:pt x="410" y="8586"/>
                  </a:cubicBezTo>
                  <a:cubicBezTo>
                    <a:pt x="410" y="8712"/>
                    <a:pt x="441" y="8775"/>
                    <a:pt x="536" y="8838"/>
                  </a:cubicBezTo>
                  <a:cubicBezTo>
                    <a:pt x="630" y="8964"/>
                    <a:pt x="788" y="8964"/>
                    <a:pt x="945" y="8964"/>
                  </a:cubicBezTo>
                  <a:cubicBezTo>
                    <a:pt x="1355" y="8964"/>
                    <a:pt x="1701" y="9058"/>
                    <a:pt x="2111" y="9153"/>
                  </a:cubicBezTo>
                  <a:lnTo>
                    <a:pt x="1544" y="10224"/>
                  </a:lnTo>
                  <a:cubicBezTo>
                    <a:pt x="1406" y="10472"/>
                    <a:pt x="1606" y="10745"/>
                    <a:pt x="1870" y="10745"/>
                  </a:cubicBezTo>
                  <a:cubicBezTo>
                    <a:pt x="1907" y="10745"/>
                    <a:pt x="1946" y="10740"/>
                    <a:pt x="1985" y="10728"/>
                  </a:cubicBezTo>
                  <a:lnTo>
                    <a:pt x="5797" y="9499"/>
                  </a:lnTo>
                  <a:lnTo>
                    <a:pt x="5797" y="11894"/>
                  </a:lnTo>
                  <a:cubicBezTo>
                    <a:pt x="5797" y="12083"/>
                    <a:pt x="5955" y="12240"/>
                    <a:pt x="6144" y="12240"/>
                  </a:cubicBezTo>
                  <a:cubicBezTo>
                    <a:pt x="6364" y="12240"/>
                    <a:pt x="6522" y="12083"/>
                    <a:pt x="6522" y="11894"/>
                  </a:cubicBezTo>
                  <a:lnTo>
                    <a:pt x="6522" y="9499"/>
                  </a:lnTo>
                  <a:lnTo>
                    <a:pt x="10334" y="10728"/>
                  </a:lnTo>
                  <a:cubicBezTo>
                    <a:pt x="10382" y="10747"/>
                    <a:pt x="10431" y="10756"/>
                    <a:pt x="10476" y="10756"/>
                  </a:cubicBezTo>
                  <a:cubicBezTo>
                    <a:pt x="10726" y="10756"/>
                    <a:pt x="10908" y="10490"/>
                    <a:pt x="10775" y="10224"/>
                  </a:cubicBezTo>
                  <a:lnTo>
                    <a:pt x="10208" y="9153"/>
                  </a:lnTo>
                  <a:cubicBezTo>
                    <a:pt x="10554" y="9058"/>
                    <a:pt x="10964" y="8964"/>
                    <a:pt x="11342" y="8964"/>
                  </a:cubicBezTo>
                  <a:cubicBezTo>
                    <a:pt x="11387" y="8964"/>
                    <a:pt x="11432" y="8966"/>
                    <a:pt x="11476" y="8966"/>
                  </a:cubicBezTo>
                  <a:cubicBezTo>
                    <a:pt x="11587" y="8966"/>
                    <a:pt x="11693" y="8950"/>
                    <a:pt x="11783" y="8838"/>
                  </a:cubicBezTo>
                  <a:cubicBezTo>
                    <a:pt x="11846" y="8775"/>
                    <a:pt x="11909" y="8680"/>
                    <a:pt x="11909" y="8586"/>
                  </a:cubicBezTo>
                  <a:cubicBezTo>
                    <a:pt x="11877" y="7987"/>
                    <a:pt x="11972" y="7388"/>
                    <a:pt x="12224" y="6790"/>
                  </a:cubicBezTo>
                  <a:cubicBezTo>
                    <a:pt x="12287" y="6601"/>
                    <a:pt x="12224" y="6412"/>
                    <a:pt x="12003" y="6349"/>
                  </a:cubicBezTo>
                  <a:cubicBezTo>
                    <a:pt x="11436" y="6065"/>
                    <a:pt x="10964" y="5624"/>
                    <a:pt x="10586" y="5152"/>
                  </a:cubicBezTo>
                  <a:cubicBezTo>
                    <a:pt x="10534" y="5065"/>
                    <a:pt x="10434" y="5016"/>
                    <a:pt x="10329" y="5016"/>
                  </a:cubicBezTo>
                  <a:cubicBezTo>
                    <a:pt x="10243" y="5016"/>
                    <a:pt x="10153" y="5049"/>
                    <a:pt x="10082" y="5120"/>
                  </a:cubicBezTo>
                  <a:cubicBezTo>
                    <a:pt x="9735" y="5435"/>
                    <a:pt x="9294" y="5719"/>
                    <a:pt x="8821" y="5876"/>
                  </a:cubicBezTo>
                  <a:cubicBezTo>
                    <a:pt x="8664" y="5467"/>
                    <a:pt x="8601" y="4931"/>
                    <a:pt x="8632" y="4364"/>
                  </a:cubicBezTo>
                  <a:cubicBezTo>
                    <a:pt x="8664" y="3702"/>
                    <a:pt x="8916" y="3072"/>
                    <a:pt x="9231" y="2757"/>
                  </a:cubicBezTo>
                  <a:cubicBezTo>
                    <a:pt x="9452" y="2505"/>
                    <a:pt x="9294" y="2159"/>
                    <a:pt x="8979" y="2159"/>
                  </a:cubicBezTo>
                  <a:cubicBezTo>
                    <a:pt x="8191" y="2159"/>
                    <a:pt x="7498" y="1781"/>
                    <a:pt x="7057" y="1150"/>
                  </a:cubicBezTo>
                  <a:lnTo>
                    <a:pt x="6427" y="142"/>
                  </a:lnTo>
                  <a:cubicBezTo>
                    <a:pt x="6348" y="48"/>
                    <a:pt x="6230" y="1"/>
                    <a:pt x="6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11" name="Google Shape;659;p29">
            <a:extLst>
              <a:ext uri="{FF2B5EF4-FFF2-40B4-BE49-F238E27FC236}">
                <a16:creationId xmlns:a16="http://schemas.microsoft.com/office/drawing/2014/main" id="{B0D61F53-47E5-4F9B-950B-EAC1D50CBC70}"/>
              </a:ext>
            </a:extLst>
          </p:cNvPr>
          <p:cNvGrpSpPr/>
          <p:nvPr/>
        </p:nvGrpSpPr>
        <p:grpSpPr>
          <a:xfrm>
            <a:off x="6212024" y="2544419"/>
            <a:ext cx="1546842" cy="3248480"/>
            <a:chOff x="5466225" y="1206500"/>
            <a:chExt cx="1546842" cy="3248480"/>
          </a:xfrm>
        </p:grpSpPr>
        <p:sp>
          <p:nvSpPr>
            <p:cNvPr id="12" name="Google Shape;660;p29">
              <a:extLst>
                <a:ext uri="{FF2B5EF4-FFF2-40B4-BE49-F238E27FC236}">
                  <a16:creationId xmlns:a16="http://schemas.microsoft.com/office/drawing/2014/main" id="{62B8362D-2859-41CA-A79C-F2076DCEC1E1}"/>
                </a:ext>
              </a:extLst>
            </p:cNvPr>
            <p:cNvSpPr/>
            <p:nvPr/>
          </p:nvSpPr>
          <p:spPr>
            <a:xfrm>
              <a:off x="5466225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661;p29">
              <a:extLst>
                <a:ext uri="{FF2B5EF4-FFF2-40B4-BE49-F238E27FC236}">
                  <a16:creationId xmlns:a16="http://schemas.microsoft.com/office/drawing/2014/main" id="{A9FEBF4E-D57D-4177-8975-A66742AFAF91}"/>
                </a:ext>
              </a:extLst>
            </p:cNvPr>
            <p:cNvSpPr/>
            <p:nvPr/>
          </p:nvSpPr>
          <p:spPr>
            <a:xfrm>
              <a:off x="5466225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662;p29">
              <a:extLst>
                <a:ext uri="{FF2B5EF4-FFF2-40B4-BE49-F238E27FC236}">
                  <a16:creationId xmlns:a16="http://schemas.microsoft.com/office/drawing/2014/main" id="{A532F4B9-1AB0-4BB4-9EF6-3AB076DDD263}"/>
                </a:ext>
              </a:extLst>
            </p:cNvPr>
            <p:cNvSpPr/>
            <p:nvPr/>
          </p:nvSpPr>
          <p:spPr>
            <a:xfrm>
              <a:off x="5900888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663;p29">
              <a:extLst>
                <a:ext uri="{FF2B5EF4-FFF2-40B4-BE49-F238E27FC236}">
                  <a16:creationId xmlns:a16="http://schemas.microsoft.com/office/drawing/2014/main" id="{02521733-9506-4100-92E6-323A17E760E7}"/>
                </a:ext>
              </a:extLst>
            </p:cNvPr>
            <p:cNvSpPr txBox="1"/>
            <p:nvPr/>
          </p:nvSpPr>
          <p:spPr>
            <a:xfrm>
              <a:off x="6034917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" name="Google Shape;664;p29">
              <a:extLst>
                <a:ext uri="{FF2B5EF4-FFF2-40B4-BE49-F238E27FC236}">
                  <a16:creationId xmlns:a16="http://schemas.microsoft.com/office/drawing/2014/main" id="{0870D514-EC97-4AED-B41E-9BDD594196A5}"/>
                </a:ext>
              </a:extLst>
            </p:cNvPr>
            <p:cNvSpPr txBox="1"/>
            <p:nvPr/>
          </p:nvSpPr>
          <p:spPr>
            <a:xfrm flipH="1">
              <a:off x="5469267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8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8" name="Google Shape;666;p29">
              <a:extLst>
                <a:ext uri="{FF2B5EF4-FFF2-40B4-BE49-F238E27FC236}">
                  <a16:creationId xmlns:a16="http://schemas.microsoft.com/office/drawing/2014/main" id="{56FB1635-EDAA-4A74-9D13-F914722FC404}"/>
                </a:ext>
              </a:extLst>
            </p:cNvPr>
            <p:cNvGrpSpPr/>
            <p:nvPr/>
          </p:nvGrpSpPr>
          <p:grpSpPr>
            <a:xfrm>
              <a:off x="6003539" y="3341961"/>
              <a:ext cx="475126" cy="473920"/>
              <a:chOff x="-20173175" y="2038750"/>
              <a:chExt cx="305625" cy="304850"/>
            </a:xfrm>
          </p:grpSpPr>
          <p:sp>
            <p:nvSpPr>
              <p:cNvPr id="19" name="Google Shape;667;p29">
                <a:extLst>
                  <a:ext uri="{FF2B5EF4-FFF2-40B4-BE49-F238E27FC236}">
                    <a16:creationId xmlns:a16="http://schemas.microsoft.com/office/drawing/2014/main" id="{70E549F8-46E1-4864-8201-6B06E0EFFFA1}"/>
                  </a:ext>
                </a:extLst>
              </p:cNvPr>
              <p:cNvSpPr/>
              <p:nvPr/>
            </p:nvSpPr>
            <p:spPr>
              <a:xfrm>
                <a:off x="-20173175" y="2038750"/>
                <a:ext cx="197725" cy="303275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12131" extrusionOk="0">
                    <a:moveTo>
                      <a:pt x="2175" y="3624"/>
                    </a:moveTo>
                    <a:cubicBezTo>
                      <a:pt x="3120" y="3781"/>
                      <a:pt x="3908" y="4506"/>
                      <a:pt x="4160" y="5451"/>
                    </a:cubicBezTo>
                    <a:cubicBezTo>
                      <a:pt x="3845" y="5294"/>
                      <a:pt x="3372" y="5136"/>
                      <a:pt x="2931" y="5042"/>
                    </a:cubicBezTo>
                    <a:cubicBezTo>
                      <a:pt x="2521" y="4663"/>
                      <a:pt x="2238" y="4191"/>
                      <a:pt x="2175" y="3624"/>
                    </a:cubicBezTo>
                    <a:close/>
                    <a:moveTo>
                      <a:pt x="6932" y="725"/>
                    </a:moveTo>
                    <a:cubicBezTo>
                      <a:pt x="6302" y="2332"/>
                      <a:pt x="6302" y="4159"/>
                      <a:pt x="6932" y="5766"/>
                    </a:cubicBezTo>
                    <a:lnTo>
                      <a:pt x="5168" y="5766"/>
                    </a:lnTo>
                    <a:cubicBezTo>
                      <a:pt x="5798" y="4159"/>
                      <a:pt x="5798" y="2332"/>
                      <a:pt x="5168" y="725"/>
                    </a:cubicBezTo>
                    <a:close/>
                    <a:moveTo>
                      <a:pt x="2490" y="5766"/>
                    </a:moveTo>
                    <a:cubicBezTo>
                      <a:pt x="3025" y="5766"/>
                      <a:pt x="3530" y="5955"/>
                      <a:pt x="3908" y="6113"/>
                    </a:cubicBezTo>
                    <a:cubicBezTo>
                      <a:pt x="3530" y="6270"/>
                      <a:pt x="3025" y="6459"/>
                      <a:pt x="2490" y="6459"/>
                    </a:cubicBezTo>
                    <a:cubicBezTo>
                      <a:pt x="1923" y="6459"/>
                      <a:pt x="1419" y="6270"/>
                      <a:pt x="1009" y="6113"/>
                    </a:cubicBezTo>
                    <a:cubicBezTo>
                      <a:pt x="1387" y="5924"/>
                      <a:pt x="1891" y="5766"/>
                      <a:pt x="2490" y="5766"/>
                    </a:cubicBezTo>
                    <a:close/>
                    <a:moveTo>
                      <a:pt x="4128" y="6743"/>
                    </a:moveTo>
                    <a:lnTo>
                      <a:pt x="4128" y="6743"/>
                    </a:lnTo>
                    <a:cubicBezTo>
                      <a:pt x="3908" y="7688"/>
                      <a:pt x="3120" y="8444"/>
                      <a:pt x="2112" y="8570"/>
                    </a:cubicBezTo>
                    <a:cubicBezTo>
                      <a:pt x="2206" y="8003"/>
                      <a:pt x="2490" y="7530"/>
                      <a:pt x="2868" y="7152"/>
                    </a:cubicBezTo>
                    <a:cubicBezTo>
                      <a:pt x="3372" y="7058"/>
                      <a:pt x="3813" y="6900"/>
                      <a:pt x="4128" y="6743"/>
                    </a:cubicBezTo>
                    <a:close/>
                    <a:moveTo>
                      <a:pt x="6932" y="6428"/>
                    </a:moveTo>
                    <a:cubicBezTo>
                      <a:pt x="6270" y="8034"/>
                      <a:pt x="6270" y="9893"/>
                      <a:pt x="6932" y="11469"/>
                    </a:cubicBezTo>
                    <a:lnTo>
                      <a:pt x="5168" y="11469"/>
                    </a:lnTo>
                    <a:cubicBezTo>
                      <a:pt x="5798" y="9862"/>
                      <a:pt x="5798" y="8034"/>
                      <a:pt x="5168" y="6428"/>
                    </a:cubicBezTo>
                    <a:close/>
                    <a:moveTo>
                      <a:pt x="4664" y="1"/>
                    </a:moveTo>
                    <a:cubicBezTo>
                      <a:pt x="4380" y="1"/>
                      <a:pt x="4223" y="284"/>
                      <a:pt x="4349" y="536"/>
                    </a:cubicBezTo>
                    <a:cubicBezTo>
                      <a:pt x="5010" y="1860"/>
                      <a:pt x="5168" y="3403"/>
                      <a:pt x="4758" y="4853"/>
                    </a:cubicBezTo>
                    <a:cubicBezTo>
                      <a:pt x="4286" y="3718"/>
                      <a:pt x="3151" y="2868"/>
                      <a:pt x="1797" y="2868"/>
                    </a:cubicBezTo>
                    <a:cubicBezTo>
                      <a:pt x="1608" y="2868"/>
                      <a:pt x="1450" y="3057"/>
                      <a:pt x="1450" y="3246"/>
                    </a:cubicBezTo>
                    <a:cubicBezTo>
                      <a:pt x="1450" y="3907"/>
                      <a:pt x="1639" y="4537"/>
                      <a:pt x="2017" y="5042"/>
                    </a:cubicBezTo>
                    <a:cubicBezTo>
                      <a:pt x="978" y="5199"/>
                      <a:pt x="158" y="5766"/>
                      <a:pt x="158" y="5798"/>
                    </a:cubicBezTo>
                    <a:cubicBezTo>
                      <a:pt x="95" y="5861"/>
                      <a:pt x="1" y="5955"/>
                      <a:pt x="1" y="6081"/>
                    </a:cubicBezTo>
                    <a:cubicBezTo>
                      <a:pt x="1" y="6207"/>
                      <a:pt x="32" y="6302"/>
                      <a:pt x="158" y="6333"/>
                    </a:cubicBezTo>
                    <a:cubicBezTo>
                      <a:pt x="190" y="6396"/>
                      <a:pt x="978" y="6932"/>
                      <a:pt x="2017" y="7089"/>
                    </a:cubicBezTo>
                    <a:cubicBezTo>
                      <a:pt x="1639" y="7593"/>
                      <a:pt x="1450" y="8287"/>
                      <a:pt x="1450" y="8917"/>
                    </a:cubicBezTo>
                    <a:cubicBezTo>
                      <a:pt x="1450" y="9106"/>
                      <a:pt x="1608" y="9263"/>
                      <a:pt x="1797" y="9263"/>
                    </a:cubicBezTo>
                    <a:cubicBezTo>
                      <a:pt x="3151" y="9263"/>
                      <a:pt x="4286" y="8476"/>
                      <a:pt x="4758" y="7278"/>
                    </a:cubicBezTo>
                    <a:lnTo>
                      <a:pt x="4758" y="7278"/>
                    </a:lnTo>
                    <a:cubicBezTo>
                      <a:pt x="5168" y="8696"/>
                      <a:pt x="5010" y="10271"/>
                      <a:pt x="4349" y="11626"/>
                    </a:cubicBezTo>
                    <a:cubicBezTo>
                      <a:pt x="4223" y="11847"/>
                      <a:pt x="4380" y="12130"/>
                      <a:pt x="4664" y="12130"/>
                    </a:cubicBezTo>
                    <a:lnTo>
                      <a:pt x="7499" y="12130"/>
                    </a:lnTo>
                    <a:cubicBezTo>
                      <a:pt x="7751" y="12130"/>
                      <a:pt x="7909" y="11878"/>
                      <a:pt x="7814" y="11626"/>
                    </a:cubicBezTo>
                    <a:cubicBezTo>
                      <a:pt x="6932" y="9925"/>
                      <a:pt x="6932" y="7908"/>
                      <a:pt x="7814" y="6239"/>
                    </a:cubicBezTo>
                    <a:cubicBezTo>
                      <a:pt x="7846" y="6144"/>
                      <a:pt x="7846" y="6018"/>
                      <a:pt x="7814" y="5924"/>
                    </a:cubicBezTo>
                    <a:cubicBezTo>
                      <a:pt x="6932" y="4222"/>
                      <a:pt x="6932" y="2206"/>
                      <a:pt x="7814" y="505"/>
                    </a:cubicBezTo>
                    <a:cubicBezTo>
                      <a:pt x="7909" y="284"/>
                      <a:pt x="7720" y="1"/>
                      <a:pt x="74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20" name="Google Shape;668;p29">
                <a:extLst>
                  <a:ext uri="{FF2B5EF4-FFF2-40B4-BE49-F238E27FC236}">
                    <a16:creationId xmlns:a16="http://schemas.microsoft.com/office/drawing/2014/main" id="{289A4E22-8287-4030-9249-BCA3F8BA6D1C}"/>
                  </a:ext>
                </a:extLst>
              </p:cNvPr>
              <p:cNvSpPr/>
              <p:nvPr/>
            </p:nvSpPr>
            <p:spPr>
              <a:xfrm>
                <a:off x="-19962875" y="2110425"/>
                <a:ext cx="95325" cy="2331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9327" extrusionOk="0">
                    <a:moveTo>
                      <a:pt x="2773" y="725"/>
                    </a:moveTo>
                    <a:cubicBezTo>
                      <a:pt x="2269" y="1859"/>
                      <a:pt x="2269" y="3151"/>
                      <a:pt x="2773" y="4317"/>
                    </a:cubicBezTo>
                    <a:lnTo>
                      <a:pt x="1103" y="4317"/>
                    </a:lnTo>
                    <a:cubicBezTo>
                      <a:pt x="1639" y="3151"/>
                      <a:pt x="1639" y="1859"/>
                      <a:pt x="1103" y="725"/>
                    </a:cubicBezTo>
                    <a:close/>
                    <a:moveTo>
                      <a:pt x="2742" y="4978"/>
                    </a:moveTo>
                    <a:cubicBezTo>
                      <a:pt x="2458" y="5546"/>
                      <a:pt x="2332" y="6176"/>
                      <a:pt x="2332" y="6806"/>
                    </a:cubicBezTo>
                    <a:cubicBezTo>
                      <a:pt x="2332" y="7467"/>
                      <a:pt x="2490" y="8066"/>
                      <a:pt x="2742" y="8602"/>
                    </a:cubicBezTo>
                    <a:lnTo>
                      <a:pt x="1072" y="8602"/>
                    </a:lnTo>
                    <a:cubicBezTo>
                      <a:pt x="1355" y="8066"/>
                      <a:pt x="1482" y="7436"/>
                      <a:pt x="1482" y="6806"/>
                    </a:cubicBezTo>
                    <a:cubicBezTo>
                      <a:pt x="1482" y="6176"/>
                      <a:pt x="1355" y="5546"/>
                      <a:pt x="1072" y="4978"/>
                    </a:cubicBezTo>
                    <a:close/>
                    <a:moveTo>
                      <a:pt x="473" y="1"/>
                    </a:moveTo>
                    <a:cubicBezTo>
                      <a:pt x="221" y="1"/>
                      <a:pt x="32" y="347"/>
                      <a:pt x="158" y="568"/>
                    </a:cubicBezTo>
                    <a:cubicBezTo>
                      <a:pt x="914" y="1670"/>
                      <a:pt x="1009" y="3151"/>
                      <a:pt x="158" y="4474"/>
                    </a:cubicBezTo>
                    <a:cubicBezTo>
                      <a:pt x="95" y="4600"/>
                      <a:pt x="95" y="4726"/>
                      <a:pt x="158" y="4852"/>
                    </a:cubicBezTo>
                    <a:cubicBezTo>
                      <a:pt x="946" y="6050"/>
                      <a:pt x="946" y="7625"/>
                      <a:pt x="158" y="8759"/>
                    </a:cubicBezTo>
                    <a:cubicBezTo>
                      <a:pt x="1" y="9011"/>
                      <a:pt x="158" y="9326"/>
                      <a:pt x="473" y="9326"/>
                    </a:cubicBezTo>
                    <a:lnTo>
                      <a:pt x="3309" y="9326"/>
                    </a:lnTo>
                    <a:cubicBezTo>
                      <a:pt x="3592" y="9326"/>
                      <a:pt x="3813" y="9011"/>
                      <a:pt x="3624" y="8759"/>
                    </a:cubicBezTo>
                    <a:cubicBezTo>
                      <a:pt x="2836" y="7593"/>
                      <a:pt x="2836" y="6018"/>
                      <a:pt x="3624" y="4852"/>
                    </a:cubicBezTo>
                    <a:cubicBezTo>
                      <a:pt x="3718" y="4726"/>
                      <a:pt x="3718" y="4600"/>
                      <a:pt x="3624" y="4474"/>
                    </a:cubicBezTo>
                    <a:cubicBezTo>
                      <a:pt x="2836" y="3277"/>
                      <a:pt x="2836" y="1765"/>
                      <a:pt x="3624" y="568"/>
                    </a:cubicBezTo>
                    <a:cubicBezTo>
                      <a:pt x="3813" y="347"/>
                      <a:pt x="3624" y="1"/>
                      <a:pt x="3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</p:grpSp>
      </p:grpSp>
      <p:sp>
        <p:nvSpPr>
          <p:cNvPr id="49" name="Google Shape;633;p29">
            <a:extLst>
              <a:ext uri="{FF2B5EF4-FFF2-40B4-BE49-F238E27FC236}">
                <a16:creationId xmlns:a16="http://schemas.microsoft.com/office/drawing/2014/main" id="{10E23ACF-2EE0-452F-AE13-0C7716E0E89F}"/>
              </a:ext>
            </a:extLst>
          </p:cNvPr>
          <p:cNvSpPr txBox="1"/>
          <p:nvPr/>
        </p:nvSpPr>
        <p:spPr>
          <a:xfrm>
            <a:off x="2867628" y="380441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50" name="Google Shape;633;p29">
            <a:extLst>
              <a:ext uri="{FF2B5EF4-FFF2-40B4-BE49-F238E27FC236}">
                <a16:creationId xmlns:a16="http://schemas.microsoft.com/office/drawing/2014/main" id="{51460B4C-265B-419F-A447-347DB0D8A54D}"/>
              </a:ext>
            </a:extLst>
          </p:cNvPr>
          <p:cNvSpPr txBox="1"/>
          <p:nvPr/>
        </p:nvSpPr>
        <p:spPr>
          <a:xfrm>
            <a:off x="4560623" y="3826334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51" name="Google Shape;633;p29">
            <a:extLst>
              <a:ext uri="{FF2B5EF4-FFF2-40B4-BE49-F238E27FC236}">
                <a16:creationId xmlns:a16="http://schemas.microsoft.com/office/drawing/2014/main" id="{3468CF2B-74FB-4135-9D9F-E384AC767E13}"/>
              </a:ext>
            </a:extLst>
          </p:cNvPr>
          <p:cNvSpPr txBox="1"/>
          <p:nvPr/>
        </p:nvSpPr>
        <p:spPr>
          <a:xfrm>
            <a:off x="6211104" y="380441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52" name="Google Shape;633;p29">
            <a:extLst>
              <a:ext uri="{FF2B5EF4-FFF2-40B4-BE49-F238E27FC236}">
                <a16:creationId xmlns:a16="http://schemas.microsoft.com/office/drawing/2014/main" id="{B52C8D5A-5458-4EFF-A2AD-7E85FB7F200F}"/>
              </a:ext>
            </a:extLst>
          </p:cNvPr>
          <p:cNvSpPr txBox="1"/>
          <p:nvPr/>
        </p:nvSpPr>
        <p:spPr>
          <a:xfrm>
            <a:off x="7887288" y="3783696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75722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9382A5-BAE6-4674-8751-24D12509D63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9F05532-B0E1-46FA-9AA9-E822FA2C303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6B5A86-3449-45F1-B8F5-7D6A9F213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6307641"/>
              </p:ext>
            </p:extLst>
          </p:nvPr>
        </p:nvGraphicFramePr>
        <p:xfrm>
          <a:off x="920749" y="2482850"/>
          <a:ext cx="6683375" cy="376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bject14">
            <a:extLst>
              <a:ext uri="{FF2B5EF4-FFF2-40B4-BE49-F238E27FC236}">
                <a16:creationId xmlns:a16="http://schemas.microsoft.com/office/drawing/2014/main" id="{34B024B8-27B2-4580-8CF0-6B164A1937EB}"/>
              </a:ext>
            </a:extLst>
          </p:cNvPr>
          <p:cNvSpPr/>
          <p:nvPr/>
        </p:nvSpPr>
        <p:spPr>
          <a:xfrm>
            <a:off x="1025525" y="1587500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9" name="Object15">
            <a:extLst>
              <a:ext uri="{FF2B5EF4-FFF2-40B4-BE49-F238E27FC236}">
                <a16:creationId xmlns:a16="http://schemas.microsoft.com/office/drawing/2014/main" id="{30FA4F3B-B4A8-494E-8D3B-ECCAE9900034}"/>
              </a:ext>
            </a:extLst>
          </p:cNvPr>
          <p:cNvSpPr/>
          <p:nvPr/>
        </p:nvSpPr>
        <p:spPr>
          <a:xfrm>
            <a:off x="1025525" y="965200"/>
            <a:ext cx="7657680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4215366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A72ECDD-4142-4CB5-A501-3B44B12EEDF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8CAB66-EE9F-45CD-AD61-CBC9B55FD2E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40CA48B-1322-4F55-8F32-5FBBF9B327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1443642"/>
              </p:ext>
            </p:extLst>
          </p:nvPr>
        </p:nvGraphicFramePr>
        <p:xfrm>
          <a:off x="574675" y="2270747"/>
          <a:ext cx="6121400" cy="4061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456B750-3003-40BA-BFC5-E1AD6AE688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60652"/>
              </p:ext>
            </p:extLst>
          </p:nvPr>
        </p:nvGraphicFramePr>
        <p:xfrm>
          <a:off x="5634246" y="1961848"/>
          <a:ext cx="6407150" cy="4134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Object14">
            <a:extLst>
              <a:ext uri="{FF2B5EF4-FFF2-40B4-BE49-F238E27FC236}">
                <a16:creationId xmlns:a16="http://schemas.microsoft.com/office/drawing/2014/main" id="{EFB264B2-0753-46F9-93F9-D8DD456FFFEF}"/>
              </a:ext>
            </a:extLst>
          </p:cNvPr>
          <p:cNvSpPr/>
          <p:nvPr/>
        </p:nvSpPr>
        <p:spPr>
          <a:xfrm>
            <a:off x="1025525" y="1587500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14" name="Object15">
            <a:extLst>
              <a:ext uri="{FF2B5EF4-FFF2-40B4-BE49-F238E27FC236}">
                <a16:creationId xmlns:a16="http://schemas.microsoft.com/office/drawing/2014/main" id="{412C4945-3F48-4537-A998-52A5B18E4090}"/>
              </a:ext>
            </a:extLst>
          </p:cNvPr>
          <p:cNvSpPr/>
          <p:nvPr/>
        </p:nvSpPr>
        <p:spPr>
          <a:xfrm>
            <a:off x="1025525" y="965200"/>
            <a:ext cx="7657680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3260620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5E830F-2179-4FF6-A8B2-3725B20D427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2E450C-E2F7-4439-A46D-823881B6AD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09B5CE7-18B4-4BD6-884F-1B550A31B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8760749"/>
              </p:ext>
            </p:extLst>
          </p:nvPr>
        </p:nvGraphicFramePr>
        <p:xfrm>
          <a:off x="1416049" y="2352674"/>
          <a:ext cx="6727825" cy="415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bject14">
            <a:extLst>
              <a:ext uri="{FF2B5EF4-FFF2-40B4-BE49-F238E27FC236}">
                <a16:creationId xmlns:a16="http://schemas.microsoft.com/office/drawing/2014/main" id="{BE2A0675-57B0-427B-B55D-F865C6D255BA}"/>
              </a:ext>
            </a:extLst>
          </p:cNvPr>
          <p:cNvSpPr/>
          <p:nvPr/>
        </p:nvSpPr>
        <p:spPr>
          <a:xfrm>
            <a:off x="1025525" y="1608137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9" name="Object15">
            <a:extLst>
              <a:ext uri="{FF2B5EF4-FFF2-40B4-BE49-F238E27FC236}">
                <a16:creationId xmlns:a16="http://schemas.microsoft.com/office/drawing/2014/main" id="{0A633BB1-C582-46D2-A69D-86845EEF9AC4}"/>
              </a:ext>
            </a:extLst>
          </p:cNvPr>
          <p:cNvSpPr/>
          <p:nvPr/>
        </p:nvSpPr>
        <p:spPr>
          <a:xfrm>
            <a:off x="1025525" y="965200"/>
            <a:ext cx="7657680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4151635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5CF925E-FC8D-495A-BE7A-D74F21659DA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4546CF-D8C1-4483-AEAC-8D0D47E65BD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D6ED29A-BB09-4B89-B651-3105D8E97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274628"/>
              </p:ext>
            </p:extLst>
          </p:nvPr>
        </p:nvGraphicFramePr>
        <p:xfrm>
          <a:off x="1022349" y="1856410"/>
          <a:ext cx="10458451" cy="471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Object14">
            <a:extLst>
              <a:ext uri="{FF2B5EF4-FFF2-40B4-BE49-F238E27FC236}">
                <a16:creationId xmlns:a16="http://schemas.microsoft.com/office/drawing/2014/main" id="{F37590F4-7300-45A4-828D-8FA204A43D8C}"/>
              </a:ext>
            </a:extLst>
          </p:cNvPr>
          <p:cNvSpPr/>
          <p:nvPr/>
        </p:nvSpPr>
        <p:spPr>
          <a:xfrm>
            <a:off x="1022349" y="1654175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13" name="Object15">
            <a:extLst>
              <a:ext uri="{FF2B5EF4-FFF2-40B4-BE49-F238E27FC236}">
                <a16:creationId xmlns:a16="http://schemas.microsoft.com/office/drawing/2014/main" id="{3BBD82C9-0C1C-4B26-9899-CF7D8AC9156A}"/>
              </a:ext>
            </a:extLst>
          </p:cNvPr>
          <p:cNvSpPr/>
          <p:nvPr/>
        </p:nvSpPr>
        <p:spPr>
          <a:xfrm>
            <a:off x="1025525" y="965200"/>
            <a:ext cx="7657680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1155265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F46800-2BAD-4513-AEAA-02748724D4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611BA-F2E3-4A25-B919-A6C86EA9BDE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0C82F4-087B-41AB-9DF2-8D28B57F69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1FD851C-A494-433E-B227-D63141E367D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2B55BF9-99F3-4F22-9A42-341863EE38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0017555"/>
              </p:ext>
            </p:extLst>
          </p:nvPr>
        </p:nvGraphicFramePr>
        <p:xfrm>
          <a:off x="1127125" y="2438400"/>
          <a:ext cx="9483725" cy="3576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9356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38283-B5EE-47CA-B20B-FD5EC0F44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8403" y="1263650"/>
            <a:ext cx="4714872" cy="2540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4F4F4F"/>
                </a:solidFill>
                <a:ea typeface="HK Grotesk Regular" pitchFamily="34" charset="-122"/>
                <a:cs typeface="HK Grotesk Regular" pitchFamily="34" charset="-120"/>
              </a:rPr>
              <a:t>Transparency in governance leads to greater responsibility towards people and a sense of accountability, which in turn bring changes in work culture and impact of (government) schemes."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CE032-48E6-4C9A-A476-B4A38E0AC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8403" y="4203700"/>
            <a:ext cx="4516435" cy="5492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4F4F4F"/>
                </a:solidFill>
                <a:ea typeface="HK Grotesk SemiBold Italic" pitchFamily="34" charset="-122"/>
                <a:cs typeface="HK Grotesk SemiBold Italic" pitchFamily="34" charset="-120"/>
              </a:rPr>
              <a:t>Hon'ble Prime Minister of India,
Shri Narendra Modi</a:t>
            </a:r>
            <a:endParaRPr lang="en-US" sz="1400" dirty="0"/>
          </a:p>
          <a:p>
            <a:pPr>
              <a:spcBef>
                <a:spcPts val="0"/>
              </a:spcBef>
            </a:pPr>
            <a:endParaRPr lang="en-IN" sz="140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1CBFF52-B980-4443-A087-06EB928FC1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r="3293"/>
          <a:stretch>
            <a:fillRect/>
          </a:stretch>
        </p:blipFill>
        <p:spPr>
          <a:xfrm>
            <a:off x="466724" y="0"/>
            <a:ext cx="5781679" cy="6858000"/>
          </a:xfrm>
        </p:spPr>
      </p:pic>
    </p:spTree>
    <p:extLst>
      <p:ext uri="{BB962C8B-B14F-4D97-AF65-F5344CB8AC3E}">
        <p14:creationId xmlns:p14="http://schemas.microsoft.com/office/powerpoint/2010/main" val="344704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9E3CCD-9F1D-4DB3-843C-3E7D9A029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Title of your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1B787-AAE9-4029-8434-094563F41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6944" y="4041567"/>
            <a:ext cx="7758112" cy="632033"/>
          </a:xfrm>
        </p:spPr>
        <p:txBody>
          <a:bodyPr/>
          <a:lstStyle/>
          <a:p>
            <a:r>
              <a:rPr lang="en-IN" dirty="0"/>
              <a:t>A longer subtitle of your presentation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4B6D7-2F42-4002-BEA1-E4C2CC7452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16944" y="5962650"/>
            <a:ext cx="7758112" cy="478790"/>
          </a:xfrm>
        </p:spPr>
        <p:txBody>
          <a:bodyPr>
            <a:normAutofit/>
          </a:bodyPr>
          <a:lstStyle/>
          <a:p>
            <a:r>
              <a:rPr lang="en-IN" dirty="0"/>
              <a:t>Presenter Details</a:t>
            </a:r>
          </a:p>
        </p:txBody>
      </p:sp>
    </p:spTree>
    <p:extLst>
      <p:ext uri="{BB962C8B-B14F-4D97-AF65-F5344CB8AC3E}">
        <p14:creationId xmlns:p14="http://schemas.microsoft.com/office/powerpoint/2010/main" val="407071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B9C70B-83E8-4D99-A5AB-ABB7A999A7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Title of your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EC9A2-14C9-4DF2-A377-0F8FE5B64D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6944" y="3156691"/>
            <a:ext cx="7758112" cy="668236"/>
          </a:xfrm>
        </p:spPr>
        <p:txBody>
          <a:bodyPr/>
          <a:lstStyle/>
          <a:p>
            <a:r>
              <a:rPr lang="en-IN" dirty="0"/>
              <a:t>A longer subtitle of your presentation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9A5A0-8BE2-4F87-BFC2-1047898993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16944" y="6000750"/>
            <a:ext cx="7668736" cy="430530"/>
          </a:xfrm>
        </p:spPr>
        <p:txBody>
          <a:bodyPr>
            <a:normAutofit/>
          </a:bodyPr>
          <a:lstStyle/>
          <a:p>
            <a:r>
              <a:rPr lang="en-IN" dirty="0"/>
              <a:t>Presenter Details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1672E27-C1C3-4409-9969-26B12DFD26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FD45A97-2D77-4E73-A8BB-301AB749511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380418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F47B62-A980-4AC7-8201-E2F4BD636D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CD61A0-A8C1-44FC-B6F2-72961BBA10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Object10">
            <a:extLst>
              <a:ext uri="{FF2B5EF4-FFF2-40B4-BE49-F238E27FC236}">
                <a16:creationId xmlns:a16="http://schemas.microsoft.com/office/drawing/2014/main" id="{ABEF925F-91C2-4F73-8BE5-C5D19583F3D9}"/>
              </a:ext>
            </a:extLst>
          </p:cNvPr>
          <p:cNvSpPr/>
          <p:nvPr/>
        </p:nvSpPr>
        <p:spPr>
          <a:xfrm>
            <a:off x="2473324" y="821964"/>
            <a:ext cx="7245351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3400" b="1" dirty="0">
              <a:solidFill>
                <a:srgbClr val="10546D"/>
              </a:solidFill>
            </a:endParaRPr>
          </a:p>
        </p:txBody>
      </p:sp>
      <p:sp>
        <p:nvSpPr>
          <p:cNvPr id="6" name="Object11">
            <a:extLst>
              <a:ext uri="{FF2B5EF4-FFF2-40B4-BE49-F238E27FC236}">
                <a16:creationId xmlns:a16="http://schemas.microsoft.com/office/drawing/2014/main" id="{345447E5-F8BF-4364-83BF-20C34CC41596}"/>
              </a:ext>
            </a:extLst>
          </p:cNvPr>
          <p:cNvSpPr/>
          <p:nvPr/>
        </p:nvSpPr>
        <p:spPr>
          <a:xfrm>
            <a:off x="2559050" y="1669691"/>
            <a:ext cx="3536950" cy="3432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sz="2400" b="1" dirty="0"/>
          </a:p>
        </p:txBody>
      </p:sp>
      <p:sp>
        <p:nvSpPr>
          <p:cNvPr id="7" name="Object12">
            <a:extLst>
              <a:ext uri="{FF2B5EF4-FFF2-40B4-BE49-F238E27FC236}">
                <a16:creationId xmlns:a16="http://schemas.microsoft.com/office/drawing/2014/main" id="{629F4B45-4BB9-4967-BEC3-788B00D2A26E}"/>
              </a:ext>
            </a:extLst>
          </p:cNvPr>
          <p:cNvSpPr/>
          <p:nvPr/>
        </p:nvSpPr>
        <p:spPr>
          <a:xfrm>
            <a:off x="6642100" y="1656990"/>
            <a:ext cx="3721099" cy="355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sz="2400" b="1" dirty="0"/>
          </a:p>
        </p:txBody>
      </p:sp>
      <p:sp>
        <p:nvSpPr>
          <p:cNvPr id="8" name="Object13">
            <a:extLst>
              <a:ext uri="{FF2B5EF4-FFF2-40B4-BE49-F238E27FC236}">
                <a16:creationId xmlns:a16="http://schemas.microsoft.com/office/drawing/2014/main" id="{110EA746-114B-47DD-8A02-500D4FB9A863}"/>
              </a:ext>
            </a:extLst>
          </p:cNvPr>
          <p:cNvSpPr/>
          <p:nvPr/>
        </p:nvSpPr>
        <p:spPr>
          <a:xfrm>
            <a:off x="2559050" y="3155950"/>
            <a:ext cx="3536950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sz="2400" b="1" dirty="0"/>
          </a:p>
        </p:txBody>
      </p:sp>
      <p:sp>
        <p:nvSpPr>
          <p:cNvPr id="9" name="Object14">
            <a:extLst>
              <a:ext uri="{FF2B5EF4-FFF2-40B4-BE49-F238E27FC236}">
                <a16:creationId xmlns:a16="http://schemas.microsoft.com/office/drawing/2014/main" id="{923A7D81-F05C-401B-A5F5-7B441DE5268F}"/>
              </a:ext>
            </a:extLst>
          </p:cNvPr>
          <p:cNvSpPr/>
          <p:nvPr/>
        </p:nvSpPr>
        <p:spPr>
          <a:xfrm>
            <a:off x="6642100" y="3038115"/>
            <a:ext cx="3368674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sz="2400" b="1" dirty="0"/>
          </a:p>
        </p:txBody>
      </p:sp>
      <p:sp>
        <p:nvSpPr>
          <p:cNvPr id="10" name="Object15">
            <a:extLst>
              <a:ext uri="{FF2B5EF4-FFF2-40B4-BE49-F238E27FC236}">
                <a16:creationId xmlns:a16="http://schemas.microsoft.com/office/drawing/2014/main" id="{477788A1-25F9-4C92-8C8A-53C3EF296BAF}"/>
              </a:ext>
            </a:extLst>
          </p:cNvPr>
          <p:cNvSpPr/>
          <p:nvPr/>
        </p:nvSpPr>
        <p:spPr>
          <a:xfrm>
            <a:off x="2559050" y="4579937"/>
            <a:ext cx="3343275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sz="2400" b="1" dirty="0"/>
          </a:p>
        </p:txBody>
      </p:sp>
      <p:sp>
        <p:nvSpPr>
          <p:cNvPr id="11" name="Object16">
            <a:extLst>
              <a:ext uri="{FF2B5EF4-FFF2-40B4-BE49-F238E27FC236}">
                <a16:creationId xmlns:a16="http://schemas.microsoft.com/office/drawing/2014/main" id="{B1566810-9B1A-45BE-9492-B4FAE1AA51BE}"/>
              </a:ext>
            </a:extLst>
          </p:cNvPr>
          <p:cNvSpPr/>
          <p:nvPr/>
        </p:nvSpPr>
        <p:spPr>
          <a:xfrm>
            <a:off x="6642100" y="4533900"/>
            <a:ext cx="336867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sz="2400" b="1" dirty="0"/>
          </a:p>
        </p:txBody>
      </p:sp>
      <p:sp>
        <p:nvSpPr>
          <p:cNvPr id="12" name="Object17">
            <a:extLst>
              <a:ext uri="{FF2B5EF4-FFF2-40B4-BE49-F238E27FC236}">
                <a16:creationId xmlns:a16="http://schemas.microsoft.com/office/drawing/2014/main" id="{777AA9EC-96C8-4D59-AE93-E63D45023FE5}"/>
              </a:ext>
            </a:extLst>
          </p:cNvPr>
          <p:cNvSpPr/>
          <p:nvPr/>
        </p:nvSpPr>
        <p:spPr>
          <a:xfrm>
            <a:off x="2832100" y="2057401"/>
            <a:ext cx="307022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93CBD268-2807-4465-8374-5DF5519FFD24}"/>
              </a:ext>
            </a:extLst>
          </p:cNvPr>
          <p:cNvSpPr/>
          <p:nvPr/>
        </p:nvSpPr>
        <p:spPr>
          <a:xfrm>
            <a:off x="6965949" y="2057401"/>
            <a:ext cx="304482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C8111D2A-EDE6-4930-91C9-2420D08634F3}"/>
              </a:ext>
            </a:extLst>
          </p:cNvPr>
          <p:cNvSpPr/>
          <p:nvPr/>
        </p:nvSpPr>
        <p:spPr>
          <a:xfrm>
            <a:off x="2832100" y="3546475"/>
            <a:ext cx="2921000" cy="527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97A4472C-0EC8-4DFD-B126-FDB18A106970}"/>
              </a:ext>
            </a:extLst>
          </p:cNvPr>
          <p:cNvSpPr/>
          <p:nvPr/>
        </p:nvSpPr>
        <p:spPr>
          <a:xfrm>
            <a:off x="6921500" y="3546475"/>
            <a:ext cx="308927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B1C0C4C1-E1AA-4F7B-81A4-B1923CE69DCE}"/>
              </a:ext>
            </a:extLst>
          </p:cNvPr>
          <p:cNvSpPr/>
          <p:nvPr/>
        </p:nvSpPr>
        <p:spPr>
          <a:xfrm>
            <a:off x="2832099" y="4968875"/>
            <a:ext cx="307022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C5C90F8B-8555-4149-B30F-519D3ECCA7A3}"/>
              </a:ext>
            </a:extLst>
          </p:cNvPr>
          <p:cNvSpPr/>
          <p:nvPr/>
        </p:nvSpPr>
        <p:spPr>
          <a:xfrm>
            <a:off x="6965949" y="4981575"/>
            <a:ext cx="3159126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192351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CBEBC8-8C97-4A28-8511-115E0015EE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12401" y="5720991"/>
            <a:ext cx="597071" cy="557262"/>
          </a:xfrm>
        </p:spPr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8F53AF6-A307-4695-92A0-6970AA0402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65799" y="5726948"/>
            <a:ext cx="597071" cy="557262"/>
          </a:xfrm>
        </p:spPr>
      </p:sp>
      <p:sp>
        <p:nvSpPr>
          <p:cNvPr id="5" name="Object11">
            <a:extLst>
              <a:ext uri="{FF2B5EF4-FFF2-40B4-BE49-F238E27FC236}">
                <a16:creationId xmlns:a16="http://schemas.microsoft.com/office/drawing/2014/main" id="{4B0D7D59-222A-4895-8BED-6AB869906F15}"/>
              </a:ext>
            </a:extLst>
          </p:cNvPr>
          <p:cNvSpPr/>
          <p:nvPr/>
        </p:nvSpPr>
        <p:spPr>
          <a:xfrm>
            <a:off x="2473324" y="4081463"/>
            <a:ext cx="5768974" cy="520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sz="2400" b="1" dirty="0"/>
          </a:p>
        </p:txBody>
      </p:sp>
      <p:sp>
        <p:nvSpPr>
          <p:cNvPr id="6" name="Object12">
            <a:extLst>
              <a:ext uri="{FF2B5EF4-FFF2-40B4-BE49-F238E27FC236}">
                <a16:creationId xmlns:a16="http://schemas.microsoft.com/office/drawing/2014/main" id="{74752A51-034A-4B72-8E34-5BDC22DB5443}"/>
              </a:ext>
            </a:extLst>
          </p:cNvPr>
          <p:cNvSpPr/>
          <p:nvPr/>
        </p:nvSpPr>
        <p:spPr>
          <a:xfrm>
            <a:off x="2473324" y="2584884"/>
            <a:ext cx="5768974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sz="2400" b="1" dirty="0"/>
          </a:p>
        </p:txBody>
      </p:sp>
      <p:sp>
        <p:nvSpPr>
          <p:cNvPr id="7" name="Object13">
            <a:extLst>
              <a:ext uri="{FF2B5EF4-FFF2-40B4-BE49-F238E27FC236}">
                <a16:creationId xmlns:a16="http://schemas.microsoft.com/office/drawing/2014/main" id="{8E13582D-4631-4C1A-B858-7CFA7DB69EB6}"/>
              </a:ext>
            </a:extLst>
          </p:cNvPr>
          <p:cNvSpPr/>
          <p:nvPr/>
        </p:nvSpPr>
        <p:spPr>
          <a:xfrm>
            <a:off x="2473324" y="1876499"/>
            <a:ext cx="5768975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sz="2400" b="1" dirty="0"/>
          </a:p>
        </p:txBody>
      </p:sp>
      <p:sp>
        <p:nvSpPr>
          <p:cNvPr id="8" name="Object14">
            <a:extLst>
              <a:ext uri="{FF2B5EF4-FFF2-40B4-BE49-F238E27FC236}">
                <a16:creationId xmlns:a16="http://schemas.microsoft.com/office/drawing/2014/main" id="{A8D40EED-0297-43B4-B750-FCA2BD4DB893}"/>
              </a:ext>
            </a:extLst>
          </p:cNvPr>
          <p:cNvSpPr/>
          <p:nvPr/>
        </p:nvSpPr>
        <p:spPr>
          <a:xfrm>
            <a:off x="2473324" y="4741068"/>
            <a:ext cx="5768974" cy="520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sz="2400" b="1" dirty="0"/>
          </a:p>
        </p:txBody>
      </p:sp>
      <p:sp>
        <p:nvSpPr>
          <p:cNvPr id="9" name="Object15">
            <a:extLst>
              <a:ext uri="{FF2B5EF4-FFF2-40B4-BE49-F238E27FC236}">
                <a16:creationId xmlns:a16="http://schemas.microsoft.com/office/drawing/2014/main" id="{B9284DFC-6E6A-49D1-9272-3A6329EF3787}"/>
              </a:ext>
            </a:extLst>
          </p:cNvPr>
          <p:cNvSpPr/>
          <p:nvPr/>
        </p:nvSpPr>
        <p:spPr>
          <a:xfrm>
            <a:off x="2473324" y="3319897"/>
            <a:ext cx="5768974" cy="5206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sz="2400" b="1" dirty="0"/>
          </a:p>
        </p:txBody>
      </p:sp>
      <p:sp>
        <p:nvSpPr>
          <p:cNvPr id="10" name="Object16">
            <a:extLst>
              <a:ext uri="{FF2B5EF4-FFF2-40B4-BE49-F238E27FC236}">
                <a16:creationId xmlns:a16="http://schemas.microsoft.com/office/drawing/2014/main" id="{78EBE21D-74A4-4CD2-BECD-F89669A61822}"/>
              </a:ext>
            </a:extLst>
          </p:cNvPr>
          <p:cNvSpPr/>
          <p:nvPr/>
        </p:nvSpPr>
        <p:spPr>
          <a:xfrm>
            <a:off x="2473325" y="5422899"/>
            <a:ext cx="5768974" cy="613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sz="2400" b="1" dirty="0"/>
          </a:p>
        </p:txBody>
      </p:sp>
      <p:sp>
        <p:nvSpPr>
          <p:cNvPr id="11" name="Object10">
            <a:extLst>
              <a:ext uri="{FF2B5EF4-FFF2-40B4-BE49-F238E27FC236}">
                <a16:creationId xmlns:a16="http://schemas.microsoft.com/office/drawing/2014/main" id="{705311EB-DBC5-434B-BAA5-279EFF1A3CB7}"/>
              </a:ext>
            </a:extLst>
          </p:cNvPr>
          <p:cNvSpPr/>
          <p:nvPr/>
        </p:nvSpPr>
        <p:spPr>
          <a:xfrm>
            <a:off x="2473324" y="821964"/>
            <a:ext cx="7716766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3400" b="1" dirty="0">
              <a:solidFill>
                <a:srgbClr val="1054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3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ECB645-9944-4632-9E1E-A1AE27756E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60ABDCF-74E2-4680-BDCC-EBA7EB062A4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5" name="Object 7" descr="preencoded.png">
            <a:extLst>
              <a:ext uri="{FF2B5EF4-FFF2-40B4-BE49-F238E27FC236}">
                <a16:creationId xmlns:a16="http://schemas.microsoft.com/office/drawing/2014/main" id="{75EC0ECF-93FB-43D2-BCCE-7940256F3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27287" y="1968500"/>
            <a:ext cx="431800" cy="431800"/>
          </a:xfrm>
          <a:prstGeom prst="rect">
            <a:avLst/>
          </a:prstGeom>
        </p:spPr>
      </p:pic>
      <p:pic>
        <p:nvPicPr>
          <p:cNvPr id="6" name="Object 8" descr="preencoded.png">
            <a:extLst>
              <a:ext uri="{FF2B5EF4-FFF2-40B4-BE49-F238E27FC236}">
                <a16:creationId xmlns:a16="http://schemas.microsoft.com/office/drawing/2014/main" id="{C817BF72-509B-49BD-AC9E-709561E26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427287" y="2673349"/>
            <a:ext cx="444500" cy="444500"/>
          </a:xfrm>
          <a:prstGeom prst="rect">
            <a:avLst/>
          </a:prstGeom>
        </p:spPr>
      </p:pic>
      <p:pic>
        <p:nvPicPr>
          <p:cNvPr id="7" name="Object 9" descr="preencoded.png">
            <a:extLst>
              <a:ext uri="{FF2B5EF4-FFF2-40B4-BE49-F238E27FC236}">
                <a16:creationId xmlns:a16="http://schemas.microsoft.com/office/drawing/2014/main" id="{24E88C5A-86E5-4659-BB11-D674613D7E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427287" y="5600700"/>
            <a:ext cx="444500" cy="444500"/>
          </a:xfrm>
          <a:prstGeom prst="rect">
            <a:avLst/>
          </a:prstGeom>
        </p:spPr>
      </p:pic>
      <p:pic>
        <p:nvPicPr>
          <p:cNvPr id="8" name="Object 10" descr="preencoded.png">
            <a:extLst>
              <a:ext uri="{FF2B5EF4-FFF2-40B4-BE49-F238E27FC236}">
                <a16:creationId xmlns:a16="http://schemas.microsoft.com/office/drawing/2014/main" id="{AC4A2C69-E8F1-4382-BD7E-00AD2FAEE2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427287" y="3409949"/>
            <a:ext cx="444500" cy="431800"/>
          </a:xfrm>
          <a:prstGeom prst="rect">
            <a:avLst/>
          </a:prstGeom>
        </p:spPr>
      </p:pic>
      <p:pic>
        <p:nvPicPr>
          <p:cNvPr id="9" name="Object 11" descr="preencoded.png">
            <a:extLst>
              <a:ext uri="{FF2B5EF4-FFF2-40B4-BE49-F238E27FC236}">
                <a16:creationId xmlns:a16="http://schemas.microsoft.com/office/drawing/2014/main" id="{6A0F8E5F-20BA-452B-B2E0-1913C8E11E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427287" y="4133849"/>
            <a:ext cx="444500" cy="444500"/>
          </a:xfrm>
          <a:prstGeom prst="rect">
            <a:avLst/>
          </a:prstGeom>
        </p:spPr>
      </p:pic>
      <p:pic>
        <p:nvPicPr>
          <p:cNvPr id="10" name="Object 12" descr="preencoded.png">
            <a:extLst>
              <a:ext uri="{FF2B5EF4-FFF2-40B4-BE49-F238E27FC236}">
                <a16:creationId xmlns:a16="http://schemas.microsoft.com/office/drawing/2014/main" id="{FE46BB77-4963-4A5D-901A-DCA9EA0023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2427287" y="4870449"/>
            <a:ext cx="444500" cy="431800"/>
          </a:xfrm>
          <a:prstGeom prst="rect">
            <a:avLst/>
          </a:prstGeom>
        </p:spPr>
      </p:pic>
      <p:sp>
        <p:nvSpPr>
          <p:cNvPr id="12" name="Object17">
            <a:extLst>
              <a:ext uri="{FF2B5EF4-FFF2-40B4-BE49-F238E27FC236}">
                <a16:creationId xmlns:a16="http://schemas.microsoft.com/office/drawing/2014/main" id="{0AD4FDAF-0563-4A22-8A5A-2B07345E4587}"/>
              </a:ext>
            </a:extLst>
          </p:cNvPr>
          <p:cNvSpPr/>
          <p:nvPr/>
        </p:nvSpPr>
        <p:spPr>
          <a:xfrm>
            <a:off x="3106733" y="4146549"/>
            <a:ext cx="441801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Timelines/ Milestones</a:t>
            </a:r>
            <a:endParaRPr lang="en-US" sz="2400" b="1" dirty="0"/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FD76D832-8611-4268-98FD-E947EF35BBE4}"/>
              </a:ext>
            </a:extLst>
          </p:cNvPr>
          <p:cNvSpPr/>
          <p:nvPr/>
        </p:nvSpPr>
        <p:spPr>
          <a:xfrm>
            <a:off x="3106732" y="2673350"/>
            <a:ext cx="4418012" cy="444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Overview of Ministry</a:t>
            </a:r>
            <a:endParaRPr lang="en-US" sz="2400" b="1" dirty="0"/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A5077D0B-7D58-4B06-BB0B-08A8B6B323A1}"/>
              </a:ext>
            </a:extLst>
          </p:cNvPr>
          <p:cNvSpPr/>
          <p:nvPr/>
        </p:nvSpPr>
        <p:spPr>
          <a:xfrm>
            <a:off x="3106732" y="2000250"/>
            <a:ext cx="441801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Introduction</a:t>
            </a:r>
            <a:endParaRPr lang="en-US" sz="2400" b="1" dirty="0"/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43456D14-316B-45D2-B327-32D47CB0F443}"/>
              </a:ext>
            </a:extLst>
          </p:cNvPr>
          <p:cNvSpPr/>
          <p:nvPr/>
        </p:nvSpPr>
        <p:spPr>
          <a:xfrm>
            <a:off x="3106734" y="4918075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Fund Utilization</a:t>
            </a:r>
            <a:endParaRPr lang="en-US" sz="2400" b="1" dirty="0"/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441E33B4-BD33-4306-BA73-148D8050EB3F}"/>
              </a:ext>
            </a:extLst>
          </p:cNvPr>
          <p:cNvSpPr/>
          <p:nvPr/>
        </p:nvSpPr>
        <p:spPr>
          <a:xfrm>
            <a:off x="3106732" y="3416299"/>
            <a:ext cx="4418012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Activity Status</a:t>
            </a:r>
            <a:endParaRPr lang="en-US" sz="2400" b="1" dirty="0"/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25E8271C-55DB-47AF-8A9A-B4366E99AD29}"/>
              </a:ext>
            </a:extLst>
          </p:cNvPr>
          <p:cNvSpPr/>
          <p:nvPr/>
        </p:nvSpPr>
        <p:spPr>
          <a:xfrm>
            <a:off x="3106734" y="5615448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Way Forward</a:t>
            </a:r>
            <a:endParaRPr lang="en-US" sz="2400" b="1" dirty="0"/>
          </a:p>
        </p:txBody>
      </p:sp>
      <p:sp>
        <p:nvSpPr>
          <p:cNvPr id="18" name="Object10">
            <a:extLst>
              <a:ext uri="{FF2B5EF4-FFF2-40B4-BE49-F238E27FC236}">
                <a16:creationId xmlns:a16="http://schemas.microsoft.com/office/drawing/2014/main" id="{4AFDF7DE-D524-46EF-BA83-383FEF1F3FFF}"/>
              </a:ext>
            </a:extLst>
          </p:cNvPr>
          <p:cNvSpPr/>
          <p:nvPr/>
        </p:nvSpPr>
        <p:spPr>
          <a:xfrm>
            <a:off x="2473324" y="821964"/>
            <a:ext cx="7245351" cy="5782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3400" b="1" dirty="0">
              <a:solidFill>
                <a:srgbClr val="1054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5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0E6C1C-291C-4AD8-8908-3F42F4E6875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026BC47-96C2-420B-BDE9-86A14A3E968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Object10">
            <a:extLst>
              <a:ext uri="{FF2B5EF4-FFF2-40B4-BE49-F238E27FC236}">
                <a16:creationId xmlns:a16="http://schemas.microsoft.com/office/drawing/2014/main" id="{BB58379A-F780-4FE5-8892-47B0FD9905B8}"/>
              </a:ext>
            </a:extLst>
          </p:cNvPr>
          <p:cNvSpPr/>
          <p:nvPr/>
        </p:nvSpPr>
        <p:spPr>
          <a:xfrm>
            <a:off x="1016001" y="1916114"/>
            <a:ext cx="3619502" cy="3603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sz="2400" b="1" dirty="0"/>
          </a:p>
        </p:txBody>
      </p:sp>
      <p:sp>
        <p:nvSpPr>
          <p:cNvPr id="7" name="Object11">
            <a:extLst>
              <a:ext uri="{FF2B5EF4-FFF2-40B4-BE49-F238E27FC236}">
                <a16:creationId xmlns:a16="http://schemas.microsoft.com/office/drawing/2014/main" id="{53AF390B-80DB-478E-9BDA-F9FAF913284D}"/>
              </a:ext>
            </a:extLst>
          </p:cNvPr>
          <p:cNvSpPr/>
          <p:nvPr/>
        </p:nvSpPr>
        <p:spPr>
          <a:xfrm>
            <a:off x="5105400" y="1965326"/>
            <a:ext cx="3619502" cy="3111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sz="2400" b="1" dirty="0"/>
          </a:p>
        </p:txBody>
      </p:sp>
      <p:sp>
        <p:nvSpPr>
          <p:cNvPr id="8" name="Object12">
            <a:extLst>
              <a:ext uri="{FF2B5EF4-FFF2-40B4-BE49-F238E27FC236}">
                <a16:creationId xmlns:a16="http://schemas.microsoft.com/office/drawing/2014/main" id="{0ACA0C83-E264-479F-A0EB-27A289134FE2}"/>
              </a:ext>
            </a:extLst>
          </p:cNvPr>
          <p:cNvSpPr/>
          <p:nvPr/>
        </p:nvSpPr>
        <p:spPr>
          <a:xfrm>
            <a:off x="1016001" y="3355976"/>
            <a:ext cx="3879849" cy="323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sz="2400" b="1" dirty="0"/>
          </a:p>
        </p:txBody>
      </p:sp>
      <p:sp>
        <p:nvSpPr>
          <p:cNvPr id="9" name="Object13">
            <a:extLst>
              <a:ext uri="{FF2B5EF4-FFF2-40B4-BE49-F238E27FC236}">
                <a16:creationId xmlns:a16="http://schemas.microsoft.com/office/drawing/2014/main" id="{56502510-B730-476E-BFC1-2DC6D0D4E20E}"/>
              </a:ext>
            </a:extLst>
          </p:cNvPr>
          <p:cNvSpPr/>
          <p:nvPr/>
        </p:nvSpPr>
        <p:spPr>
          <a:xfrm>
            <a:off x="5105399" y="3398839"/>
            <a:ext cx="3595689" cy="328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sz="2400" b="1" dirty="0"/>
          </a:p>
        </p:txBody>
      </p:sp>
      <p:sp>
        <p:nvSpPr>
          <p:cNvPr id="10" name="Object14">
            <a:extLst>
              <a:ext uri="{FF2B5EF4-FFF2-40B4-BE49-F238E27FC236}">
                <a16:creationId xmlns:a16="http://schemas.microsoft.com/office/drawing/2014/main" id="{76BCFFB0-9EA9-45B3-A705-2428AEA32E0C}"/>
              </a:ext>
            </a:extLst>
          </p:cNvPr>
          <p:cNvSpPr/>
          <p:nvPr/>
        </p:nvSpPr>
        <p:spPr>
          <a:xfrm>
            <a:off x="1016001" y="4775199"/>
            <a:ext cx="3362325" cy="323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sz="2400" b="1" dirty="0"/>
          </a:p>
        </p:txBody>
      </p:sp>
      <p:sp>
        <p:nvSpPr>
          <p:cNvPr id="11" name="Object15">
            <a:extLst>
              <a:ext uri="{FF2B5EF4-FFF2-40B4-BE49-F238E27FC236}">
                <a16:creationId xmlns:a16="http://schemas.microsoft.com/office/drawing/2014/main" id="{15902E92-221B-4A11-9696-5D2BDA3D619F}"/>
              </a:ext>
            </a:extLst>
          </p:cNvPr>
          <p:cNvSpPr/>
          <p:nvPr/>
        </p:nvSpPr>
        <p:spPr>
          <a:xfrm>
            <a:off x="5105400" y="4775199"/>
            <a:ext cx="3595688" cy="323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sz="2400" b="1" dirty="0"/>
          </a:p>
        </p:txBody>
      </p:sp>
      <p:sp>
        <p:nvSpPr>
          <p:cNvPr id="12" name="Object16">
            <a:extLst>
              <a:ext uri="{FF2B5EF4-FFF2-40B4-BE49-F238E27FC236}">
                <a16:creationId xmlns:a16="http://schemas.microsoft.com/office/drawing/2014/main" id="{575A8203-EE2F-4F75-9412-63AC49891B2B}"/>
              </a:ext>
            </a:extLst>
          </p:cNvPr>
          <p:cNvSpPr/>
          <p:nvPr/>
        </p:nvSpPr>
        <p:spPr>
          <a:xfrm>
            <a:off x="1289049" y="2463799"/>
            <a:ext cx="300672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3" name="Object17">
            <a:extLst>
              <a:ext uri="{FF2B5EF4-FFF2-40B4-BE49-F238E27FC236}">
                <a16:creationId xmlns:a16="http://schemas.microsoft.com/office/drawing/2014/main" id="{104145E0-198E-446D-8803-EC00E34FFBEC}"/>
              </a:ext>
            </a:extLst>
          </p:cNvPr>
          <p:cNvSpPr/>
          <p:nvPr/>
        </p:nvSpPr>
        <p:spPr>
          <a:xfrm>
            <a:off x="5467350" y="2508250"/>
            <a:ext cx="3257552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4" name="Object18">
            <a:extLst>
              <a:ext uri="{FF2B5EF4-FFF2-40B4-BE49-F238E27FC236}">
                <a16:creationId xmlns:a16="http://schemas.microsoft.com/office/drawing/2014/main" id="{A246816C-43A1-4F79-A57B-AB505F0AB154}"/>
              </a:ext>
            </a:extLst>
          </p:cNvPr>
          <p:cNvSpPr/>
          <p:nvPr/>
        </p:nvSpPr>
        <p:spPr>
          <a:xfrm>
            <a:off x="1289049" y="3935416"/>
            <a:ext cx="300672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5" name="Object19">
            <a:extLst>
              <a:ext uri="{FF2B5EF4-FFF2-40B4-BE49-F238E27FC236}">
                <a16:creationId xmlns:a16="http://schemas.microsoft.com/office/drawing/2014/main" id="{D3CDFBD9-8AF2-4DF4-BE2F-14FC2D3148CA}"/>
              </a:ext>
            </a:extLst>
          </p:cNvPr>
          <p:cNvSpPr/>
          <p:nvPr/>
        </p:nvSpPr>
        <p:spPr>
          <a:xfrm>
            <a:off x="5443537" y="3905249"/>
            <a:ext cx="3257552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6" name="Object20">
            <a:extLst>
              <a:ext uri="{FF2B5EF4-FFF2-40B4-BE49-F238E27FC236}">
                <a16:creationId xmlns:a16="http://schemas.microsoft.com/office/drawing/2014/main" id="{24B57039-E3D7-40E1-8F82-AB66962AB58B}"/>
              </a:ext>
            </a:extLst>
          </p:cNvPr>
          <p:cNvSpPr/>
          <p:nvPr/>
        </p:nvSpPr>
        <p:spPr>
          <a:xfrm>
            <a:off x="1289049" y="5314958"/>
            <a:ext cx="300672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7" name="Object21">
            <a:extLst>
              <a:ext uri="{FF2B5EF4-FFF2-40B4-BE49-F238E27FC236}">
                <a16:creationId xmlns:a16="http://schemas.microsoft.com/office/drawing/2014/main" id="{34E3B72F-A743-4152-ACC2-C01DE9581FEF}"/>
              </a:ext>
            </a:extLst>
          </p:cNvPr>
          <p:cNvSpPr/>
          <p:nvPr/>
        </p:nvSpPr>
        <p:spPr>
          <a:xfrm>
            <a:off x="5443537" y="5314958"/>
            <a:ext cx="3305178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8" name="Object10">
            <a:extLst>
              <a:ext uri="{FF2B5EF4-FFF2-40B4-BE49-F238E27FC236}">
                <a16:creationId xmlns:a16="http://schemas.microsoft.com/office/drawing/2014/main" id="{8B4DC008-6B1D-4CA5-A28B-4938F9FE3910}"/>
              </a:ext>
            </a:extLst>
          </p:cNvPr>
          <p:cNvSpPr/>
          <p:nvPr/>
        </p:nvSpPr>
        <p:spPr>
          <a:xfrm>
            <a:off x="1006475" y="945788"/>
            <a:ext cx="7245351" cy="559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3400" b="1" dirty="0">
              <a:solidFill>
                <a:srgbClr val="1054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13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F79A7A-58F3-476D-A81D-2B1F1505BB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060A41C-F4DF-4AF3-B592-E8D790D9794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5" name="Object 7" descr="preencoded.png">
            <a:extLst>
              <a:ext uri="{FF2B5EF4-FFF2-40B4-BE49-F238E27FC236}">
                <a16:creationId xmlns:a16="http://schemas.microsoft.com/office/drawing/2014/main" id="{44B07F40-A52C-4C6B-82C7-89FDD51B1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14500" y="2804160"/>
            <a:ext cx="762000" cy="762000"/>
          </a:xfrm>
          <a:prstGeom prst="rect">
            <a:avLst/>
          </a:prstGeom>
        </p:spPr>
      </p:pic>
      <p:pic>
        <p:nvPicPr>
          <p:cNvPr id="6" name="Object 8" descr="preencoded.png">
            <a:extLst>
              <a:ext uri="{FF2B5EF4-FFF2-40B4-BE49-F238E27FC236}">
                <a16:creationId xmlns:a16="http://schemas.microsoft.com/office/drawing/2014/main" id="{4407BBEA-E804-4A50-A163-C8ED9F6CF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98950" y="2819400"/>
            <a:ext cx="762000" cy="762000"/>
          </a:xfrm>
          <a:prstGeom prst="rect">
            <a:avLst/>
          </a:prstGeom>
        </p:spPr>
      </p:pic>
      <p:pic>
        <p:nvPicPr>
          <p:cNvPr id="7" name="Object 9" descr="preencoded.png">
            <a:extLst>
              <a:ext uri="{FF2B5EF4-FFF2-40B4-BE49-F238E27FC236}">
                <a16:creationId xmlns:a16="http://schemas.microsoft.com/office/drawing/2014/main" id="{F7EB7872-B251-474F-853D-F8BB6EDD73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061200" y="2832100"/>
            <a:ext cx="749300" cy="749300"/>
          </a:xfrm>
          <a:prstGeom prst="rect">
            <a:avLst/>
          </a:prstGeom>
        </p:spPr>
      </p:pic>
      <p:pic>
        <p:nvPicPr>
          <p:cNvPr id="8" name="Object 10" descr="preencoded.png">
            <a:extLst>
              <a:ext uri="{FF2B5EF4-FFF2-40B4-BE49-F238E27FC236}">
                <a16:creationId xmlns:a16="http://schemas.microsoft.com/office/drawing/2014/main" id="{135D73A0-2E95-464A-93E2-86B7DA671F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892300" y="2978784"/>
            <a:ext cx="406400" cy="406400"/>
          </a:xfrm>
          <a:prstGeom prst="rect">
            <a:avLst/>
          </a:prstGeom>
        </p:spPr>
      </p:pic>
      <p:pic>
        <p:nvPicPr>
          <p:cNvPr id="9" name="Object 11" descr="preencoded.png">
            <a:extLst>
              <a:ext uri="{FF2B5EF4-FFF2-40B4-BE49-F238E27FC236}">
                <a16:creationId xmlns:a16="http://schemas.microsoft.com/office/drawing/2014/main" id="{D6BA9392-C756-40E3-857D-9FDB3D7F14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476750" y="2997200"/>
            <a:ext cx="406400" cy="406400"/>
          </a:xfrm>
          <a:prstGeom prst="rect">
            <a:avLst/>
          </a:prstGeom>
        </p:spPr>
      </p:pic>
      <p:pic>
        <p:nvPicPr>
          <p:cNvPr id="10" name="Object 12" descr="preencoded.png">
            <a:extLst>
              <a:ext uri="{FF2B5EF4-FFF2-40B4-BE49-F238E27FC236}">
                <a16:creationId xmlns:a16="http://schemas.microsoft.com/office/drawing/2014/main" id="{5149EDAE-37A5-4D97-9D6A-0DEFAE158D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39000" y="3009900"/>
            <a:ext cx="393700" cy="393700"/>
          </a:xfrm>
          <a:prstGeom prst="rect">
            <a:avLst/>
          </a:prstGeom>
        </p:spPr>
      </p:pic>
      <p:sp>
        <p:nvSpPr>
          <p:cNvPr id="19" name="Object14">
            <a:extLst>
              <a:ext uri="{FF2B5EF4-FFF2-40B4-BE49-F238E27FC236}">
                <a16:creationId xmlns:a16="http://schemas.microsoft.com/office/drawing/2014/main" id="{7CAE0298-61DC-4FCE-AD7B-2B990C9F0567}"/>
              </a:ext>
            </a:extLst>
          </p:cNvPr>
          <p:cNvSpPr/>
          <p:nvPr/>
        </p:nvSpPr>
        <p:spPr>
          <a:xfrm>
            <a:off x="1025525" y="1587500"/>
            <a:ext cx="776684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20" name="Object15">
            <a:extLst>
              <a:ext uri="{FF2B5EF4-FFF2-40B4-BE49-F238E27FC236}">
                <a16:creationId xmlns:a16="http://schemas.microsoft.com/office/drawing/2014/main" id="{C9811BDE-0D92-4D7F-91BF-87626B7F3851}"/>
              </a:ext>
            </a:extLst>
          </p:cNvPr>
          <p:cNvSpPr/>
          <p:nvPr/>
        </p:nvSpPr>
        <p:spPr>
          <a:xfrm>
            <a:off x="1025525" y="965200"/>
            <a:ext cx="7701916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sp>
        <p:nvSpPr>
          <p:cNvPr id="21" name="Object17">
            <a:extLst>
              <a:ext uri="{FF2B5EF4-FFF2-40B4-BE49-F238E27FC236}">
                <a16:creationId xmlns:a16="http://schemas.microsoft.com/office/drawing/2014/main" id="{86FD6DA5-8C82-4740-8594-C1F99BA3B420}"/>
              </a:ext>
            </a:extLst>
          </p:cNvPr>
          <p:cNvSpPr/>
          <p:nvPr/>
        </p:nvSpPr>
        <p:spPr>
          <a:xfrm>
            <a:off x="10223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One</a:t>
            </a:r>
            <a:endParaRPr lang="en-US" sz="2400" b="1" dirty="0">
              <a:latin typeface="Calibre Medium" panose="020B0603030202060203" pitchFamily="34" charset="77"/>
            </a:endParaRPr>
          </a:p>
        </p:txBody>
      </p:sp>
      <p:sp>
        <p:nvSpPr>
          <p:cNvPr id="22" name="Object20">
            <a:extLst>
              <a:ext uri="{FF2B5EF4-FFF2-40B4-BE49-F238E27FC236}">
                <a16:creationId xmlns:a16="http://schemas.microsoft.com/office/drawing/2014/main" id="{9E18781F-BBC7-4589-8897-14F75B07CF5F}"/>
              </a:ext>
            </a:extLst>
          </p:cNvPr>
          <p:cNvSpPr/>
          <p:nvPr/>
        </p:nvSpPr>
        <p:spPr>
          <a:xfrm>
            <a:off x="1009650" y="4565650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3" name="Object17">
            <a:extLst>
              <a:ext uri="{FF2B5EF4-FFF2-40B4-BE49-F238E27FC236}">
                <a16:creationId xmlns:a16="http://schemas.microsoft.com/office/drawing/2014/main" id="{DA6CA7F4-DE9B-47E9-B177-FF34D42D3E61}"/>
              </a:ext>
            </a:extLst>
          </p:cNvPr>
          <p:cNvSpPr/>
          <p:nvPr/>
        </p:nvSpPr>
        <p:spPr>
          <a:xfrm>
            <a:off x="36639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Two</a:t>
            </a:r>
            <a:endParaRPr lang="en-US" sz="2400" b="1" dirty="0">
              <a:latin typeface="Calibre Medium" panose="020B0603030202060203" pitchFamily="34" charset="77"/>
            </a:endParaRPr>
          </a:p>
        </p:txBody>
      </p:sp>
      <p:sp>
        <p:nvSpPr>
          <p:cNvPr id="24" name="Object20">
            <a:extLst>
              <a:ext uri="{FF2B5EF4-FFF2-40B4-BE49-F238E27FC236}">
                <a16:creationId xmlns:a16="http://schemas.microsoft.com/office/drawing/2014/main" id="{0CC88F8D-5A61-4B4A-8656-EFBEE4B0F44D}"/>
              </a:ext>
            </a:extLst>
          </p:cNvPr>
          <p:cNvSpPr/>
          <p:nvPr/>
        </p:nvSpPr>
        <p:spPr>
          <a:xfrm>
            <a:off x="3651250" y="4565650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5" name="Object17">
            <a:extLst>
              <a:ext uri="{FF2B5EF4-FFF2-40B4-BE49-F238E27FC236}">
                <a16:creationId xmlns:a16="http://schemas.microsoft.com/office/drawing/2014/main" id="{6A08498D-6C42-458D-87F6-6271BF19C04D}"/>
              </a:ext>
            </a:extLst>
          </p:cNvPr>
          <p:cNvSpPr/>
          <p:nvPr/>
        </p:nvSpPr>
        <p:spPr>
          <a:xfrm>
            <a:off x="63563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Three</a:t>
            </a:r>
            <a:endParaRPr lang="en-US" sz="2400" b="1" dirty="0">
              <a:latin typeface="Calibre Medium" panose="020B0603030202060203" pitchFamily="34" charset="77"/>
            </a:endParaRPr>
          </a:p>
        </p:txBody>
      </p:sp>
      <p:sp>
        <p:nvSpPr>
          <p:cNvPr id="26" name="Object20">
            <a:extLst>
              <a:ext uri="{FF2B5EF4-FFF2-40B4-BE49-F238E27FC236}">
                <a16:creationId xmlns:a16="http://schemas.microsoft.com/office/drawing/2014/main" id="{1D81AFF4-284F-4B73-A1C0-9E3440320609}"/>
              </a:ext>
            </a:extLst>
          </p:cNvPr>
          <p:cNvSpPr/>
          <p:nvPr/>
        </p:nvSpPr>
        <p:spPr>
          <a:xfrm>
            <a:off x="6343650" y="4565650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613195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906</Words>
  <Application>Microsoft Office PowerPoint</Application>
  <PresentationFormat>Widescreen</PresentationFormat>
  <Paragraphs>242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Calibre Medium</vt:lpstr>
      <vt:lpstr>Calibri</vt:lpstr>
      <vt:lpstr>Calibri Light</vt:lpstr>
      <vt:lpstr>HK Grotesk SemiBold Italic</vt:lpstr>
      <vt:lpstr>Lato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Sunil Sunsunwal</dc:creator>
  <cp:lastModifiedBy>Sunil Sunsunwal</cp:lastModifiedBy>
  <cp:revision>491</cp:revision>
  <dcterms:created xsi:type="dcterms:W3CDTF">2021-07-09T05:55:08Z</dcterms:created>
  <dcterms:modified xsi:type="dcterms:W3CDTF">2021-08-11T06:29:53Z</dcterms:modified>
</cp:coreProperties>
</file>