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4FBFE"/>
    <a:srgbClr val="92CB4A"/>
    <a:srgbClr val="65BD8B"/>
    <a:srgbClr val="39A7B7"/>
    <a:srgbClr val="0072C0"/>
    <a:srgbClr val="226578"/>
    <a:srgbClr val="4DC58D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90801443721035"/>
          <c:y val="3.727004273582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15223097112859E-2"/>
          <c:y val="0.21080635596070013"/>
          <c:w val="0.84806422465746911"/>
          <c:h val="0.50161711389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8385664"/>
        <c:axId val="178387200"/>
      </c:barChart>
      <c:catAx>
        <c:axId val="178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87200"/>
        <c:crosses val="autoZero"/>
        <c:auto val="1"/>
        <c:lblAlgn val="ctr"/>
        <c:lblOffset val="100"/>
        <c:noMultiLvlLbl val="0"/>
      </c:catAx>
      <c:valAx>
        <c:axId val="178387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85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3978" custLinFactNeighborY="-1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74531" custLinFactNeighborY="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</a:t>
          </a: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sub-heading description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en-IN" sz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55559F2F-AC04-434B-9B8B-6B2B96E81C14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dirty="0"/>
        </a:p>
      </dgm:t>
    </dgm:pt>
    <dgm:pt modelId="{3F99FACE-25C9-4869-8F6F-BCCBBD306BA1}" type="parTrans" cxnId="{7557C99B-E5A4-48BF-8043-FDFDF88C37B8}">
      <dgm:prSet/>
      <dgm:spPr/>
      <dgm:t>
        <a:bodyPr/>
        <a:lstStyle/>
        <a:p>
          <a:endParaRPr lang="en-IN"/>
        </a:p>
      </dgm:t>
    </dgm:pt>
    <dgm:pt modelId="{53164D2F-7A56-4E08-B7A9-F2C57BD1CFD0}" type="sibTrans" cxnId="{7557C99B-E5A4-48BF-8043-FDFDF88C37B8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4" custLinFactNeighborX="7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2DC3A-3388-44A6-A399-C800ED81E727}" type="presOf" srcId="{55559F2F-AC04-434B-9B8B-6B2B96E81C14}" destId="{DD5FC878-2687-4682-B67A-BC7895E20F7F}" srcOrd="0" destOrd="1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7557C99B-E5A4-48BF-8043-FDFDF88C37B8}" srcId="{B5FDB853-9A13-49E2-AD5E-9FBF55402D10}" destId="{55559F2F-AC04-434B-9B8B-6B2B96E81C14}" srcOrd="1" destOrd="0" parTransId="{3F99FACE-25C9-4869-8F6F-BCCBBD306BA1}" sibTransId="{53164D2F-7A56-4E08-B7A9-F2C57BD1CFD0}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b="1" spc="0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2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2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745147" y="921862"/>
          <a:ext cx="1657946" cy="1658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1987948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890167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351082" y="293700"/>
          <a:ext cx="888168" cy="888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299033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299033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694361" y="1304404"/>
          <a:ext cx="888168" cy="88841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4705353" y="1539986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705353" y="1539986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351082" y="2329393"/>
          <a:ext cx="888168" cy="888416"/>
        </a:xfrm>
        <a:prstGeom prst="ellipse">
          <a:avLst/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363694" y="258901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363694" y="2589019"/>
        <a:ext cx="2846814" cy="379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695029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 rot="21590736">
          <a:off x="1608983" y="1204515"/>
          <a:ext cx="260174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608983" y="1269440"/>
        <a:ext cx="182122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9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5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5">
            <a:tint val="50000"/>
            <a:hueOff val="-1847242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-5541727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40282" y="140282"/>
          <a:ext cx="935218" cy="6546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327325"/>
        <a:ext cx="654652" cy="280566"/>
      </dsp:txXfrm>
    </dsp:sp>
    <dsp:sp modelId="{731D5D6D-878D-4D1C-9011-948821DA935C}">
      <dsp:nvSpPr>
        <dsp:cNvPr id="0" name=""/>
        <dsp:cNvSpPr/>
      </dsp:nvSpPr>
      <dsp:spPr>
        <a:xfrm rot="5400000">
          <a:off x="2620371" y="-196292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</a:t>
          </a: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32467"/>
        <a:ext cx="4509654" cy="548541"/>
      </dsp:txXfrm>
    </dsp:sp>
    <dsp:sp modelId="{5CD05B77-AEFD-46A7-B62C-26F633D25DFB}">
      <dsp:nvSpPr>
        <dsp:cNvPr id="0" name=""/>
        <dsp:cNvSpPr/>
      </dsp:nvSpPr>
      <dsp:spPr>
        <a:xfrm rot="5400000">
          <a:off x="-140282" y="925488"/>
          <a:ext cx="935218" cy="654652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/>
            <a:t>Sub Heading</a:t>
          </a:r>
        </a:p>
      </dsp:txBody>
      <dsp:txXfrm rot="-5400000">
        <a:off x="1" y="1112531"/>
        <a:ext cx="654652" cy="280566"/>
      </dsp:txXfrm>
    </dsp:sp>
    <dsp:sp modelId="{4FAA980D-5EDF-401F-84C5-5CF9D3F6A57E}">
      <dsp:nvSpPr>
        <dsp:cNvPr id="0" name=""/>
        <dsp:cNvSpPr/>
      </dsp:nvSpPr>
      <dsp:spPr>
        <a:xfrm rot="5400000">
          <a:off x="2620371" y="-1180512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814881"/>
        <a:ext cx="4509654" cy="548541"/>
      </dsp:txXfrm>
    </dsp:sp>
    <dsp:sp modelId="{313E32C9-A8BA-42C7-BBBC-0BE2CC40B017}">
      <dsp:nvSpPr>
        <dsp:cNvPr id="0" name=""/>
        <dsp:cNvSpPr/>
      </dsp:nvSpPr>
      <dsp:spPr>
        <a:xfrm rot="5400000">
          <a:off x="-140282" y="1708364"/>
          <a:ext cx="935218" cy="654652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/>
            <a:t>Sub Heading</a:t>
          </a:r>
        </a:p>
      </dsp:txBody>
      <dsp:txXfrm rot="-5400000">
        <a:off x="1" y="1895407"/>
        <a:ext cx="654652" cy="280566"/>
      </dsp:txXfrm>
    </dsp:sp>
    <dsp:sp modelId="{FE01367D-82EA-4EE6-88E3-09A514F610B2}">
      <dsp:nvSpPr>
        <dsp:cNvPr id="0" name=""/>
        <dsp:cNvSpPr/>
      </dsp:nvSpPr>
      <dsp:spPr>
        <a:xfrm rot="5400000">
          <a:off x="2620371" y="-39763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1597757"/>
        <a:ext cx="4509654" cy="548541"/>
      </dsp:txXfrm>
    </dsp:sp>
    <dsp:sp modelId="{4327E447-4186-4DFD-9DEE-5E4F5FEF8110}">
      <dsp:nvSpPr>
        <dsp:cNvPr id="0" name=""/>
        <dsp:cNvSpPr/>
      </dsp:nvSpPr>
      <dsp:spPr>
        <a:xfrm rot="5400000">
          <a:off x="-140282" y="2491240"/>
          <a:ext cx="935218" cy="654652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sp:txBody>
      <dsp:txXfrm rot="-5400000">
        <a:off x="1" y="2678283"/>
        <a:ext cx="654652" cy="280566"/>
      </dsp:txXfrm>
    </dsp:sp>
    <dsp:sp modelId="{DD5FC878-2687-4682-B67A-BC7895E20F7F}">
      <dsp:nvSpPr>
        <dsp:cNvPr id="0" name=""/>
        <dsp:cNvSpPr/>
      </dsp:nvSpPr>
      <dsp:spPr>
        <a:xfrm rot="5400000">
          <a:off x="2620211" y="385399"/>
          <a:ext cx="60821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kern="1200" dirty="0"/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kern="1200" dirty="0"/>
        </a:p>
      </dsp:txBody>
      <dsp:txXfrm rot="-5400000">
        <a:off x="654652" y="2380648"/>
        <a:ext cx="4509639" cy="548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117554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2368912" y="196103"/>
        <a:ext cx="750474" cy="862613"/>
      </dsp:txXfrm>
    </dsp:sp>
    <dsp:sp modelId="{5EB8EBFC-F091-4208-9127-CF76C2C9A495}">
      <dsp:nvSpPr>
        <dsp:cNvPr id="0" name=""/>
        <dsp:cNvSpPr/>
      </dsp:nvSpPr>
      <dsp:spPr>
        <a:xfrm>
          <a:off x="3322372" y="251452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3322372" y="251452"/>
        <a:ext cx="1398561" cy="751914"/>
      </dsp:txXfrm>
    </dsp:sp>
    <dsp:sp modelId="{EE356813-73DD-4366-83DF-EB0722E95A3B}">
      <dsp:nvSpPr>
        <dsp:cNvPr id="0" name=""/>
        <dsp:cNvSpPr/>
      </dsp:nvSpPr>
      <dsp:spPr>
        <a:xfrm rot="5400000">
          <a:off x="940055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191413" y="196103"/>
        <a:ext cx="750474" cy="862613"/>
      </dsp:txXfrm>
    </dsp:sp>
    <dsp:sp modelId="{8356B712-DA05-412D-9A4C-1F88DDBD6467}">
      <dsp:nvSpPr>
        <dsp:cNvPr id="0" name=""/>
        <dsp:cNvSpPr/>
      </dsp:nvSpPr>
      <dsp:spPr>
        <a:xfrm rot="5400000">
          <a:off x="1526549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800" b="1" kern="1200" spc="0" dirty="0">
              <a:latin typeface="Calibre Medium" panose="020B0603030202060203"/>
            </a:rPr>
            <a:t>Sub Heading Two</a:t>
          </a:r>
        </a:p>
      </dsp:txBody>
      <dsp:txXfrm rot="-5400000">
        <a:off x="1777907" y="1259812"/>
        <a:ext cx="750474" cy="862613"/>
      </dsp:txXfrm>
    </dsp:sp>
    <dsp:sp modelId="{53AAC2AF-40D1-4F23-AA60-74982317BCB4}">
      <dsp:nvSpPr>
        <dsp:cNvPr id="0" name=""/>
        <dsp:cNvSpPr/>
      </dsp:nvSpPr>
      <dsp:spPr>
        <a:xfrm>
          <a:off x="237880" y="1315161"/>
          <a:ext cx="1353446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237880" y="1315161"/>
        <a:ext cx="1353446" cy="751914"/>
      </dsp:txXfrm>
    </dsp:sp>
    <dsp:sp modelId="{45398198-B2E1-48AE-A1E5-ACEEAB49ED6B}">
      <dsp:nvSpPr>
        <dsp:cNvPr id="0" name=""/>
        <dsp:cNvSpPr/>
      </dsp:nvSpPr>
      <dsp:spPr>
        <a:xfrm rot="5400000">
          <a:off x="2704047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2955405" y="1259812"/>
        <a:ext cx="750474" cy="862613"/>
      </dsp:txXfrm>
    </dsp:sp>
    <dsp:sp modelId="{1A2B372E-9CDA-4822-A83C-544B397DCB79}">
      <dsp:nvSpPr>
        <dsp:cNvPr id="0" name=""/>
        <dsp:cNvSpPr/>
      </dsp:nvSpPr>
      <dsp:spPr>
        <a:xfrm rot="5400000">
          <a:off x="2117554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2368912" y="2323521"/>
        <a:ext cx="750474" cy="862613"/>
      </dsp:txXfrm>
    </dsp:sp>
    <dsp:sp modelId="{FBEDEF71-B369-46C6-BF44-070BF4E8ACD2}">
      <dsp:nvSpPr>
        <dsp:cNvPr id="0" name=""/>
        <dsp:cNvSpPr/>
      </dsp:nvSpPr>
      <dsp:spPr>
        <a:xfrm>
          <a:off x="3322372" y="2378870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322372" y="2378870"/>
        <a:ext cx="1398561" cy="751914"/>
      </dsp:txXfrm>
    </dsp:sp>
    <dsp:sp modelId="{1C19F165-76D4-49F4-A876-B51E84F56CB0}">
      <dsp:nvSpPr>
        <dsp:cNvPr id="0" name=""/>
        <dsp:cNvSpPr/>
      </dsp:nvSpPr>
      <dsp:spPr>
        <a:xfrm rot="5400000">
          <a:off x="940055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191413" y="2323521"/>
        <a:ext cx="750474" cy="86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089275" cy="30892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544637" y="0"/>
          <a:ext cx="5197871" cy="3089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1544637" y="0"/>
        <a:ext cx="2598935" cy="926784"/>
      </dsp:txXfrm>
    </dsp:sp>
    <dsp:sp modelId="{FF8C2713-0511-452F-96D0-7E23A7EDB212}">
      <dsp:nvSpPr>
        <dsp:cNvPr id="0" name=""/>
        <dsp:cNvSpPr/>
      </dsp:nvSpPr>
      <dsp:spPr>
        <a:xfrm>
          <a:off x="540624" y="926784"/>
          <a:ext cx="2008026" cy="200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544637" y="926784"/>
          <a:ext cx="5197871" cy="200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200" kern="1200" dirty="0">
            <a:solidFill>
              <a:srgbClr val="4DC58D"/>
            </a:solidFill>
          </a:endParaRPr>
        </a:p>
      </dsp:txBody>
      <dsp:txXfrm>
        <a:off x="1544637" y="926784"/>
        <a:ext cx="2598935" cy="926781"/>
      </dsp:txXfrm>
    </dsp:sp>
    <dsp:sp modelId="{4C388C45-EDBF-4617-A045-B9FC5CB79E41}">
      <dsp:nvSpPr>
        <dsp:cNvPr id="0" name=""/>
        <dsp:cNvSpPr/>
      </dsp:nvSpPr>
      <dsp:spPr>
        <a:xfrm>
          <a:off x="1081246" y="1853565"/>
          <a:ext cx="926781" cy="9267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544637" y="1853565"/>
          <a:ext cx="5197871" cy="926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200" kern="1200" dirty="0">
            <a:solidFill>
              <a:srgbClr val="70AD47"/>
            </a:solidFill>
          </a:endParaRPr>
        </a:p>
      </dsp:txBody>
      <dsp:txXfrm>
        <a:off x="1544637" y="1853565"/>
        <a:ext cx="2598935" cy="926781"/>
      </dsp:txXfrm>
    </dsp:sp>
    <dsp:sp modelId="{790CCD6C-E472-45BF-873D-CC7592617ABD}">
      <dsp:nvSpPr>
        <dsp:cNvPr id="0" name=""/>
        <dsp:cNvSpPr/>
      </dsp:nvSpPr>
      <dsp:spPr>
        <a:xfrm>
          <a:off x="4143573" y="0"/>
          <a:ext cx="2598935" cy="926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5B9BD5"/>
            </a:solidFill>
          </a:endParaRPr>
        </a:p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5B9BD5"/>
            </a:solidFill>
          </a:endParaRPr>
        </a:p>
      </dsp:txBody>
      <dsp:txXfrm>
        <a:off x="4143573" y="0"/>
        <a:ext cx="2598935" cy="926784"/>
      </dsp:txXfrm>
    </dsp:sp>
    <dsp:sp modelId="{E4A2CD1B-0491-4420-A78C-F237452EA418}">
      <dsp:nvSpPr>
        <dsp:cNvPr id="0" name=""/>
        <dsp:cNvSpPr/>
      </dsp:nvSpPr>
      <dsp:spPr>
        <a:xfrm>
          <a:off x="4143573" y="926784"/>
          <a:ext cx="2598935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4DC58D"/>
            </a:solidFill>
          </a:endParaRPr>
        </a:p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5B9BD5"/>
            </a:solidFill>
          </a:endParaRPr>
        </a:p>
      </dsp:txBody>
      <dsp:txXfrm>
        <a:off x="4143573" y="926784"/>
        <a:ext cx="2598935" cy="926781"/>
      </dsp:txXfrm>
    </dsp:sp>
    <dsp:sp modelId="{21E9002D-89D5-4B51-8F31-35D43D10B2F9}">
      <dsp:nvSpPr>
        <dsp:cNvPr id="0" name=""/>
        <dsp:cNvSpPr/>
      </dsp:nvSpPr>
      <dsp:spPr>
        <a:xfrm>
          <a:off x="4143573" y="1853565"/>
          <a:ext cx="2598935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70AD47"/>
            </a:solidFill>
          </a:endParaRPr>
        </a:p>
        <a:p>
          <a:pPr marL="57150" lvl="1" indent="-57150" algn="l" defTabSz="4445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>
            <a:solidFill>
              <a:srgbClr val="5B9BD5"/>
            </a:solidFill>
          </a:endParaRPr>
        </a:p>
      </dsp:txBody>
      <dsp:txXfrm>
        <a:off x="4143573" y="1853565"/>
        <a:ext cx="2598935" cy="926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346" y="1494327"/>
          <a:ext cx="1717814" cy="1060397"/>
        </a:xfrm>
        <a:prstGeom prst="rect">
          <a:avLst/>
        </a:prstGeom>
        <a:solidFill>
          <a:schemeClr val="accent5">
            <a:tint val="50000"/>
            <a:hueOff val="-5508267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801" y="68966"/>
          <a:ext cx="1717814" cy="1060397"/>
        </a:xfrm>
        <a:prstGeom prst="rect">
          <a:avLst/>
        </a:prstGeom>
        <a:solidFill>
          <a:schemeClr val="accent5">
            <a:tint val="50000"/>
            <a:hueOff val="-3672178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601" y="68966"/>
          <a:ext cx="1717814" cy="1060397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316" y="1494327"/>
          <a:ext cx="1717814" cy="1060397"/>
        </a:xfrm>
        <a:prstGeom prst="rect">
          <a:avLst/>
        </a:prstGeom>
        <a:solidFill>
          <a:schemeClr val="accent5">
            <a:tint val="50000"/>
            <a:hueOff val="-7344355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861" y="68966"/>
          <a:ext cx="1717814" cy="106039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8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one</a:t>
          </a:r>
        </a:p>
      </dsp:txBody>
      <dsp:txXfrm>
        <a:off x="1383" y="1123163"/>
        <a:ext cx="1714297" cy="181445"/>
      </dsp:txXfrm>
    </dsp:sp>
    <dsp:sp modelId="{F6B1D250-561D-4A52-A210-BDFA6324EB74}">
      <dsp:nvSpPr>
        <dsp:cNvPr id="0" name=""/>
        <dsp:cNvSpPr/>
      </dsp:nvSpPr>
      <dsp:spPr>
        <a:xfrm>
          <a:off x="138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35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two</a:t>
          </a:r>
        </a:p>
      </dsp:txBody>
      <dsp:txXfrm>
        <a:off x="2122353" y="1123163"/>
        <a:ext cx="1714297" cy="181445"/>
      </dsp:txXfrm>
    </dsp:sp>
    <dsp:sp modelId="{5947D354-233F-4D14-AEA9-EAB19985130C}">
      <dsp:nvSpPr>
        <dsp:cNvPr id="0" name=""/>
        <dsp:cNvSpPr/>
      </dsp:nvSpPr>
      <dsp:spPr>
        <a:xfrm>
          <a:off x="212235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32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three</a:t>
          </a:r>
        </a:p>
      </dsp:txBody>
      <dsp:txXfrm>
        <a:off x="4243323" y="1123163"/>
        <a:ext cx="1714297" cy="181445"/>
      </dsp:txXfrm>
    </dsp:sp>
    <dsp:sp modelId="{B5599412-42EE-4B0C-AEF4-398025D6FDBC}">
      <dsp:nvSpPr>
        <dsp:cNvPr id="0" name=""/>
        <dsp:cNvSpPr/>
      </dsp:nvSpPr>
      <dsp:spPr>
        <a:xfrm>
          <a:off x="424332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86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four</a:t>
          </a:r>
        </a:p>
      </dsp:txBody>
      <dsp:txXfrm>
        <a:off x="1061868" y="2548523"/>
        <a:ext cx="1714297" cy="181445"/>
      </dsp:txXfrm>
    </dsp:sp>
    <dsp:sp modelId="{DC829B22-EBDF-4A66-BBD7-66F3BF110149}">
      <dsp:nvSpPr>
        <dsp:cNvPr id="0" name=""/>
        <dsp:cNvSpPr/>
      </dsp:nvSpPr>
      <dsp:spPr>
        <a:xfrm>
          <a:off x="106186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83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five</a:t>
          </a:r>
        </a:p>
      </dsp:txBody>
      <dsp:txXfrm>
        <a:off x="3182838" y="2548523"/>
        <a:ext cx="1714297" cy="181445"/>
      </dsp:txXfrm>
    </dsp:sp>
    <dsp:sp modelId="{CC42D7BB-290C-4E63-A6A3-793AE976985D}">
      <dsp:nvSpPr>
        <dsp:cNvPr id="0" name=""/>
        <dsp:cNvSpPr/>
      </dsp:nvSpPr>
      <dsp:spPr>
        <a:xfrm>
          <a:off x="318283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125896"/>
          <a:ext cx="5012531" cy="697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125896"/>
        <a:ext cx="5012531" cy="376794"/>
      </dsp:txXfrm>
    </dsp:sp>
    <dsp:sp modelId="{06F6C6C0-5F6A-4B6A-9495-362B3135F3EE}">
      <dsp:nvSpPr>
        <dsp:cNvPr id="0" name=""/>
        <dsp:cNvSpPr/>
      </dsp:nvSpPr>
      <dsp:spPr>
        <a:xfrm>
          <a:off x="0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0" y="2488735"/>
        <a:ext cx="2506265" cy="320972"/>
      </dsp:txXfrm>
    </dsp:sp>
    <dsp:sp modelId="{C823887D-2F91-4D44-8FD4-8CF03AF80C05}">
      <dsp:nvSpPr>
        <dsp:cNvPr id="0" name=""/>
        <dsp:cNvSpPr/>
      </dsp:nvSpPr>
      <dsp:spPr>
        <a:xfrm>
          <a:off x="2506265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2506265" y="2488735"/>
        <a:ext cx="2506265" cy="320972"/>
      </dsp:txXfrm>
    </dsp:sp>
    <dsp:sp modelId="{EABD5E4E-0EFD-4C71-8165-65FBFC542983}">
      <dsp:nvSpPr>
        <dsp:cNvPr id="0" name=""/>
        <dsp:cNvSpPr/>
      </dsp:nvSpPr>
      <dsp:spPr>
        <a:xfrm rot="10800000">
          <a:off x="0" y="1063198"/>
          <a:ext cx="5012531" cy="1073165"/>
        </a:xfrm>
        <a:prstGeom prst="upArrowCallou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063198"/>
        <a:ext cx="5012531" cy="376681"/>
      </dsp:txXfrm>
    </dsp:sp>
    <dsp:sp modelId="{FA182C64-9D7A-48AE-B01F-56B44A9AFB62}">
      <dsp:nvSpPr>
        <dsp:cNvPr id="0" name=""/>
        <dsp:cNvSpPr/>
      </dsp:nvSpPr>
      <dsp:spPr>
        <a:xfrm>
          <a:off x="0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0" y="1439879"/>
        <a:ext cx="2506265" cy="320876"/>
      </dsp:txXfrm>
    </dsp:sp>
    <dsp:sp modelId="{C93986F0-460D-4BE0-AB5B-8F1F0079C7C8}">
      <dsp:nvSpPr>
        <dsp:cNvPr id="0" name=""/>
        <dsp:cNvSpPr/>
      </dsp:nvSpPr>
      <dsp:spPr>
        <a:xfrm>
          <a:off x="2506265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4435052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2506265" y="1439879"/>
        <a:ext cx="2506265" cy="320876"/>
      </dsp:txXfrm>
    </dsp:sp>
    <dsp:sp modelId="{907EDF43-9499-4F41-BDED-86DCCBFB86AD}">
      <dsp:nvSpPr>
        <dsp:cNvPr id="0" name=""/>
        <dsp:cNvSpPr/>
      </dsp:nvSpPr>
      <dsp:spPr>
        <a:xfrm rot="10800000">
          <a:off x="0" y="499"/>
          <a:ext cx="5012531" cy="1073165"/>
        </a:xfrm>
        <a:prstGeom prst="upArrowCallou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e Medium" panose="020B0603030202060203"/>
            </a:rPr>
            <a:t>Sub Heading One</a:t>
          </a:r>
        </a:p>
      </dsp:txBody>
      <dsp:txXfrm rot="-10800000">
        <a:off x="0" y="499"/>
        <a:ext cx="5012531" cy="376681"/>
      </dsp:txXfrm>
    </dsp:sp>
    <dsp:sp modelId="{71475D43-68A2-4358-ADE3-7E5B053FE8CE}">
      <dsp:nvSpPr>
        <dsp:cNvPr id="0" name=""/>
        <dsp:cNvSpPr/>
      </dsp:nvSpPr>
      <dsp:spPr>
        <a:xfrm>
          <a:off x="0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5913403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0" y="377180"/>
        <a:ext cx="2506265" cy="320876"/>
      </dsp:txXfrm>
    </dsp:sp>
    <dsp:sp modelId="{CC625C77-5BF3-427A-B168-480D45171C77}">
      <dsp:nvSpPr>
        <dsp:cNvPr id="0" name=""/>
        <dsp:cNvSpPr/>
      </dsp:nvSpPr>
      <dsp:spPr>
        <a:xfrm>
          <a:off x="2506265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000" kern="1200" dirty="0"/>
        </a:p>
      </dsp:txBody>
      <dsp:txXfrm>
        <a:off x="2506265" y="377180"/>
        <a:ext cx="2506265" cy="320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718281" y="1053283"/>
          <a:ext cx="1154487" cy="115448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</a:t>
          </a:r>
        </a:p>
      </dsp:txBody>
      <dsp:txXfrm>
        <a:off x="1887352" y="1222354"/>
        <a:ext cx="816345" cy="816345"/>
      </dsp:txXfrm>
    </dsp:sp>
    <dsp:sp modelId="{780CD99C-7A3C-4C90-95CA-33E1D2133A65}">
      <dsp:nvSpPr>
        <dsp:cNvPr id="0" name=""/>
        <dsp:cNvSpPr/>
      </dsp:nvSpPr>
      <dsp:spPr>
        <a:xfrm>
          <a:off x="1891454" y="1660"/>
          <a:ext cx="808141" cy="808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Item 1</a:t>
          </a:r>
        </a:p>
      </dsp:txBody>
      <dsp:txXfrm>
        <a:off x="2009804" y="120010"/>
        <a:ext cx="571441" cy="571441"/>
      </dsp:txXfrm>
    </dsp:sp>
    <dsp:sp modelId="{5A653F94-582C-4CFE-A722-FEA827EC82A5}">
      <dsp:nvSpPr>
        <dsp:cNvPr id="0" name=""/>
        <dsp:cNvSpPr/>
      </dsp:nvSpPr>
      <dsp:spPr>
        <a:xfrm>
          <a:off x="3056305" y="847973"/>
          <a:ext cx="808141" cy="80814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Item 2</a:t>
          </a:r>
        </a:p>
      </dsp:txBody>
      <dsp:txXfrm>
        <a:off x="3174655" y="966323"/>
        <a:ext cx="571441" cy="571441"/>
      </dsp:txXfrm>
    </dsp:sp>
    <dsp:sp modelId="{51CF5FFB-0985-4915-B936-DF9CAC1BBF48}">
      <dsp:nvSpPr>
        <dsp:cNvPr id="0" name=""/>
        <dsp:cNvSpPr/>
      </dsp:nvSpPr>
      <dsp:spPr>
        <a:xfrm>
          <a:off x="2611371" y="2217338"/>
          <a:ext cx="808141" cy="80814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Item 3</a:t>
          </a:r>
        </a:p>
      </dsp:txBody>
      <dsp:txXfrm>
        <a:off x="2729721" y="2335688"/>
        <a:ext cx="571441" cy="571441"/>
      </dsp:txXfrm>
    </dsp:sp>
    <dsp:sp modelId="{F04D3ADE-3964-451C-B695-037DB4C75754}">
      <dsp:nvSpPr>
        <dsp:cNvPr id="0" name=""/>
        <dsp:cNvSpPr/>
      </dsp:nvSpPr>
      <dsp:spPr>
        <a:xfrm>
          <a:off x="1171536" y="2217338"/>
          <a:ext cx="808141" cy="80814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Item4</a:t>
          </a:r>
        </a:p>
      </dsp:txBody>
      <dsp:txXfrm>
        <a:off x="1289886" y="2335688"/>
        <a:ext cx="571441" cy="571441"/>
      </dsp:txXfrm>
    </dsp:sp>
    <dsp:sp modelId="{6B63040D-28A4-44A7-AC8A-5C4296F227B0}">
      <dsp:nvSpPr>
        <dsp:cNvPr id="0" name=""/>
        <dsp:cNvSpPr/>
      </dsp:nvSpPr>
      <dsp:spPr>
        <a:xfrm>
          <a:off x="726603" y="847973"/>
          <a:ext cx="808141" cy="80814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Item 5</a:t>
          </a:r>
        </a:p>
      </dsp:txBody>
      <dsp:txXfrm>
        <a:off x="844953" y="966323"/>
        <a:ext cx="571441" cy="571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619770" y="0"/>
          <a:ext cx="3100715" cy="3100715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170127" y="311736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205958" y="347567"/>
        <a:ext cx="1943802" cy="662335"/>
      </dsp:txXfrm>
    </dsp:sp>
    <dsp:sp modelId="{37E98151-C383-4940-BA16-1AC0D5D437E3}">
      <dsp:nvSpPr>
        <dsp:cNvPr id="0" name=""/>
        <dsp:cNvSpPr/>
      </dsp:nvSpPr>
      <dsp:spPr>
        <a:xfrm>
          <a:off x="2170127" y="1137483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205958" y="1173314"/>
        <a:ext cx="1943802" cy="662335"/>
      </dsp:txXfrm>
    </dsp:sp>
    <dsp:sp modelId="{C1C2C0F9-2239-42C7-8AD6-5D7337D41AD0}">
      <dsp:nvSpPr>
        <dsp:cNvPr id="0" name=""/>
        <dsp:cNvSpPr/>
      </dsp:nvSpPr>
      <dsp:spPr>
        <a:xfrm>
          <a:off x="2170127" y="1963231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205958" y="1999062"/>
        <a:ext cx="1943802" cy="662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539744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ctr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134751" y="2940092"/>
        <a:ext cx="1271594" cy="866053"/>
      </dsp:txXfrm>
    </dsp:sp>
    <dsp:sp modelId="{97658D84-ED63-42B1-ABE1-727BCAC60186}">
      <dsp:nvSpPr>
        <dsp:cNvPr id="0" name=""/>
        <dsp:cNvSpPr/>
      </dsp:nvSpPr>
      <dsp:spPr>
        <a:xfrm>
          <a:off x="450273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77217" y="2940092"/>
        <a:ext cx="1271594" cy="866053"/>
      </dsp:txXfrm>
    </dsp:sp>
    <dsp:sp modelId="{3D1DE867-A4BC-4CE7-ACC5-355C61F46E72}">
      <dsp:nvSpPr>
        <dsp:cNvPr id="0" name=""/>
        <dsp:cNvSpPr/>
      </dsp:nvSpPr>
      <dsp:spPr>
        <a:xfrm>
          <a:off x="3539744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134751" y="26944"/>
        <a:ext cx="1271594" cy="866053"/>
      </dsp:txXfrm>
    </dsp:sp>
    <dsp:sp modelId="{85035C7E-1B9E-4A02-9D46-4BF1886A0E6B}">
      <dsp:nvSpPr>
        <dsp:cNvPr id="0" name=""/>
        <dsp:cNvSpPr/>
      </dsp:nvSpPr>
      <dsp:spPr>
        <a:xfrm>
          <a:off x="450273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77217" y="26944"/>
        <a:ext cx="1271594" cy="866053"/>
      </dsp:txXfrm>
    </dsp:sp>
    <dsp:sp modelId="{4AC18AF9-D877-4180-8219-1810E951CEAE}">
      <dsp:nvSpPr>
        <dsp:cNvPr id="0" name=""/>
        <dsp:cNvSpPr/>
      </dsp:nvSpPr>
      <dsp:spPr>
        <a:xfrm>
          <a:off x="1243723" y="218486"/>
          <a:ext cx="1659727" cy="165972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One</a:t>
          </a:r>
        </a:p>
      </dsp:txBody>
      <dsp:txXfrm>
        <a:off x="1729846" y="704609"/>
        <a:ext cx="1173604" cy="1173604"/>
      </dsp:txXfrm>
    </dsp:sp>
    <dsp:sp modelId="{1AD3343B-D41E-4B6E-8CFB-5D28AC47C206}">
      <dsp:nvSpPr>
        <dsp:cNvPr id="0" name=""/>
        <dsp:cNvSpPr/>
      </dsp:nvSpPr>
      <dsp:spPr>
        <a:xfrm rot="5400000">
          <a:off x="2980112" y="218486"/>
          <a:ext cx="1659727" cy="1659727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Two</a:t>
          </a:r>
        </a:p>
      </dsp:txBody>
      <dsp:txXfrm rot="-5400000">
        <a:off x="2980112" y="704609"/>
        <a:ext cx="1173604" cy="1173604"/>
      </dsp:txXfrm>
    </dsp:sp>
    <dsp:sp modelId="{2B646EE6-0EDE-4A81-A0DE-FAD7C4014D05}">
      <dsp:nvSpPr>
        <dsp:cNvPr id="0" name=""/>
        <dsp:cNvSpPr/>
      </dsp:nvSpPr>
      <dsp:spPr>
        <a:xfrm rot="10800000">
          <a:off x="2980112" y="1954875"/>
          <a:ext cx="1659727" cy="1659727"/>
        </a:xfrm>
        <a:prstGeom prst="pieWedg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three</a:t>
          </a:r>
        </a:p>
      </dsp:txBody>
      <dsp:txXfrm rot="10800000">
        <a:off x="2980112" y="1954875"/>
        <a:ext cx="1173604" cy="1173604"/>
      </dsp:txXfrm>
    </dsp:sp>
    <dsp:sp modelId="{6B2C6FCE-3EB9-4D17-85D9-B3821AECEF30}">
      <dsp:nvSpPr>
        <dsp:cNvPr id="0" name=""/>
        <dsp:cNvSpPr/>
      </dsp:nvSpPr>
      <dsp:spPr>
        <a:xfrm rot="16200000">
          <a:off x="1243723" y="1954875"/>
          <a:ext cx="1659727" cy="1659727"/>
        </a:xfrm>
        <a:prstGeom prst="pieWedg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Four</a:t>
          </a:r>
        </a:p>
      </dsp:txBody>
      <dsp:txXfrm rot="5400000">
        <a:off x="1729846" y="1954875"/>
        <a:ext cx="1173604" cy="1173604"/>
      </dsp:txXfrm>
    </dsp:sp>
    <dsp:sp modelId="{25656015-73CB-4C00-8601-554833B42A43}">
      <dsp:nvSpPr>
        <dsp:cNvPr id="0" name=""/>
        <dsp:cNvSpPr/>
      </dsp:nvSpPr>
      <dsp:spPr>
        <a:xfrm>
          <a:off x="2655258" y="1571566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655258" y="1763221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22-11-2021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2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2.sv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10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9FBE7DD6-54C0-424E-A530-BDC4E51F13B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068000" y="1898650"/>
            <a:ext cx="1008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xmlns="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xmlns="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3676358"/>
            <a:ext cx="5744441" cy="395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4138043"/>
            <a:ext cx="4843895" cy="979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20735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xmlns="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xmlns="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xmlns="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C32B87-D673-4132-9F54-F15A445AB0BD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84719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976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75435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xmlns="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xmlns="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xmlns="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xmlns="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73468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83256B-A4BC-4A1E-9B73-9DF25052F6C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21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89935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xmlns="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90330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1642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0F11F6-A06A-4E59-BC35-D6B8E2B052D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xmlns="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37708"/>
            <a:ext cx="9144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xmlns="" id="{DA4F7C5B-B004-43B0-8870-C47C7B0394EA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1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5F71E8-7351-45C9-A8DE-955C079825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xmlns="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xmlns="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xmlns="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66999" y="-12700"/>
            <a:ext cx="619125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7" y="744851"/>
            <a:ext cx="3007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5" y="2111450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312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xmlns="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69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375C6B-542C-4DAA-BC22-46DCCB7E06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3AAA4-828B-4AA5-A4DE-F70882DD8F2B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pic>
        <p:nvPicPr>
          <p:cNvPr id="13" name="Object 6" descr="preencoded.png">
            <a:extLst>
              <a:ext uri="{FF2B5EF4-FFF2-40B4-BE49-F238E27FC236}">
                <a16:creationId xmlns:a16="http://schemas.microsoft.com/office/drawing/2014/main" xmlns="" id="{B692873E-29F8-47C6-8B84-29CAF35077F2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0276" y="336550"/>
            <a:ext cx="56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5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114800" y="0"/>
            <a:ext cx="4105275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xmlns="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57700" y="946150"/>
            <a:ext cx="295275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xmlns="" id="{B692873E-29F8-47C6-8B84-29CAF35077F2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0276" y="336550"/>
            <a:ext cx="5688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19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19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4" y="0"/>
            <a:ext cx="482709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5982CA-BB57-4405-8D6C-FA569B0E07FD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AF1A4F-B05F-49F7-8E67-7C60842C2D7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30186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xmlns="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xmlns="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xmlns="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xmlns="" id="{5C5967CE-19FA-4719-A2CF-316A9DD97E6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093320"/>
            <a:ext cx="5818584" cy="536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4041568"/>
            <a:ext cx="4714875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2974" y="5962650"/>
            <a:ext cx="2898053" cy="391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48D4A4-AAA9-4092-B511-3A5CEEF73406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463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Mai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xmlns="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xmlns="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1804" y="336550"/>
            <a:ext cx="5688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2208444"/>
            <a:ext cx="5818584" cy="617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3156692"/>
            <a:ext cx="4714875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xmlns="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6028" y="6000750"/>
            <a:ext cx="2971944" cy="443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236D95-4A7F-450B-B39E-E205143A2DAB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3E9965-3B72-460A-A7C9-9E55879901B2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938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F110A90B-224A-405B-8C98-E621AAF5EBE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1758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xmlns="" id="{AE09EF9B-937C-4E5A-B244-605A59159FD4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4F189A-E8EB-47FC-8F4B-7BCB03AF04C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8A35C9-C01D-4D7C-8D4B-9044A9F50053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567950-7E06-482F-97E1-822E07991FA0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1804" y="336550"/>
            <a:ext cx="56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7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9426"/>
            <a:ext cx="66294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xmlns="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-9426"/>
            <a:ext cx="6629400" cy="7493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xmlns="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82612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37EEE2-1FCE-473D-BA88-96562AECAF5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60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xmlns="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0"/>
            <a:ext cx="6629400" cy="6880126"/>
          </a:xfrm>
          <a:prstGeom prst="rect">
            <a:avLst/>
          </a:prstGeom>
        </p:spPr>
      </p:pic>
      <p:pic>
        <p:nvPicPr>
          <p:cNvPr id="22" name="Object 4" descr="preencoded.png">
            <a:extLst>
              <a:ext uri="{FF2B5EF4-FFF2-40B4-BE49-F238E27FC236}">
                <a16:creationId xmlns:a16="http://schemas.microsoft.com/office/drawing/2014/main" xmlns="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1" y="-9426"/>
            <a:ext cx="6629401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xmlns="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xmlns="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225246-0B60-4811-81E3-705CD158E16E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24" name="Object 1">
            <a:extLst>
              <a:ext uri="{FF2B5EF4-FFF2-40B4-BE49-F238E27FC236}">
                <a16:creationId xmlns:a16="http://schemas.microsoft.com/office/drawing/2014/main" xmlns="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>
            <a:extLst>
              <a:ext uri="{FF2B5EF4-FFF2-40B4-BE49-F238E27FC236}">
                <a16:creationId xmlns:a16="http://schemas.microsoft.com/office/drawing/2014/main" xmlns="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xmlns="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1" y="-9426"/>
            <a:ext cx="9143999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xmlns="" id="{5F7CFDF1-AE6A-4CC3-A065-D228E6F6A2B2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6624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81295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74790B-6E20-4BBA-8E85-F2724B0A36DF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xmlns="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67750"/>
            <a:ext cx="302400" cy="507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EBBA31-09BD-4B02-8B2B-3723B7DDD5D3}"/>
              </a:ext>
            </a:extLst>
          </p:cNvPr>
          <p:cNvSpPr txBox="1"/>
          <p:nvPr userDrawn="1"/>
        </p:nvSpPr>
        <p:spPr>
          <a:xfrm>
            <a:off x="690562" y="114509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5512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3" r:id="rId4"/>
    <p:sldLayoutId id="2147483670" r:id="rId5"/>
    <p:sldLayoutId id="2147483696" r:id="rId6"/>
    <p:sldLayoutId id="2147483697" r:id="rId7"/>
    <p:sldLayoutId id="2147483676" r:id="rId8"/>
    <p:sldLayoutId id="2147483698" r:id="rId9"/>
    <p:sldLayoutId id="2147483699" r:id="rId10"/>
    <p:sldLayoutId id="2147483700" r:id="rId11"/>
    <p:sldLayoutId id="2147483677" r:id="rId12"/>
    <p:sldLayoutId id="2147483674" r:id="rId13"/>
    <p:sldLayoutId id="2147483663" r:id="rId14"/>
    <p:sldLayoutId id="21474837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5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4.svg"/><Relationship Id="rId5" Type="http://schemas.openxmlformats.org/officeDocument/2006/relationships/image" Target="../media/image70.sv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79.svg"/><Relationship Id="rId10" Type="http://schemas.openxmlformats.org/officeDocument/2006/relationships/image" Target="../media/image84.svg"/><Relationship Id="rId4" Type="http://schemas.openxmlformats.org/officeDocument/2006/relationships/image" Target="../media/image32.png"/><Relationship Id="rId9" Type="http://schemas.openxmlformats.org/officeDocument/2006/relationships/image" Target="../media/image8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4.svg"/><Relationship Id="rId18" Type="http://schemas.openxmlformats.org/officeDocument/2006/relationships/image" Target="../media/image42.png"/><Relationship Id="rId3" Type="http://schemas.openxmlformats.org/officeDocument/2006/relationships/image" Target="../media/image77.svg"/><Relationship Id="rId21" Type="http://schemas.openxmlformats.org/officeDocument/2006/relationships/image" Target="../media/image79.svg"/><Relationship Id="rId7" Type="http://schemas.openxmlformats.org/officeDocument/2006/relationships/image" Target="../media/image88.svg"/><Relationship Id="rId12" Type="http://schemas.openxmlformats.org/officeDocument/2006/relationships/image" Target="../media/image39.png"/><Relationship Id="rId17" Type="http://schemas.openxmlformats.org/officeDocument/2006/relationships/image" Target="../media/image98.svg"/><Relationship Id="rId25" Type="http://schemas.openxmlformats.org/officeDocument/2006/relationships/image" Target="../media/image101.svg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92.svg"/><Relationship Id="rId24" Type="http://schemas.openxmlformats.org/officeDocument/2006/relationships/image" Target="../media/image34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81.svg"/><Relationship Id="rId10" Type="http://schemas.openxmlformats.org/officeDocument/2006/relationships/image" Target="../media/image38.png"/><Relationship Id="rId19" Type="http://schemas.openxmlformats.org/officeDocument/2006/relationships/image" Target="../media/image100.svg"/><Relationship Id="rId4" Type="http://schemas.openxmlformats.org/officeDocument/2006/relationships/image" Target="../media/image35.png"/><Relationship Id="rId9" Type="http://schemas.openxmlformats.org/officeDocument/2006/relationships/image" Target="../media/image90.svg"/><Relationship Id="rId14" Type="http://schemas.openxmlformats.org/officeDocument/2006/relationships/image" Target="../media/image40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13.svg"/><Relationship Id="rId18" Type="http://schemas.openxmlformats.org/officeDocument/2006/relationships/image" Target="../media/image51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48.png"/><Relationship Id="rId17" Type="http://schemas.openxmlformats.org/officeDocument/2006/relationships/image" Target="../media/image117.sv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111.svg"/><Relationship Id="rId5" Type="http://schemas.openxmlformats.org/officeDocument/2006/relationships/image" Target="../media/image105.svg"/><Relationship Id="rId15" Type="http://schemas.openxmlformats.org/officeDocument/2006/relationships/image" Target="../media/image115.svg"/><Relationship Id="rId10" Type="http://schemas.openxmlformats.org/officeDocument/2006/relationships/image" Target="../media/image47.png"/><Relationship Id="rId19" Type="http://schemas.openxmlformats.org/officeDocument/2006/relationships/image" Target="../media/image119.svg"/><Relationship Id="rId4" Type="http://schemas.openxmlformats.org/officeDocument/2006/relationships/image" Target="../media/image44.png"/><Relationship Id="rId9" Type="http://schemas.openxmlformats.org/officeDocument/2006/relationships/image" Target="../media/image109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hi-IN" dirty="0" smtClean="0"/>
              <a:t>स्वास्थ्य एवं परिवार कल्याण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Ministry of Health &amp; Family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xmlns="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31420" y="2628900"/>
            <a:ext cx="838200" cy="847725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xmlns="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955666" y="2628900"/>
            <a:ext cx="847725" cy="847725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xmlns="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984491" y="2628900"/>
            <a:ext cx="838200" cy="847725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xmlns="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298120" y="2905125"/>
            <a:ext cx="304800" cy="295275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xmlns="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222366" y="2905125"/>
            <a:ext cx="304800" cy="295275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xmlns="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260716" y="2905125"/>
            <a:ext cx="295275" cy="295275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xmlns="" id="{BDC7C887-A165-4C63-A917-4A121A87B9CA}"/>
              </a:ext>
            </a:extLst>
          </p:cNvPr>
          <p:cNvSpPr/>
          <p:nvPr/>
        </p:nvSpPr>
        <p:spPr>
          <a:xfrm>
            <a:off x="5982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xmlns="" id="{4FE55F85-FB1B-4AC5-A46D-4FFF8880F36E}"/>
              </a:ext>
            </a:extLst>
          </p:cNvPr>
          <p:cNvSpPr/>
          <p:nvPr/>
        </p:nvSpPr>
        <p:spPr>
          <a:xfrm>
            <a:off x="5887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xmlns="" id="{54C3AA7E-61A4-4218-829A-AE936CD5BAD4}"/>
              </a:ext>
            </a:extLst>
          </p:cNvPr>
          <p:cNvSpPr/>
          <p:nvPr/>
        </p:nvSpPr>
        <p:spPr>
          <a:xfrm>
            <a:off x="25794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xmlns="" id="{B64E3EDA-FCCA-4A60-A9C4-968187FCF2A8}"/>
              </a:ext>
            </a:extLst>
          </p:cNvPr>
          <p:cNvSpPr/>
          <p:nvPr/>
        </p:nvSpPr>
        <p:spPr>
          <a:xfrm>
            <a:off x="25699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xmlns="" id="{C2D10C1E-F7D2-4525-A3B5-5BAF3D61D858}"/>
              </a:ext>
            </a:extLst>
          </p:cNvPr>
          <p:cNvSpPr/>
          <p:nvPr/>
        </p:nvSpPr>
        <p:spPr>
          <a:xfrm>
            <a:off x="45987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xmlns="" id="{8BDC40ED-42A5-4B71-9080-C8A1052E845F}"/>
              </a:ext>
            </a:extLst>
          </p:cNvPr>
          <p:cNvSpPr/>
          <p:nvPr/>
        </p:nvSpPr>
        <p:spPr>
          <a:xfrm>
            <a:off x="45892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xmlns="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374231" y="2628900"/>
            <a:ext cx="1209675" cy="1209675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xmlns="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581525" y="2628900"/>
            <a:ext cx="1200150" cy="1209675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xmlns="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971925" y="3590925"/>
            <a:ext cx="1209675" cy="1209675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xmlns="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767138" y="3019425"/>
            <a:ext cx="428625" cy="428625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xmlns="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957763" y="3019425"/>
            <a:ext cx="438150" cy="428625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xmlns="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57688" y="3981450"/>
            <a:ext cx="428625" cy="428625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xmlns="" id="{57E915E7-E107-404D-BD8E-1D9FCD535118}"/>
              </a:ext>
            </a:extLst>
          </p:cNvPr>
          <p:cNvSpPr/>
          <p:nvPr/>
        </p:nvSpPr>
        <p:spPr>
          <a:xfrm>
            <a:off x="769143" y="2871788"/>
            <a:ext cx="2384823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xmlns="" id="{5716DB4F-6106-42A3-B442-0CDBEC1F7F10}"/>
              </a:ext>
            </a:extLst>
          </p:cNvPr>
          <p:cNvSpPr/>
          <p:nvPr/>
        </p:nvSpPr>
        <p:spPr>
          <a:xfrm>
            <a:off x="769143" y="3186113"/>
            <a:ext cx="238482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xmlns="" id="{75CB9880-C993-4FD7-A124-65E307A1E79C}"/>
              </a:ext>
            </a:extLst>
          </p:cNvPr>
          <p:cNvSpPr/>
          <p:nvPr/>
        </p:nvSpPr>
        <p:spPr>
          <a:xfrm>
            <a:off x="5969173" y="2871788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xmlns="" id="{93316CE6-5204-4CD7-9DBC-575664B77E26}"/>
              </a:ext>
            </a:extLst>
          </p:cNvPr>
          <p:cNvSpPr/>
          <p:nvPr/>
        </p:nvSpPr>
        <p:spPr>
          <a:xfrm>
            <a:off x="5969173" y="3186113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xmlns="" id="{6B0B2447-CACE-4C5E-A27D-A427EFD1DD21}"/>
              </a:ext>
            </a:extLst>
          </p:cNvPr>
          <p:cNvSpPr/>
          <p:nvPr/>
        </p:nvSpPr>
        <p:spPr>
          <a:xfrm>
            <a:off x="3340894" y="4943475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88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xmlns="" id="{6D766DC8-EFF0-447B-94EC-FDCD3EA7709C}"/>
              </a:ext>
            </a:extLst>
          </p:cNvPr>
          <p:cNvSpPr/>
          <p:nvPr/>
        </p:nvSpPr>
        <p:spPr>
          <a:xfrm>
            <a:off x="3340894" y="5257800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xmlns="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705475" y="2995613"/>
            <a:ext cx="1209675" cy="12001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xmlns="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315075" y="2024063"/>
            <a:ext cx="1200150" cy="1209675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xmlns="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153025" y="2005013"/>
            <a:ext cx="1209675" cy="1209675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xmlns="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191000" y="4433888"/>
            <a:ext cx="942975" cy="942975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xmlns="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610600" y="1662113"/>
            <a:ext cx="533400" cy="9525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xmlns="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4486275" y="5372100"/>
            <a:ext cx="942975" cy="62865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xmlns="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5153025" y="4005263"/>
            <a:ext cx="1200150" cy="120015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xmlns="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xmlns="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xmlns="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439025" y="4005263"/>
            <a:ext cx="1200150" cy="120015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xmlns="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6905625" y="2995613"/>
            <a:ext cx="1200150" cy="120015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xmlns="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6296025" y="3957638"/>
            <a:ext cx="1209675" cy="120015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xmlns="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091238" y="3381375"/>
            <a:ext cx="428625" cy="428625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xmlns="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691313" y="2414588"/>
            <a:ext cx="438150" cy="428625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xmlns="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7281863" y="3381375"/>
            <a:ext cx="438150" cy="428625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xmlns="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681788" y="4343400"/>
            <a:ext cx="428625" cy="428625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xmlns="" id="{25873308-9221-4C53-835C-12885BC52BB7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xmlns="" id="{95A9369A-F830-498C-889F-A48DB064216A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xmlns="" id="{3372290C-196D-4183-AB00-A9EFECEE6604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xmlns="" id="{EE6F7E4C-6642-4A13-A1F6-9C579F863858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xmlns="" id="{45847972-4C0A-4306-A7C0-DDF27540F4DA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xmlns="" id="{D7A38AD5-DEAF-4292-B0F1-DED65CA4619A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xmlns="" id="{6CA540AC-577D-46BF-AE35-DF889D2F8146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xmlns="" id="{3EF5F02C-FDD2-40AC-B8A4-EBEB47DC4124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xmlns="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077075" y="4481513"/>
            <a:ext cx="1238250" cy="12382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xmlns="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448425" y="3443288"/>
            <a:ext cx="1247775" cy="1247775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xmlns="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867400" y="2452688"/>
            <a:ext cx="1238250" cy="1247775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xmlns="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257800" y="1423988"/>
            <a:ext cx="1238250" cy="123825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xmlns="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20000" y="1471613"/>
            <a:ext cx="1247775" cy="1247775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xmlns="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39050" y="3443288"/>
            <a:ext cx="1247775" cy="123825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xmlns="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876925" y="4510088"/>
            <a:ext cx="1238250" cy="1247775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xmlns="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038975" y="2452688"/>
            <a:ext cx="1247775" cy="1247775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xmlns="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448550" y="4833938"/>
            <a:ext cx="495300" cy="4953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xmlns="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6819900" y="3776663"/>
            <a:ext cx="495300" cy="4953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xmlns="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6829425" y="1795463"/>
            <a:ext cx="485775" cy="4953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xmlns="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410450" y="2786063"/>
            <a:ext cx="495300" cy="4953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xmlns="" id="{DB344DB0-9259-4ECD-B8B8-6338AFE9D3BF}"/>
              </a:ext>
            </a:extLst>
          </p:cNvPr>
          <p:cNvSpPr/>
          <p:nvPr/>
        </p:nvSpPr>
        <p:spPr>
          <a:xfrm>
            <a:off x="769144" y="29956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xmlns="" id="{EE12B15D-92F6-47ED-8917-EA31D1DD0E4C}"/>
              </a:ext>
            </a:extLst>
          </p:cNvPr>
          <p:cNvSpPr/>
          <p:nvPr/>
        </p:nvSpPr>
        <p:spPr>
          <a:xfrm>
            <a:off x="769144" y="3824287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xmlns="" id="{68F8CE38-F5DD-4D86-82B8-6874B71A9E9A}"/>
              </a:ext>
            </a:extLst>
          </p:cNvPr>
          <p:cNvSpPr/>
          <p:nvPr/>
        </p:nvSpPr>
        <p:spPr>
          <a:xfrm>
            <a:off x="769144" y="4643437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xmlns="" id="{C6D6A373-C6B4-4248-B844-937E7CDAF9F9}"/>
              </a:ext>
            </a:extLst>
          </p:cNvPr>
          <p:cNvSpPr/>
          <p:nvPr/>
        </p:nvSpPr>
        <p:spPr>
          <a:xfrm>
            <a:off x="769143" y="2638425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xmlns="" id="{285A29CA-9FA4-4024-B07B-5FCF554AE269}"/>
              </a:ext>
            </a:extLst>
          </p:cNvPr>
          <p:cNvSpPr/>
          <p:nvPr/>
        </p:nvSpPr>
        <p:spPr>
          <a:xfrm>
            <a:off x="769144" y="3467099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xmlns="" id="{A344DB45-4BFC-4298-830F-2FC2E2CC460D}"/>
              </a:ext>
            </a:extLst>
          </p:cNvPr>
          <p:cNvSpPr/>
          <p:nvPr/>
        </p:nvSpPr>
        <p:spPr>
          <a:xfrm>
            <a:off x="769144" y="4286249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190673"/>
              </p:ext>
            </p:extLst>
          </p:nvPr>
        </p:nvGraphicFramePr>
        <p:xfrm>
          <a:off x="190500" y="2316777"/>
          <a:ext cx="7562850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197714"/>
              </p:ext>
            </p:extLst>
          </p:nvPr>
        </p:nvGraphicFramePr>
        <p:xfrm>
          <a:off x="831057" y="2514601"/>
          <a:ext cx="5193982" cy="328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854739"/>
              </p:ext>
            </p:extLst>
          </p:nvPr>
        </p:nvGraphicFramePr>
        <p:xfrm>
          <a:off x="588169" y="2536031"/>
          <a:ext cx="4930379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638945"/>
              </p:ext>
            </p:extLst>
          </p:nvPr>
        </p:nvGraphicFramePr>
        <p:xfrm>
          <a:off x="715566" y="2855119"/>
          <a:ext cx="6742509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93606"/>
              </p:ext>
            </p:extLst>
          </p:nvPr>
        </p:nvGraphicFramePr>
        <p:xfrm>
          <a:off x="1712801" y="2643188"/>
          <a:ext cx="6096000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991580"/>
              </p:ext>
            </p:extLst>
          </p:nvPr>
        </p:nvGraphicFramePr>
        <p:xfrm>
          <a:off x="571500" y="2302488"/>
          <a:ext cx="7482609" cy="40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xmlns="" id="{5172FF64-A3E1-433D-87D9-42868105318C}"/>
              </a:ext>
            </a:extLst>
          </p:cNvPr>
          <p:cNvSpPr/>
          <p:nvPr/>
        </p:nvSpPr>
        <p:spPr>
          <a:xfrm>
            <a:off x="861060" y="3174206"/>
            <a:ext cx="7680960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13"/>
              </a:lnSpc>
            </a:pPr>
            <a:r>
              <a:rPr lang="en-US" sz="3675" b="1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Title of Your Presentation</a:t>
            </a:r>
            <a:endParaRPr lang="en-US" sz="3675" b="1" dirty="0"/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xmlns="" id="{414EF444-C5A5-4321-B37A-6A8F018E32E6}"/>
              </a:ext>
            </a:extLst>
          </p:cNvPr>
          <p:cNvSpPr/>
          <p:nvPr/>
        </p:nvSpPr>
        <p:spPr>
          <a:xfrm>
            <a:off x="861061" y="379571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550"/>
              </a:lnSpc>
            </a:pPr>
            <a:r>
              <a:rPr lang="en-US" sz="21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 longer subtitle of your presentation</a:t>
            </a:r>
            <a:endParaRPr lang="en-US" sz="2100" dirty="0"/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xmlns="" id="{7A2E685B-5DDF-401B-BAD8-ED94A851E6DE}"/>
              </a:ext>
            </a:extLst>
          </p:cNvPr>
          <p:cNvSpPr/>
          <p:nvPr/>
        </p:nvSpPr>
        <p:spPr>
          <a:xfrm>
            <a:off x="861061" y="499586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Presenter Details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  <a:p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dirty="0"/>
              <a:t>Ministry of Health &amp; Family Welfare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967740" y="2398553"/>
          <a:ext cx="6355080" cy="332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766273" y="2478882"/>
              <a:ext cx="6695835" cy="29964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478882"/>
                <a:ext cx="6695835" cy="2996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xmlns="" id="{2463E586-1709-43B5-8BE0-275C2A09C4FA}"/>
              </a:ext>
            </a:extLst>
          </p:cNvPr>
          <p:cNvGrpSpPr/>
          <p:nvPr/>
        </p:nvGrpSpPr>
        <p:grpSpPr>
          <a:xfrm>
            <a:off x="4262691" y="4049550"/>
            <a:ext cx="2877084" cy="1045144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xmlns="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xmlns="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xmlns="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xmlns="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-I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xmlns="" id="{36EDDDFD-C326-40E6-ADB1-FA384DDBA387}"/>
              </a:ext>
            </a:extLst>
          </p:cNvPr>
          <p:cNvGrpSpPr/>
          <p:nvPr/>
        </p:nvGrpSpPr>
        <p:grpSpPr>
          <a:xfrm>
            <a:off x="4262691" y="2965819"/>
            <a:ext cx="2877084" cy="104535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xmlns="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xmlns="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xmlns="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xmlns="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xmlns="" id="{E7DDC713-7430-42F4-9AF5-2719BE5F89CF}"/>
              </a:ext>
            </a:extLst>
          </p:cNvPr>
          <p:cNvGrpSpPr/>
          <p:nvPr/>
        </p:nvGrpSpPr>
        <p:grpSpPr>
          <a:xfrm>
            <a:off x="1338741" y="4049550"/>
            <a:ext cx="2885344" cy="1045144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xmlns="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xmlns="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xmlns="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xmlns="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xmlns="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xmlns="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-I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xmlns="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" sz="120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sz="120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xmlns="" id="{A7B577CA-B462-4C6E-AE0C-AAF4809E215D}"/>
              </a:ext>
            </a:extLst>
          </p:cNvPr>
          <p:cNvGrpSpPr/>
          <p:nvPr/>
        </p:nvGrpSpPr>
        <p:grpSpPr>
          <a:xfrm>
            <a:off x="1338741" y="2965819"/>
            <a:ext cx="2885344" cy="104535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xmlns="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xmlns="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xmlns="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xmlns="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xmlns="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xmlns="" id="{D7EC1723-8219-4D8C-B76D-D5A5AE4B37B5}"/>
              </a:ext>
            </a:extLst>
          </p:cNvPr>
          <p:cNvSpPr/>
          <p:nvPr/>
        </p:nvSpPr>
        <p:spPr>
          <a:xfrm>
            <a:off x="49560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xmlns="" id="{39C5FA0F-6861-4F25-9820-550C419EC36E}"/>
              </a:ext>
            </a:extLst>
          </p:cNvPr>
          <p:cNvGrpSpPr/>
          <p:nvPr/>
        </p:nvGrpSpPr>
        <p:grpSpPr>
          <a:xfrm>
            <a:off x="3378441" y="4504519"/>
            <a:ext cx="125025" cy="124144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xmlns="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xmlns="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xmlns="" id="{A351A4D7-623C-431B-A06F-F8D712CF85EE}"/>
              </a:ext>
            </a:extLst>
          </p:cNvPr>
          <p:cNvGrpSpPr/>
          <p:nvPr/>
        </p:nvGrpSpPr>
        <p:grpSpPr>
          <a:xfrm>
            <a:off x="3338917" y="3461307"/>
            <a:ext cx="203831" cy="67444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xmlns="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xmlns="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xmlns="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xmlns="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xmlns="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xmlns="" id="{4B4F19BC-6073-483B-8988-3ACD881E1FED}"/>
              </a:ext>
            </a:extLst>
          </p:cNvPr>
          <p:cNvGrpSpPr/>
          <p:nvPr/>
        </p:nvGrpSpPr>
        <p:grpSpPr>
          <a:xfrm>
            <a:off x="4976841" y="4464563"/>
            <a:ext cx="122363" cy="175481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xmlns="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xmlns="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xmlns="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xmlns="" id="{6C0A5B5A-D162-4E3D-8260-1B3B034B68A3}"/>
              </a:ext>
            </a:extLst>
          </p:cNvPr>
          <p:cNvSpPr txBox="1"/>
          <p:nvPr/>
        </p:nvSpPr>
        <p:spPr>
          <a:xfrm>
            <a:off x="5359041" y="4488168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xmlns="" id="{0CB06366-E147-4B83-AF16-E23A64D77988}"/>
              </a:ext>
            </a:extLst>
          </p:cNvPr>
          <p:cNvSpPr txBox="1"/>
          <p:nvPr/>
        </p:nvSpPr>
        <p:spPr>
          <a:xfrm>
            <a:off x="5375775" y="3305850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xmlns="" id="{38E70ECB-234F-4FE1-9632-3F4031249A52}"/>
              </a:ext>
            </a:extLst>
          </p:cNvPr>
          <p:cNvSpPr txBox="1"/>
          <p:nvPr/>
        </p:nvSpPr>
        <p:spPr>
          <a:xfrm>
            <a:off x="14287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xmlns="" id="{E215769D-501F-4CA6-8D10-476E86056B04}"/>
              </a:ext>
            </a:extLst>
          </p:cNvPr>
          <p:cNvGrpSpPr/>
          <p:nvPr/>
        </p:nvGrpSpPr>
        <p:grpSpPr>
          <a:xfrm>
            <a:off x="897973" y="2765565"/>
            <a:ext cx="1161038" cy="2436350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xmlns="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xmlns="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xmlns="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xmlns="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xmlns="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xmlns="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0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xmlns="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xmlns="" id="{7B792FC0-7209-4E4B-AE4E-F0D2D2DB1034}"/>
              </a:ext>
            </a:extLst>
          </p:cNvPr>
          <p:cNvGrpSpPr/>
          <p:nvPr/>
        </p:nvGrpSpPr>
        <p:grpSpPr>
          <a:xfrm>
            <a:off x="5913162" y="2765564"/>
            <a:ext cx="1160155" cy="243636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xmlns="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xmlns="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xmlns="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xmlns="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xmlns="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xmlns="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xmlns="" id="{BB0E5651-73E5-4244-94AB-CA609D06998E}"/>
              </a:ext>
            </a:extLst>
          </p:cNvPr>
          <p:cNvGrpSpPr/>
          <p:nvPr/>
        </p:nvGrpSpPr>
        <p:grpSpPr>
          <a:xfrm>
            <a:off x="2153023" y="2765564"/>
            <a:ext cx="1160122" cy="243636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xmlns="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xmlns="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xmlns="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xmlns="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xmlns="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xmlns="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xmlns="" id="{A48632CF-B5E4-4532-945F-CB797FD7F0D8}"/>
              </a:ext>
            </a:extLst>
          </p:cNvPr>
          <p:cNvGrpSpPr/>
          <p:nvPr/>
        </p:nvGrpSpPr>
        <p:grpSpPr>
          <a:xfrm>
            <a:off x="3407156" y="2765564"/>
            <a:ext cx="1157850" cy="243636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xmlns="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xmlns="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xmlns="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xmlns="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xmlns="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xmlns="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xmlns="" id="{B0D61F53-47E5-4F9B-950B-EAC1D50CBC70}"/>
              </a:ext>
            </a:extLst>
          </p:cNvPr>
          <p:cNvGrpSpPr/>
          <p:nvPr/>
        </p:nvGrpSpPr>
        <p:grpSpPr>
          <a:xfrm>
            <a:off x="4659018" y="2765564"/>
            <a:ext cx="1160132" cy="243636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xmlns="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xmlns="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xmlns="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xmlns="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xmlns="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xmlns="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xmlns="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xmlns="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xmlns="" id="{10E23ACF-2EE0-452F-AE13-0C7716E0E89F}"/>
              </a:ext>
            </a:extLst>
          </p:cNvPr>
          <p:cNvSpPr txBox="1"/>
          <p:nvPr/>
        </p:nvSpPr>
        <p:spPr>
          <a:xfrm>
            <a:off x="2150722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xmlns="" id="{51460B4C-265B-419F-A447-347DB0D8A54D}"/>
              </a:ext>
            </a:extLst>
          </p:cNvPr>
          <p:cNvSpPr txBox="1"/>
          <p:nvPr/>
        </p:nvSpPr>
        <p:spPr>
          <a:xfrm>
            <a:off x="3420468" y="3727001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xmlns="" id="{3468CF2B-74FB-4135-9D9F-E384AC767E13}"/>
              </a:ext>
            </a:extLst>
          </p:cNvPr>
          <p:cNvSpPr txBox="1"/>
          <p:nvPr/>
        </p:nvSpPr>
        <p:spPr>
          <a:xfrm>
            <a:off x="4658329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xmlns="" id="{B52C8D5A-5458-4EFF-A2AD-7E85FB7F200F}"/>
              </a:ext>
            </a:extLst>
          </p:cNvPr>
          <p:cNvSpPr txBox="1"/>
          <p:nvPr/>
        </p:nvSpPr>
        <p:spPr>
          <a:xfrm>
            <a:off x="5915467" y="3695022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14921"/>
              </p:ext>
            </p:extLst>
          </p:nvPr>
        </p:nvGraphicFramePr>
        <p:xfrm>
          <a:off x="690562" y="2719387"/>
          <a:ext cx="5012531" cy="282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43642"/>
              </p:ext>
            </p:extLst>
          </p:nvPr>
        </p:nvGraphicFramePr>
        <p:xfrm>
          <a:off x="431006" y="2560311"/>
          <a:ext cx="4591050" cy="304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4225684" y="2328636"/>
          <a:ext cx="4805363" cy="310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9250"/>
              </p:ext>
            </p:extLst>
          </p:nvPr>
        </p:nvGraphicFramePr>
        <p:xfrm>
          <a:off x="471055" y="2401455"/>
          <a:ext cx="5883564" cy="38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74628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Place Title description here.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17555"/>
              </p:ext>
            </p:extLst>
          </p:nvPr>
        </p:nvGraphicFramePr>
        <p:xfrm>
          <a:off x="845344" y="2686050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6302" y="1804988"/>
            <a:ext cx="3536154" cy="1905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6303" y="4010026"/>
            <a:ext cx="3387326" cy="4119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050" dirty="0"/>
          </a:p>
          <a:p>
            <a:pPr>
              <a:spcBef>
                <a:spcPts val="0"/>
              </a:spcBef>
            </a:pPr>
            <a:endParaRPr lang="en-IN" sz="105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-20293" r="262" b="-243"/>
          <a:stretch/>
        </p:blipFill>
        <p:spPr>
          <a:xfrm>
            <a:off x="18460" y="36944"/>
            <a:ext cx="4827094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Ministry of Health &amp; Family Welfare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Object10">
            <a:extLst>
              <a:ext uri="{FF2B5EF4-FFF2-40B4-BE49-F238E27FC236}">
                <a16:creationId xmlns:a16="http://schemas.microsoft.com/office/drawing/2014/main" xmlns="" id="{ABEF925F-91C2-4F73-8BE5-C5D19583F3D9}"/>
              </a:ext>
            </a:extLst>
          </p:cNvPr>
          <p:cNvSpPr/>
          <p:nvPr/>
        </p:nvSpPr>
        <p:spPr>
          <a:xfrm>
            <a:off x="1697976" y="1473723"/>
            <a:ext cx="5434013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xmlns="" id="{345447E5-F8BF-4364-83BF-20C34CC41596}"/>
              </a:ext>
            </a:extLst>
          </p:cNvPr>
          <p:cNvSpPr/>
          <p:nvPr/>
        </p:nvSpPr>
        <p:spPr>
          <a:xfrm>
            <a:off x="1762269" y="2109518"/>
            <a:ext cx="2652713" cy="257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xmlns="" id="{629F4B45-4BB9-4967-BEC3-788B00D2A26E}"/>
              </a:ext>
            </a:extLst>
          </p:cNvPr>
          <p:cNvSpPr/>
          <p:nvPr/>
        </p:nvSpPr>
        <p:spPr>
          <a:xfrm>
            <a:off x="4824558" y="2099993"/>
            <a:ext cx="2790824" cy="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xmlns="" id="{110EA746-114B-47DD-8A02-500D4FB9A863}"/>
              </a:ext>
            </a:extLst>
          </p:cNvPr>
          <p:cNvSpPr/>
          <p:nvPr/>
        </p:nvSpPr>
        <p:spPr>
          <a:xfrm>
            <a:off x="1762269" y="3224213"/>
            <a:ext cx="2652713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xmlns="" id="{923A7D81-F05C-401B-A5F5-7B441DE5268F}"/>
              </a:ext>
            </a:extLst>
          </p:cNvPr>
          <p:cNvSpPr/>
          <p:nvPr/>
        </p:nvSpPr>
        <p:spPr>
          <a:xfrm>
            <a:off x="4824557" y="3135836"/>
            <a:ext cx="2526506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xmlns="" id="{477788A1-25F9-4C92-8C8A-53C3EF296BAF}"/>
              </a:ext>
            </a:extLst>
          </p:cNvPr>
          <p:cNvSpPr/>
          <p:nvPr/>
        </p:nvSpPr>
        <p:spPr>
          <a:xfrm>
            <a:off x="1762270" y="4292203"/>
            <a:ext cx="2507456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xmlns="" id="{B1566810-9B1A-45BE-9492-B4FAE1AA51BE}"/>
              </a:ext>
            </a:extLst>
          </p:cNvPr>
          <p:cNvSpPr/>
          <p:nvPr/>
        </p:nvSpPr>
        <p:spPr>
          <a:xfrm>
            <a:off x="4824557" y="4257675"/>
            <a:ext cx="2526506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xmlns="" id="{777AA9EC-96C8-4D59-AE93-E63D45023FE5}"/>
              </a:ext>
            </a:extLst>
          </p:cNvPr>
          <p:cNvSpPr/>
          <p:nvPr/>
        </p:nvSpPr>
        <p:spPr>
          <a:xfrm>
            <a:off x="1967057" y="2400301"/>
            <a:ext cx="230266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xmlns="" id="{93CBD268-2807-4465-8374-5DF5519FFD24}"/>
              </a:ext>
            </a:extLst>
          </p:cNvPr>
          <p:cNvSpPr/>
          <p:nvPr/>
        </p:nvSpPr>
        <p:spPr>
          <a:xfrm>
            <a:off x="5067444" y="2400301"/>
            <a:ext cx="228361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xmlns="" id="{C8111D2A-EDE6-4930-91C9-2420D08634F3}"/>
              </a:ext>
            </a:extLst>
          </p:cNvPr>
          <p:cNvSpPr/>
          <p:nvPr/>
        </p:nvSpPr>
        <p:spPr>
          <a:xfrm>
            <a:off x="1967057" y="3517106"/>
            <a:ext cx="2190750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xmlns="" id="{97A4472C-0EC8-4DFD-B126-FDB18A106970}"/>
              </a:ext>
            </a:extLst>
          </p:cNvPr>
          <p:cNvSpPr/>
          <p:nvPr/>
        </p:nvSpPr>
        <p:spPr>
          <a:xfrm>
            <a:off x="5034107" y="3517106"/>
            <a:ext cx="23169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xmlns="" id="{B1C0C4C1-E1AA-4F7B-81A4-B1923CE69DCE}"/>
              </a:ext>
            </a:extLst>
          </p:cNvPr>
          <p:cNvSpPr/>
          <p:nvPr/>
        </p:nvSpPr>
        <p:spPr>
          <a:xfrm>
            <a:off x="1967057" y="4583906"/>
            <a:ext cx="230266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xmlns="" id="{C5C90F8B-8555-4149-B30F-519D3ECCA7A3}"/>
              </a:ext>
            </a:extLst>
          </p:cNvPr>
          <p:cNvSpPr/>
          <p:nvPr/>
        </p:nvSpPr>
        <p:spPr>
          <a:xfrm>
            <a:off x="5067444" y="4593431"/>
            <a:ext cx="236934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Object11">
            <a:extLst>
              <a:ext uri="{FF2B5EF4-FFF2-40B4-BE49-F238E27FC236}">
                <a16:creationId xmlns:a16="http://schemas.microsoft.com/office/drawing/2014/main" xmlns="" id="{4B0D7D59-222A-4895-8BED-6AB869906F15}"/>
              </a:ext>
            </a:extLst>
          </p:cNvPr>
          <p:cNvSpPr/>
          <p:nvPr/>
        </p:nvSpPr>
        <p:spPr>
          <a:xfrm>
            <a:off x="1854993" y="3918347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xmlns="" id="{74752A51-034A-4B72-8E34-5BDC22DB5443}"/>
              </a:ext>
            </a:extLst>
          </p:cNvPr>
          <p:cNvSpPr/>
          <p:nvPr/>
        </p:nvSpPr>
        <p:spPr>
          <a:xfrm>
            <a:off x="1854993" y="2795913"/>
            <a:ext cx="432673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xmlns="" id="{8E13582D-4631-4C1A-B858-7CFA7DB69EB6}"/>
              </a:ext>
            </a:extLst>
          </p:cNvPr>
          <p:cNvSpPr/>
          <p:nvPr/>
        </p:nvSpPr>
        <p:spPr>
          <a:xfrm>
            <a:off x="1854994" y="2264624"/>
            <a:ext cx="432673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xmlns="" id="{A8D40EED-0297-43B4-B750-FCA2BD4DB893}"/>
              </a:ext>
            </a:extLst>
          </p:cNvPr>
          <p:cNvSpPr/>
          <p:nvPr/>
        </p:nvSpPr>
        <p:spPr>
          <a:xfrm>
            <a:off x="1854993" y="4413051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xmlns="" id="{B9284DFC-6E6A-49D1-9272-3A6329EF3787}"/>
              </a:ext>
            </a:extLst>
          </p:cNvPr>
          <p:cNvSpPr/>
          <p:nvPr/>
        </p:nvSpPr>
        <p:spPr>
          <a:xfrm>
            <a:off x="1854993" y="3347173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xmlns="" id="{78EBE21D-74A4-4CD2-BECD-F89669A61822}"/>
              </a:ext>
            </a:extLst>
          </p:cNvPr>
          <p:cNvSpPr/>
          <p:nvPr/>
        </p:nvSpPr>
        <p:spPr>
          <a:xfrm>
            <a:off x="1854994" y="4924425"/>
            <a:ext cx="4326731" cy="459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xmlns="" id="{705311EB-DBC5-434B-BAA5-279EFF1A3CB7}"/>
              </a:ext>
            </a:extLst>
          </p:cNvPr>
          <p:cNvSpPr/>
          <p:nvPr/>
        </p:nvSpPr>
        <p:spPr>
          <a:xfrm>
            <a:off x="1854993" y="1473723"/>
            <a:ext cx="5787575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xmlns="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820465" y="2333625"/>
            <a:ext cx="323850" cy="32385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xmlns="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820465" y="2862262"/>
            <a:ext cx="333375" cy="333375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xmlns="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820465" y="5057775"/>
            <a:ext cx="333375" cy="333375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xmlns="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820465" y="3414712"/>
            <a:ext cx="333375" cy="32385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xmlns="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820465" y="3957637"/>
            <a:ext cx="333375" cy="333375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xmlns="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820465" y="4510087"/>
            <a:ext cx="333375" cy="32385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xmlns="" id="{0AD4FDAF-0563-4A22-8A5A-2B07345E4587}"/>
              </a:ext>
            </a:extLst>
          </p:cNvPr>
          <p:cNvSpPr/>
          <p:nvPr/>
        </p:nvSpPr>
        <p:spPr>
          <a:xfrm>
            <a:off x="2330050" y="3967162"/>
            <a:ext cx="331350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xmlns="" id="{FD76D832-8611-4268-98FD-E947EF35BBE4}"/>
              </a:ext>
            </a:extLst>
          </p:cNvPr>
          <p:cNvSpPr/>
          <p:nvPr/>
        </p:nvSpPr>
        <p:spPr>
          <a:xfrm>
            <a:off x="2330049" y="2862263"/>
            <a:ext cx="3313509" cy="333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xmlns="" id="{A5077D0B-7D58-4B06-BB0B-08A8B6B323A1}"/>
              </a:ext>
            </a:extLst>
          </p:cNvPr>
          <p:cNvSpPr/>
          <p:nvPr/>
        </p:nvSpPr>
        <p:spPr>
          <a:xfrm>
            <a:off x="2330049" y="2357438"/>
            <a:ext cx="3313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xmlns="" id="{43456D14-316B-45D2-B327-32D47CB0F443}"/>
              </a:ext>
            </a:extLst>
          </p:cNvPr>
          <p:cNvSpPr/>
          <p:nvPr/>
        </p:nvSpPr>
        <p:spPr>
          <a:xfrm>
            <a:off x="2330051" y="4545806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xmlns="" id="{441E33B4-BD33-4306-BA73-148D8050EB3F}"/>
              </a:ext>
            </a:extLst>
          </p:cNvPr>
          <p:cNvSpPr/>
          <p:nvPr/>
        </p:nvSpPr>
        <p:spPr>
          <a:xfrm>
            <a:off x="2330049" y="3419474"/>
            <a:ext cx="33135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xmlns="" id="{25E8271C-55DB-47AF-8A9A-B4366E99AD29}"/>
              </a:ext>
            </a:extLst>
          </p:cNvPr>
          <p:cNvSpPr/>
          <p:nvPr/>
        </p:nvSpPr>
        <p:spPr>
          <a:xfrm>
            <a:off x="2330051" y="5068836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/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xmlns="" id="{705311EB-DBC5-434B-BAA5-279EFF1A3CB7}"/>
              </a:ext>
            </a:extLst>
          </p:cNvPr>
          <p:cNvSpPr/>
          <p:nvPr/>
        </p:nvSpPr>
        <p:spPr>
          <a:xfrm>
            <a:off x="1854993" y="1473723"/>
            <a:ext cx="5787575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0E6C1C-291C-4AD8-8908-3F42F4E68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026BC47-96C2-420B-BDE9-86A14A3E96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Object10">
            <a:extLst>
              <a:ext uri="{FF2B5EF4-FFF2-40B4-BE49-F238E27FC236}">
                <a16:creationId xmlns:a16="http://schemas.microsoft.com/office/drawing/2014/main" xmlns="" id="{BB58379A-F780-4FE5-8892-47B0FD9905B8}"/>
              </a:ext>
            </a:extLst>
          </p:cNvPr>
          <p:cNvSpPr/>
          <p:nvPr/>
        </p:nvSpPr>
        <p:spPr>
          <a:xfrm>
            <a:off x="623456" y="2294336"/>
            <a:ext cx="2714627" cy="270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xmlns="" id="{53AF390B-80DB-478E-9BDA-F9FAF913284D}"/>
              </a:ext>
            </a:extLst>
          </p:cNvPr>
          <p:cNvSpPr/>
          <p:nvPr/>
        </p:nvSpPr>
        <p:spPr>
          <a:xfrm>
            <a:off x="3690505" y="2331245"/>
            <a:ext cx="2714627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2">
            <a:extLst>
              <a:ext uri="{FF2B5EF4-FFF2-40B4-BE49-F238E27FC236}">
                <a16:creationId xmlns:a16="http://schemas.microsoft.com/office/drawing/2014/main" xmlns="" id="{0ACA0C83-E264-479F-A0EB-27A289134FE2}"/>
              </a:ext>
            </a:extLst>
          </p:cNvPr>
          <p:cNvSpPr/>
          <p:nvPr/>
        </p:nvSpPr>
        <p:spPr>
          <a:xfrm>
            <a:off x="623456" y="3374232"/>
            <a:ext cx="2909887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3">
            <a:extLst>
              <a:ext uri="{FF2B5EF4-FFF2-40B4-BE49-F238E27FC236}">
                <a16:creationId xmlns:a16="http://schemas.microsoft.com/office/drawing/2014/main" xmlns="" id="{56502510-B730-476E-BFC1-2DC6D0D4E20E}"/>
              </a:ext>
            </a:extLst>
          </p:cNvPr>
          <p:cNvSpPr/>
          <p:nvPr/>
        </p:nvSpPr>
        <p:spPr>
          <a:xfrm>
            <a:off x="3690505" y="3406379"/>
            <a:ext cx="2696767" cy="246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4">
            <a:extLst>
              <a:ext uri="{FF2B5EF4-FFF2-40B4-BE49-F238E27FC236}">
                <a16:creationId xmlns:a16="http://schemas.microsoft.com/office/drawing/2014/main" xmlns="" id="{76BCFFB0-9EA9-45B3-A705-2428AEA32E0C}"/>
              </a:ext>
            </a:extLst>
          </p:cNvPr>
          <p:cNvSpPr/>
          <p:nvPr/>
        </p:nvSpPr>
        <p:spPr>
          <a:xfrm>
            <a:off x="623456" y="4438650"/>
            <a:ext cx="2521744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xmlns="" id="{15902E92-221B-4A11-9696-5D2BDA3D619F}"/>
              </a:ext>
            </a:extLst>
          </p:cNvPr>
          <p:cNvSpPr/>
          <p:nvPr/>
        </p:nvSpPr>
        <p:spPr>
          <a:xfrm>
            <a:off x="3690505" y="4438650"/>
            <a:ext cx="2696766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6">
            <a:extLst>
              <a:ext uri="{FF2B5EF4-FFF2-40B4-BE49-F238E27FC236}">
                <a16:creationId xmlns:a16="http://schemas.microsoft.com/office/drawing/2014/main" xmlns="" id="{575A8203-EE2F-4F75-9412-63AC49891B2B}"/>
              </a:ext>
            </a:extLst>
          </p:cNvPr>
          <p:cNvSpPr/>
          <p:nvPr/>
        </p:nvSpPr>
        <p:spPr>
          <a:xfrm>
            <a:off x="828242" y="2705099"/>
            <a:ext cx="225504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Object17">
            <a:extLst>
              <a:ext uri="{FF2B5EF4-FFF2-40B4-BE49-F238E27FC236}">
                <a16:creationId xmlns:a16="http://schemas.microsoft.com/office/drawing/2014/main" xmlns="" id="{104145E0-198E-446D-8803-EC00E34FFBEC}"/>
              </a:ext>
            </a:extLst>
          </p:cNvPr>
          <p:cNvSpPr/>
          <p:nvPr/>
        </p:nvSpPr>
        <p:spPr>
          <a:xfrm>
            <a:off x="3961968" y="2738438"/>
            <a:ext cx="244316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xmlns="" id="{A246816C-43A1-4F79-A57B-AB505F0AB154}"/>
              </a:ext>
            </a:extLst>
          </p:cNvPr>
          <p:cNvSpPr/>
          <p:nvPr/>
        </p:nvSpPr>
        <p:spPr>
          <a:xfrm>
            <a:off x="828242" y="3808812"/>
            <a:ext cx="225504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xmlns="" id="{D3CDFBD9-8AF2-4DF4-BE2F-14FC2D3148CA}"/>
              </a:ext>
            </a:extLst>
          </p:cNvPr>
          <p:cNvSpPr/>
          <p:nvPr/>
        </p:nvSpPr>
        <p:spPr>
          <a:xfrm>
            <a:off x="3944108" y="3786187"/>
            <a:ext cx="244316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xmlns="" id="{24B57039-E3D7-40E1-8F82-AB66962AB58B}"/>
              </a:ext>
            </a:extLst>
          </p:cNvPr>
          <p:cNvSpPr/>
          <p:nvPr/>
        </p:nvSpPr>
        <p:spPr>
          <a:xfrm>
            <a:off x="828242" y="4843469"/>
            <a:ext cx="225504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xmlns="" id="{34E3B72F-A743-4152-ACC2-C01DE9581FEF}"/>
              </a:ext>
            </a:extLst>
          </p:cNvPr>
          <p:cNvSpPr/>
          <p:nvPr/>
        </p:nvSpPr>
        <p:spPr>
          <a:xfrm>
            <a:off x="3944108" y="4843469"/>
            <a:ext cx="247888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xmlns="" id="{8B4DC008-6B1D-4CA5-A28B-4938F9FE3910}"/>
              </a:ext>
            </a:extLst>
          </p:cNvPr>
          <p:cNvSpPr/>
          <p:nvPr/>
        </p:nvSpPr>
        <p:spPr>
          <a:xfrm>
            <a:off x="616312" y="1566591"/>
            <a:ext cx="5434013" cy="4193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Title of the slide</a:t>
            </a:r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xmlns="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8860" y="2960370"/>
            <a:ext cx="571500" cy="5715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xmlns="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067198" y="2971800"/>
            <a:ext cx="571500" cy="571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xmlns="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138885" y="2981325"/>
            <a:ext cx="561975" cy="561975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xmlns="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262210" y="3091338"/>
            <a:ext cx="304800" cy="304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xmlns="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200548" y="3105150"/>
            <a:ext cx="304800" cy="3048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xmlns="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272235" y="3114675"/>
            <a:ext cx="295275" cy="295275"/>
          </a:xfrm>
          <a:prstGeom prst="rect">
            <a:avLst/>
          </a:prstGeom>
        </p:spPr>
      </p:pic>
      <p:sp>
        <p:nvSpPr>
          <p:cNvPr id="21" name="Object17">
            <a:extLst>
              <a:ext uri="{FF2B5EF4-FFF2-40B4-BE49-F238E27FC236}">
                <a16:creationId xmlns:a16="http://schemas.microsoft.com/office/drawing/2014/main" xmlns="" id="{86FD6DA5-8C82-4740-8594-C1F99BA3B420}"/>
              </a:ext>
            </a:extLst>
          </p:cNvPr>
          <p:cNvSpPr/>
          <p:nvPr/>
        </p:nvSpPr>
        <p:spPr>
          <a:xfrm>
            <a:off x="6097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xmlns="" id="{9E18781F-BBC7-4589-8897-14F75B07CF5F}"/>
              </a:ext>
            </a:extLst>
          </p:cNvPr>
          <p:cNvSpPr/>
          <p:nvPr/>
        </p:nvSpPr>
        <p:spPr>
          <a:xfrm>
            <a:off x="6002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xmlns="" id="{DA6CA7F4-DE9B-47E9-B177-FF34D42D3E61}"/>
              </a:ext>
            </a:extLst>
          </p:cNvPr>
          <p:cNvSpPr/>
          <p:nvPr/>
        </p:nvSpPr>
        <p:spPr>
          <a:xfrm>
            <a:off x="25909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xmlns="" id="{0CC88F8D-5A61-4B4A-8656-EFBEE4B0F44D}"/>
              </a:ext>
            </a:extLst>
          </p:cNvPr>
          <p:cNvSpPr/>
          <p:nvPr/>
        </p:nvSpPr>
        <p:spPr>
          <a:xfrm>
            <a:off x="25814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xmlns="" id="{6A08498D-6C42-458D-87F6-6271BF19C04D}"/>
              </a:ext>
            </a:extLst>
          </p:cNvPr>
          <p:cNvSpPr/>
          <p:nvPr/>
        </p:nvSpPr>
        <p:spPr>
          <a:xfrm>
            <a:off x="46102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xmlns="" id="{1D81AFF4-284F-4B73-A1C0-9E3440320609}"/>
              </a:ext>
            </a:extLst>
          </p:cNvPr>
          <p:cNvSpPr/>
          <p:nvPr/>
        </p:nvSpPr>
        <p:spPr>
          <a:xfrm>
            <a:off x="46007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938</Words>
  <Application>Microsoft Office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</cp:lastModifiedBy>
  <cp:revision>511</cp:revision>
  <dcterms:created xsi:type="dcterms:W3CDTF">2021-07-09T05:55:08Z</dcterms:created>
  <dcterms:modified xsi:type="dcterms:W3CDTF">2021-11-22T11:19:18Z</dcterms:modified>
</cp:coreProperties>
</file>