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52" y="3241694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1753" y="4049442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36134" y="2645592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400" y="4919363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052736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74</cp:revision>
  <dcterms:created xsi:type="dcterms:W3CDTF">2021-06-21T15:58:00Z</dcterms:created>
  <dcterms:modified xsi:type="dcterms:W3CDTF">2021-07-12T10:20:38Z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