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87FBB52-0771-498C-ABBD-5F9D597175D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42E9AE02-59FA-42A0-B15D-F4C7810C5B7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F14344B1-E9FD-4D8F-ABE7-34C37E57C27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9E070962-DFE8-4379-859C-FE16D623EEB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2B71D3B4-039E-44FB-B098-E5DBE1983C7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782CE52F-4CA0-4E94-BC70-F142F831EC4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31320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5573" y="5085184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12580D4D-0AC1-4CE1-B772-F7FDD9CAA40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C005A3E9-BD8C-42F5-9F8F-AC608BE1BC4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B9B0A91C-82F1-4EC3-8622-11EB2B7C7DE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4E3C6552-160A-47AB-83A4-74BB287091E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4B6AEF21-81B9-4947-B217-48D898D33EE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8264" y="6309320"/>
            <a:ext cx="20574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B6B75988-4EAB-4E5C-BCF8-F18F659BA38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6342F6E6-916B-42DF-A9AC-AB73D8EB96D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A935E52D-2D14-4409-B8A2-DBE7CE70085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B6AEE438-9E17-4530-88E6-68FBB05DCA1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00975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CEA6F7E9-D97B-41E0-8F82-55AB3073694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3FD596CE-F017-4966-8F0D-C64743838A1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37837093-6D66-41C1-8DD9-EBED3AD7EED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60628CCB-066D-459D-AF5D-6C915CF9A8B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FF73B69-0D5D-4D52-ABD2-92D30E125E4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1395157-C2E5-410C-94F4-C40F0C65689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889F3084-7DE2-4A89-9DAD-641E55F3F3D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8126895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2BC58C65-C5DB-4686-8650-A74F3F32215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6B349979-F237-41CE-A7A8-C0B9036F633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B3D8D12-FC5E-4137-81A4-01853CDD378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4B5E95DC-F458-49E7-9ED0-CCFABEC3AD4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33106860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A1822526-5565-434F-9CAA-A63DCCD20CB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100</cp:revision>
  <dcterms:created xsi:type="dcterms:W3CDTF">2021-06-21T15:58:00Z</dcterms:created>
  <dcterms:modified xsi:type="dcterms:W3CDTF">2021-10-12T11:09:47Z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