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1"/>
  </p:notesMasterIdLst>
  <p:sldIdLst>
    <p:sldId id="256" r:id="rId2"/>
    <p:sldId id="258" r:id="rId3"/>
    <p:sldId id="261" r:id="rId4"/>
    <p:sldId id="286" r:id="rId5"/>
    <p:sldId id="285" r:id="rId6"/>
    <p:sldId id="257" r:id="rId7"/>
    <p:sldId id="264" r:id="rId8"/>
    <p:sldId id="263" r:id="rId9"/>
    <p:sldId id="266" r:id="rId10"/>
    <p:sldId id="267" r:id="rId11"/>
    <p:sldId id="269" r:id="rId12"/>
    <p:sldId id="268" r:id="rId13"/>
    <p:sldId id="270" r:id="rId14"/>
    <p:sldId id="272" r:id="rId15"/>
    <p:sldId id="274" r:id="rId16"/>
    <p:sldId id="275" r:id="rId17"/>
    <p:sldId id="276" r:id="rId18"/>
    <p:sldId id="277" r:id="rId19"/>
    <p:sldId id="287" r:id="rId20"/>
    <p:sldId id="278" r:id="rId21"/>
    <p:sldId id="279" r:id="rId22"/>
    <p:sldId id="280" r:id="rId23"/>
    <p:sldId id="281" r:id="rId24"/>
    <p:sldId id="282" r:id="rId25"/>
    <p:sldId id="283" r:id="rId26"/>
    <p:sldId id="288" r:id="rId27"/>
    <p:sldId id="289" r:id="rId28"/>
    <p:sldId id="284" r:id="rId29"/>
    <p:sldId id="27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C80"/>
    <a:srgbClr val="FFFFFF"/>
    <a:srgbClr val="B96E84"/>
    <a:srgbClr val="F2727F"/>
    <a:srgbClr val="F9B293"/>
    <a:srgbClr val="C8D1E5"/>
    <a:srgbClr val="F3F3F3"/>
    <a:srgbClr val="F9F9F9"/>
    <a:srgbClr val="04A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8"/>
  </p:normalViewPr>
  <p:slideViewPr>
    <p:cSldViewPr snapToGrid="0" snapToObjects="1" showGuide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333471776821692E-2"/>
          <c:y val="0.16732448092588292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3-4378-A5F7-0D5202C0E1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3-4378-A5F7-0D5202C0E1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93-4378-A5F7-0D5202C0E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98-456E-B298-959A8B83F1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98-456E-B298-959A8B83F1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98-456E-B298-959A8B83F1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98-456E-B298-959A8B83F1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D98-456E-B298-959A8B83F149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98-456E-B298-959A8B83F14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F9-47C9-A663-6BAC90D5A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F9-47C9-A663-6BAC90D5A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F9-47C9-A663-6BAC90D5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608223"/>
        <c:axId val="1325603647"/>
      </c:lineChart>
      <c:catAx>
        <c:axId val="132560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3647"/>
        <c:crosses val="autoZero"/>
        <c:auto val="1"/>
        <c:lblAlgn val="ctr"/>
        <c:lblOffset val="100"/>
        <c:noMultiLvlLbl val="0"/>
      </c:catAx>
      <c:valAx>
        <c:axId val="132560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>
        <a:solidFill>
          <a:srgbClr val="6C5C80">
            <a:alpha val="90000"/>
          </a:srgbClr>
        </a:solidFill>
        <a:ln>
          <a:solidFill>
            <a:srgbClr val="6C5C80"/>
          </a:solidFill>
        </a:ln>
      </dgm:spPr>
      <dgm:t>
        <a:bodyPr/>
        <a:lstStyle/>
        <a:p>
          <a:r>
            <a:rPr lang="en-IN" dirty="0"/>
            <a:t>Sub Heading</a:t>
          </a: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>
        <a:ln>
          <a:solidFill>
            <a:srgbClr val="6C5C80">
              <a:alpha val="9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</a:t>
          </a:r>
          <a:r>
            <a:rPr lang="en-US" sz="18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here.</a:t>
          </a:r>
          <a:endParaRPr lang="en-IN" sz="1800" dirty="0"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>
        <a:solidFill>
          <a:srgbClr val="B96E84">
            <a:alpha val="70000"/>
          </a:srgbClr>
        </a:solidFill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r>
            <a:rPr lang="en-IN" dirty="0"/>
            <a:t>Sub Heading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r>
            <a:rPr lang="en-US" sz="18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 </a:t>
          </a:r>
          <a:endParaRPr lang="en-IN" sz="1800" dirty="0"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>
        <a:solidFill>
          <a:srgbClr val="F2727F">
            <a:alpha val="50000"/>
          </a:srgbClr>
        </a:solidFill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r>
            <a:rPr lang="en-IN" dirty="0"/>
            <a:t>Sub Heading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C646E5F6-D9E2-4FD9-AC97-24AD60D546AE}">
      <dgm:prSet phldrT="[Text]" custT="1"/>
      <dgm:spPr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E30B7578-271F-4F9C-BF8E-A255992C44DD}" type="parTrans" cxnId="{5FF16B6E-303B-41A1-BC95-F9953BD82089}">
      <dgm:prSet/>
      <dgm:spPr/>
      <dgm:t>
        <a:bodyPr/>
        <a:lstStyle/>
        <a:p>
          <a:endParaRPr lang="en-IN"/>
        </a:p>
      </dgm:t>
    </dgm:pt>
    <dgm:pt modelId="{D0EA57EB-7FEC-42E6-805A-8E5826E3D7E0}" type="sibTrans" cxnId="{5FF16B6E-303B-41A1-BC95-F9953BD82089}">
      <dgm:prSet/>
      <dgm:spPr/>
      <dgm:t>
        <a:bodyPr/>
        <a:lstStyle/>
        <a:p>
          <a:endParaRPr lang="en-IN"/>
        </a:p>
      </dgm:t>
    </dgm:pt>
    <dgm:pt modelId="{7B4693D8-FD89-F049-B3D4-13C88DB54655}">
      <dgm:prSet phldrT="[Text]" custT="1"/>
      <dgm:spPr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9C052FA9-664F-F44A-9D6A-BF12776F0997}" type="parTrans" cxnId="{BA955974-64C2-F74A-8E97-15C873573A60}">
      <dgm:prSet/>
      <dgm:spPr/>
      <dgm:t>
        <a:bodyPr/>
        <a:lstStyle/>
        <a:p>
          <a:endParaRPr lang="en-GB"/>
        </a:p>
      </dgm:t>
    </dgm:pt>
    <dgm:pt modelId="{1CBB5807-1FCE-F640-9C5D-B5EE0C0F3ABE}" type="sibTrans" cxnId="{BA955974-64C2-F74A-8E97-15C873573A60}">
      <dgm:prSet/>
      <dgm:spPr/>
      <dgm:t>
        <a:bodyPr/>
        <a:lstStyle/>
        <a:p>
          <a:endParaRPr lang="en-GB"/>
        </a:p>
      </dgm:t>
    </dgm:pt>
    <dgm:pt modelId="{E6DA7D1D-3BEE-994B-A9FE-0F65B477744D}">
      <dgm:prSet phldrT="[Text]" custT="1"/>
      <dgm:spPr>
        <a:ln>
          <a:solidFill>
            <a:srgbClr val="6C5C80">
              <a:alpha val="9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1A2416C6-15A1-6847-8974-EFEF5E5E02DB}" type="sibTrans" cxnId="{E6E7E353-1805-A24A-9990-768AC55CC2C4}">
      <dgm:prSet/>
      <dgm:spPr/>
      <dgm:t>
        <a:bodyPr/>
        <a:lstStyle/>
        <a:p>
          <a:endParaRPr lang="en-GB"/>
        </a:p>
      </dgm:t>
    </dgm:pt>
    <dgm:pt modelId="{9FB20857-48D5-8540-9C8D-BDC4BAFF88CD}" type="parTrans" cxnId="{E6E7E353-1805-A24A-9990-768AC55CC2C4}">
      <dgm:prSet/>
      <dgm:spPr/>
      <dgm:t>
        <a:bodyPr/>
        <a:lstStyle/>
        <a:p>
          <a:endParaRPr lang="en-GB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3" custLinFactNeighborY="7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D5D6D-878D-4D1C-9011-948821DA935C}" type="pres">
      <dgm:prSet presAssocID="{9307FA3C-8F52-44C2-A9A7-E7556CE9181A}" presName="descendantText" presStyleLbl="alignAcc1" presStyleIdx="0" presStyleCnt="3" custLinFactNeighborX="0" custLinFactNeighborY="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1367D-82EA-4EE6-88E3-09A514F610B2}" type="pres">
      <dgm:prSet presAssocID="{F38080A5-16FC-4AB8-90CE-E1E09102042F}" presName="descendantText" presStyleLbl="alignAcc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E6E7E353-1805-A24A-9990-768AC55CC2C4}" srcId="{9307FA3C-8F52-44C2-A9A7-E7556CE9181A}" destId="{E6DA7D1D-3BEE-994B-A9FE-0F65B477744D}" srcOrd="1" destOrd="0" parTransId="{9FB20857-48D5-8540-9C8D-BDC4BAFF88CD}" sibTransId="{1A2416C6-15A1-6847-8974-EFEF5E5E02DB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E7E7DBF9-821A-054B-8FDC-21ED2B00D3CA}" type="presOf" srcId="{E6DA7D1D-3BEE-994B-A9FE-0F65B477744D}" destId="{731D5D6D-878D-4D1C-9011-948821DA935C}" srcOrd="0" destOrd="1" presId="urn:microsoft.com/office/officeart/2005/8/layout/chevron2"/>
    <dgm:cxn modelId="{E29B2642-45F7-439A-A132-9E65EED012AA}" type="presOf" srcId="{C646E5F6-D9E2-4FD9-AC97-24AD60D546AE}" destId="{FE01367D-82EA-4EE6-88E3-09A514F610B2}" srcOrd="0" destOrd="1" presId="urn:microsoft.com/office/officeart/2005/8/layout/chevron2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5FF16B6E-303B-41A1-BC95-F9953BD82089}" srcId="{F38080A5-16FC-4AB8-90CE-E1E09102042F}" destId="{C646E5F6-D9E2-4FD9-AC97-24AD60D546AE}" srcOrd="1" destOrd="0" parTransId="{E30B7578-271F-4F9C-BF8E-A255992C44DD}" sibTransId="{D0EA57EB-7FEC-42E6-805A-8E5826E3D7E0}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BA955974-64C2-F74A-8E97-15C873573A60}" srcId="{84030F97-8894-4F20-A626-BD216FDD7C02}" destId="{7B4693D8-FD89-F049-B3D4-13C88DB54655}" srcOrd="1" destOrd="0" parTransId="{9C052FA9-664F-F44A-9D6A-BF12776F0997}" sibTransId="{1CBB5807-1FCE-F640-9C5D-B5EE0C0F3ABE}"/>
    <dgm:cxn modelId="{96B01FA6-FD79-0A47-B6ED-C32275ACE826}" type="presOf" srcId="{7B4693D8-FD89-F049-B3D4-13C88DB54655}" destId="{4FAA980D-5EDF-401F-84C5-5CF9D3F6A57E}" srcOrd="0" destOrd="1" presId="urn:microsoft.com/office/officeart/2005/8/layout/chevron2"/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IN" dirty="0"/>
            <a:t>Sub heading one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Sub heading two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Sub heading three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>
        <a:solidFill>
          <a:srgbClr val="B96E84"/>
        </a:solidFill>
      </dgm:spPr>
      <dgm:t>
        <a:bodyPr/>
        <a:lstStyle/>
        <a:p>
          <a:r>
            <a:rPr lang="en-IN" dirty="0"/>
            <a:t>Sub heading four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>
        <a:solidFill>
          <a:srgbClr val="6C5C80"/>
        </a:solidFill>
      </dgm:spPr>
      <dgm:t>
        <a:bodyPr/>
        <a:lstStyle/>
        <a:p>
          <a:r>
            <a:rPr lang="en-IN" dirty="0"/>
            <a:t>Sub heading five</a:t>
          </a:r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  <dgm:t>
        <a:bodyPr/>
        <a:lstStyle/>
        <a:p>
          <a:endParaRPr lang="en-US"/>
        </a:p>
      </dgm:t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  <dgm:t>
        <a:bodyPr/>
        <a:lstStyle/>
        <a:p>
          <a:endParaRPr lang="en-US"/>
        </a:p>
      </dgm:t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  <dgm:t>
        <a:bodyPr/>
        <a:lstStyle/>
        <a:p>
          <a:endParaRPr lang="en-US"/>
        </a:p>
      </dgm:t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  <dgm:t>
        <a:bodyPr/>
        <a:lstStyle/>
        <a:p>
          <a:endParaRPr lang="en-US"/>
        </a:p>
      </dgm:t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  <dgm:t>
        <a:bodyPr/>
        <a:lstStyle/>
        <a:p>
          <a:endParaRPr lang="en-US"/>
        </a:p>
      </dgm:t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2000" dirty="0">
              <a:latin typeface="Calibre Medium" panose="020B0603030202060203"/>
            </a:rPr>
            <a:t>Sub Heading One</a:t>
          </a: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 custT="1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 custT="1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2000" dirty="0">
              <a:latin typeface="Calibre Medium" panose="020B0603030202060203"/>
            </a:rPr>
            <a:t>Sub Heading Two</a:t>
          </a: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 custT="1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2000" dirty="0">
              <a:latin typeface="Calibre Medium" panose="020B0603030202060203"/>
            </a:rPr>
            <a:t>Sub Heading Three</a:t>
          </a: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 custT="1"/>
      <dgm:spPr>
        <a:solidFill>
          <a:schemeClr val="accent5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 custT="1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  <dgm:t>
        <a:bodyPr/>
        <a:lstStyle/>
        <a:p>
          <a:endParaRPr lang="en-US"/>
        </a:p>
      </dgm:t>
    </dgm:pt>
    <dgm:pt modelId="{5997163F-901D-41EE-8017-D1FF539EDDC4}" type="pres">
      <dgm:prSet presAssocID="{45E09DC0-A778-4433-A28C-44FB7D89B6DE}" presName="entireBox" presStyleLbl="node1" presStyleIdx="0" presStyleCnt="3"/>
      <dgm:spPr/>
      <dgm:t>
        <a:bodyPr/>
        <a:lstStyle/>
        <a:p>
          <a:endParaRPr lang="en-US"/>
        </a:p>
      </dgm:t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 custLinFactNeighborY="4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3887D-2F91-4D44-8FD4-8CF03AF80C05}" type="pres">
      <dgm:prSet presAssocID="{C77AFEA5-1A33-4E36-8578-CCDF3CE0665B}" presName="childTextBox" presStyleLbl="fgAccFollowNode1" presStyleIdx="1" presStyleCnt="6" custLinFactNeighborX="0" custLinFactNeighborY="4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EABD5E4E-0EFD-4C71-8165-65FBFC542983}" type="pres">
      <dgm:prSet presAssocID="{FDEA2628-1E5D-4C5A-8234-AFB55172D3D2}" presName="arrow" presStyleLbl="node1" presStyleIdx="1" presStyleCnt="3"/>
      <dgm:spPr/>
      <dgm:t>
        <a:bodyPr/>
        <a:lstStyle/>
        <a:p>
          <a:endParaRPr lang="en-US"/>
        </a:p>
      </dgm:t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07EDF43-9499-4F41-BDED-86DCCBFB86AD}" type="pres">
      <dgm:prSet presAssocID="{B6FB5144-C1CF-45DC-9737-AD0A038E1AE9}" presName="arrow" presStyleLbl="node1" presStyleIdx="2" presStyleCnt="3" custLinFactNeighborY="-674"/>
      <dgm:spPr/>
      <dgm:t>
        <a:bodyPr/>
        <a:lstStyle/>
        <a:p>
          <a:endParaRPr lang="en-US"/>
        </a:p>
      </dgm:t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25C77-5BF3-427A-B168-480D45171C77}" type="pres">
      <dgm:prSet presAssocID="{EEA70430-BA8B-43D2-BCC0-BA8F696C338E}" presName="childTextArrow" presStyleLbl="fgAccFollowNode1" presStyleIdx="5" presStyleCnt="6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115BED-C6FA-4039-A7FF-0735C7276D4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8B2DA62-CCF7-4FD9-B380-8229A812721A}">
      <dgm:prSet phldrT="[Text]" custT="1"/>
      <dgm:spPr>
        <a:solidFill>
          <a:srgbClr val="F9B293"/>
        </a:solidFill>
      </dgm:spPr>
      <dgm:t>
        <a:bodyPr/>
        <a:lstStyle/>
        <a:p>
          <a:r>
            <a:rPr lang="en-IN" sz="2400" dirty="0"/>
            <a:t>Sub heading one</a:t>
          </a:r>
        </a:p>
      </dgm:t>
    </dgm:pt>
    <dgm:pt modelId="{56713573-7549-45F1-B10B-17F4FFC35E0B}" type="parTrans" cxnId="{AF8E1ECD-35AC-4114-B050-7E4539231B1B}">
      <dgm:prSet/>
      <dgm:spPr/>
      <dgm:t>
        <a:bodyPr/>
        <a:lstStyle/>
        <a:p>
          <a:endParaRPr lang="en-IN"/>
        </a:p>
      </dgm:t>
    </dgm:pt>
    <dgm:pt modelId="{2B0DE80A-A6EB-4CE7-9DBE-F2651063CCF0}" type="sibTrans" cxnId="{AF8E1ECD-35AC-4114-B050-7E4539231B1B}">
      <dgm:prSet/>
      <dgm:spPr/>
      <dgm:t>
        <a:bodyPr/>
        <a:lstStyle/>
        <a:p>
          <a:endParaRPr lang="en-IN"/>
        </a:p>
      </dgm:t>
    </dgm:pt>
    <dgm:pt modelId="{4005548D-EACD-4B0E-97AC-50782581FBEC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2400" dirty="0"/>
            <a:t>Sub heading two</a:t>
          </a:r>
        </a:p>
      </dgm:t>
    </dgm:pt>
    <dgm:pt modelId="{19CAE396-C0FF-419B-990F-98D8C5831960}" type="parTrans" cxnId="{68D1D0F3-BF8C-4B23-95D3-1013E5800A7D}">
      <dgm:prSet/>
      <dgm:spPr/>
      <dgm:t>
        <a:bodyPr/>
        <a:lstStyle/>
        <a:p>
          <a:endParaRPr lang="en-IN"/>
        </a:p>
      </dgm:t>
    </dgm:pt>
    <dgm:pt modelId="{7F00A8EF-7DB2-4FE7-A862-E108B4023C63}" type="sibTrans" cxnId="{68D1D0F3-BF8C-4B23-95D3-1013E5800A7D}">
      <dgm:prSet/>
      <dgm:spPr/>
      <dgm:t>
        <a:bodyPr/>
        <a:lstStyle/>
        <a:p>
          <a:endParaRPr lang="en-IN"/>
        </a:p>
      </dgm:t>
    </dgm:pt>
    <dgm:pt modelId="{5D760F59-A520-4626-89B6-66E5FE3D365A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2400" dirty="0"/>
            <a:t>Sub heading three</a:t>
          </a:r>
        </a:p>
      </dgm:t>
    </dgm:pt>
    <dgm:pt modelId="{1B33D2B6-1A71-4991-9CE3-39174E493FE3}" type="sibTrans" cxnId="{49222B31-CA40-49FC-83B2-659FC2532253}">
      <dgm:prSet/>
      <dgm:spPr/>
      <dgm:t>
        <a:bodyPr/>
        <a:lstStyle/>
        <a:p>
          <a:endParaRPr lang="en-IN"/>
        </a:p>
      </dgm:t>
    </dgm:pt>
    <dgm:pt modelId="{506E5069-F0AA-4928-A9D8-5A1DE2144E5B}" type="parTrans" cxnId="{49222B31-CA40-49FC-83B2-659FC2532253}">
      <dgm:prSet/>
      <dgm:spPr/>
      <dgm:t>
        <a:bodyPr/>
        <a:lstStyle/>
        <a:p>
          <a:endParaRPr lang="en-IN"/>
        </a:p>
      </dgm:t>
    </dgm:pt>
    <dgm:pt modelId="{83BE92F2-16AC-42C9-96FA-DC3EE9B06376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2400" dirty="0"/>
            <a:t>Sub heading four</a:t>
          </a:r>
        </a:p>
      </dgm:t>
    </dgm:pt>
    <dgm:pt modelId="{99473F7B-36B9-4F7D-930F-CD24865EF722}" type="parTrans" cxnId="{D4B80E12-AE40-402E-A747-7A23E7AFD3A0}">
      <dgm:prSet/>
      <dgm:spPr/>
      <dgm:t>
        <a:bodyPr/>
        <a:lstStyle/>
        <a:p>
          <a:endParaRPr lang="en-IN"/>
        </a:p>
      </dgm:t>
    </dgm:pt>
    <dgm:pt modelId="{71D85DEC-246D-4D72-B896-0F51E4CF22C1}" type="sibTrans" cxnId="{D4B80E12-AE40-402E-A747-7A23E7AFD3A0}">
      <dgm:prSet/>
      <dgm:spPr/>
      <dgm:t>
        <a:bodyPr/>
        <a:lstStyle/>
        <a:p>
          <a:endParaRPr lang="en-IN"/>
        </a:p>
      </dgm:t>
    </dgm:pt>
    <dgm:pt modelId="{67EB4C01-9B41-449E-82D3-AB8EC0BA1E0C}" type="pres">
      <dgm:prSet presAssocID="{89115BED-C6FA-4039-A7FF-0735C7276D44}" presName="Name0" presStyleCnt="0">
        <dgm:presLayoutVars>
          <dgm:dir/>
          <dgm:resizeHandles val="exact"/>
        </dgm:presLayoutVars>
      </dgm:prSet>
      <dgm:spPr/>
    </dgm:pt>
    <dgm:pt modelId="{33EFA050-CB37-40E4-A573-FEB2A1F4C13D}" type="pres">
      <dgm:prSet presAssocID="{89115BED-C6FA-4039-A7FF-0735C7276D44}" presName="bkgdShp" presStyleLbl="alignAccFollowNode1" presStyleIdx="0" presStyleCnt="1"/>
      <dgm:spPr>
        <a:solidFill>
          <a:srgbClr val="B96E84">
            <a:alpha val="62000"/>
          </a:srgbClr>
        </a:solidFill>
        <a:ln>
          <a:solidFill>
            <a:schemeClr val="accent1">
              <a:tint val="40000"/>
              <a:hueOff val="0"/>
              <a:satOff val="0"/>
              <a:lumOff val="0"/>
              <a:alpha val="67000"/>
            </a:schemeClr>
          </a:solidFill>
        </a:ln>
      </dgm:spPr>
    </dgm:pt>
    <dgm:pt modelId="{9A8DAA7F-7850-4936-AEFD-5AA0667621D7}" type="pres">
      <dgm:prSet presAssocID="{89115BED-C6FA-4039-A7FF-0735C7276D44}" presName="linComp" presStyleCnt="0"/>
      <dgm:spPr/>
    </dgm:pt>
    <dgm:pt modelId="{B9C8B752-F5A1-43A9-94A9-9C3DC817C12B}" type="pres">
      <dgm:prSet presAssocID="{F8B2DA62-CCF7-4FD9-B380-8229A812721A}" presName="compNode" presStyleCnt="0"/>
      <dgm:spPr/>
    </dgm:pt>
    <dgm:pt modelId="{74667F5F-7C35-4665-A16A-0330B23F92D5}" type="pres">
      <dgm:prSet presAssocID="{F8B2DA62-CCF7-4FD9-B380-8229A81272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EF78F-5870-43F4-8ABE-4544319590F5}" type="pres">
      <dgm:prSet presAssocID="{F8B2DA62-CCF7-4FD9-B380-8229A812721A}" presName="invisiNode" presStyleLbl="node1" presStyleIdx="0" presStyleCnt="4"/>
      <dgm:spPr/>
    </dgm:pt>
    <dgm:pt modelId="{BEA563CC-AFC0-4D84-8772-F2770FAE4488}" type="pres">
      <dgm:prSet presAssocID="{F8B2DA62-CCF7-4FD9-B380-8229A812721A}" presName="imagNode" presStyleLbl="fgImgPlace1" presStyleIdx="0" presStyleCnt="4"/>
      <dgm:spPr/>
    </dgm:pt>
    <dgm:pt modelId="{E8E99B74-ECC1-42D4-8EF1-11AC9ADA0C93}" type="pres">
      <dgm:prSet presAssocID="{2B0DE80A-A6EB-4CE7-9DBE-F2651063CCF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A2DDA9C-BCA4-4C62-B2A4-6FECCDFA0DBB}" type="pres">
      <dgm:prSet presAssocID="{4005548D-EACD-4B0E-97AC-50782581FBEC}" presName="compNode" presStyleCnt="0"/>
      <dgm:spPr/>
    </dgm:pt>
    <dgm:pt modelId="{01671BE4-721F-4562-BD5C-0456CF414075}" type="pres">
      <dgm:prSet presAssocID="{4005548D-EACD-4B0E-97AC-50782581FBE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F13E8-82BE-4722-A841-21122B0EC75A}" type="pres">
      <dgm:prSet presAssocID="{4005548D-EACD-4B0E-97AC-50782581FBEC}" presName="invisiNode" presStyleLbl="node1" presStyleIdx="1" presStyleCnt="4"/>
      <dgm:spPr/>
    </dgm:pt>
    <dgm:pt modelId="{44A23CB1-A46B-4E29-B7A6-B648FD79F70F}" type="pres">
      <dgm:prSet presAssocID="{4005548D-EACD-4B0E-97AC-50782581FBEC}" presName="imagNode" presStyleLbl="fgImgPlace1" presStyleIdx="1" presStyleCnt="4"/>
      <dgm:spPr/>
    </dgm:pt>
    <dgm:pt modelId="{27BA04CF-5180-4B05-B152-41447A48CFB8}" type="pres">
      <dgm:prSet presAssocID="{7F00A8EF-7DB2-4FE7-A862-E108B4023C6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93EDAF-2E7A-455C-A2D8-45AAD1E73DB1}" type="pres">
      <dgm:prSet presAssocID="{5D760F59-A520-4626-89B6-66E5FE3D365A}" presName="compNode" presStyleCnt="0"/>
      <dgm:spPr/>
    </dgm:pt>
    <dgm:pt modelId="{DE1FEF55-7D9F-4D75-BE79-2E548FE6B127}" type="pres">
      <dgm:prSet presAssocID="{5D760F59-A520-4626-89B6-66E5FE3D365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D3044-2E17-4969-B53E-5AF6B4501DF9}" type="pres">
      <dgm:prSet presAssocID="{5D760F59-A520-4626-89B6-66E5FE3D365A}" presName="invisiNode" presStyleLbl="node1" presStyleIdx="2" presStyleCnt="4"/>
      <dgm:spPr/>
    </dgm:pt>
    <dgm:pt modelId="{36D3D1E8-50AA-46EF-8A45-998EF472E632}" type="pres">
      <dgm:prSet presAssocID="{5D760F59-A520-4626-89B6-66E5FE3D365A}" presName="imagNode" presStyleLbl="fgImgPlace1" presStyleIdx="2" presStyleCnt="4"/>
      <dgm:spPr/>
    </dgm:pt>
    <dgm:pt modelId="{5D6879EF-265B-443D-BE40-96F61B1FAD37}" type="pres">
      <dgm:prSet presAssocID="{1B33D2B6-1A71-4991-9CE3-39174E493FE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41C367-560D-4EE5-9505-B22CCA319AAC}" type="pres">
      <dgm:prSet presAssocID="{83BE92F2-16AC-42C9-96FA-DC3EE9B06376}" presName="compNode" presStyleCnt="0"/>
      <dgm:spPr/>
    </dgm:pt>
    <dgm:pt modelId="{EFFF0354-1863-4E69-81BC-0D43884EC3FA}" type="pres">
      <dgm:prSet presAssocID="{83BE92F2-16AC-42C9-96FA-DC3EE9B0637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2787C-999D-41CB-A78E-B811B27C3674}" type="pres">
      <dgm:prSet presAssocID="{83BE92F2-16AC-42C9-96FA-DC3EE9B06376}" presName="invisiNode" presStyleLbl="node1" presStyleIdx="3" presStyleCnt="4"/>
      <dgm:spPr/>
    </dgm:pt>
    <dgm:pt modelId="{0AE33F2C-2A0C-4658-8B09-E1A2457AB175}" type="pres">
      <dgm:prSet presAssocID="{83BE92F2-16AC-42C9-96FA-DC3EE9B06376}" presName="imagNode" presStyleLbl="fgImgPlace1" presStyleIdx="3" presStyleCnt="4"/>
      <dgm:spPr/>
    </dgm:pt>
  </dgm:ptLst>
  <dgm:cxnLst>
    <dgm:cxn modelId="{AF8E1ECD-35AC-4114-B050-7E4539231B1B}" srcId="{89115BED-C6FA-4039-A7FF-0735C7276D44}" destId="{F8B2DA62-CCF7-4FD9-B380-8229A812721A}" srcOrd="0" destOrd="0" parTransId="{56713573-7549-45F1-B10B-17F4FFC35E0B}" sibTransId="{2B0DE80A-A6EB-4CE7-9DBE-F2651063CCF0}"/>
    <dgm:cxn modelId="{34DDA29E-03FF-4A9A-B8E4-990386338DD4}" type="presOf" srcId="{89115BED-C6FA-4039-A7FF-0735C7276D44}" destId="{67EB4C01-9B41-449E-82D3-AB8EC0BA1E0C}" srcOrd="0" destOrd="0" presId="urn:microsoft.com/office/officeart/2005/8/layout/pList2"/>
    <dgm:cxn modelId="{809C7475-0312-4F8A-935D-38B0C0F47283}" type="presOf" srcId="{5D760F59-A520-4626-89B6-66E5FE3D365A}" destId="{DE1FEF55-7D9F-4D75-BE79-2E548FE6B127}" srcOrd="0" destOrd="0" presId="urn:microsoft.com/office/officeart/2005/8/layout/pList2"/>
    <dgm:cxn modelId="{68D1D0F3-BF8C-4B23-95D3-1013E5800A7D}" srcId="{89115BED-C6FA-4039-A7FF-0735C7276D44}" destId="{4005548D-EACD-4B0E-97AC-50782581FBEC}" srcOrd="1" destOrd="0" parTransId="{19CAE396-C0FF-419B-990F-98D8C5831960}" sibTransId="{7F00A8EF-7DB2-4FE7-A862-E108B4023C63}"/>
    <dgm:cxn modelId="{3ED98C00-BA21-4E9B-87AD-BDDE0EAD4585}" type="presOf" srcId="{F8B2DA62-CCF7-4FD9-B380-8229A812721A}" destId="{74667F5F-7C35-4665-A16A-0330B23F92D5}" srcOrd="0" destOrd="0" presId="urn:microsoft.com/office/officeart/2005/8/layout/pList2"/>
    <dgm:cxn modelId="{7B2517A3-1FB6-43CF-8A85-AC93CC4B1C32}" type="presOf" srcId="{4005548D-EACD-4B0E-97AC-50782581FBEC}" destId="{01671BE4-721F-4562-BD5C-0456CF414075}" srcOrd="0" destOrd="0" presId="urn:microsoft.com/office/officeart/2005/8/layout/pList2"/>
    <dgm:cxn modelId="{B019D97B-2035-4F6C-B649-20AEC15B212E}" type="presOf" srcId="{83BE92F2-16AC-42C9-96FA-DC3EE9B06376}" destId="{EFFF0354-1863-4E69-81BC-0D43884EC3FA}" srcOrd="0" destOrd="0" presId="urn:microsoft.com/office/officeart/2005/8/layout/pList2"/>
    <dgm:cxn modelId="{D4B80E12-AE40-402E-A747-7A23E7AFD3A0}" srcId="{89115BED-C6FA-4039-A7FF-0735C7276D44}" destId="{83BE92F2-16AC-42C9-96FA-DC3EE9B06376}" srcOrd="3" destOrd="0" parTransId="{99473F7B-36B9-4F7D-930F-CD24865EF722}" sibTransId="{71D85DEC-246D-4D72-B896-0F51E4CF22C1}"/>
    <dgm:cxn modelId="{75314050-691A-4018-AC37-14C4E28E6882}" type="presOf" srcId="{7F00A8EF-7DB2-4FE7-A862-E108B4023C63}" destId="{27BA04CF-5180-4B05-B152-41447A48CFB8}" srcOrd="0" destOrd="0" presId="urn:microsoft.com/office/officeart/2005/8/layout/pList2"/>
    <dgm:cxn modelId="{49222B31-CA40-49FC-83B2-659FC2532253}" srcId="{89115BED-C6FA-4039-A7FF-0735C7276D44}" destId="{5D760F59-A520-4626-89B6-66E5FE3D365A}" srcOrd="2" destOrd="0" parTransId="{506E5069-F0AA-4928-A9D8-5A1DE2144E5B}" sibTransId="{1B33D2B6-1A71-4991-9CE3-39174E493FE3}"/>
    <dgm:cxn modelId="{08446319-D5AB-4B7A-9E41-DC564A9F58C9}" type="presOf" srcId="{2B0DE80A-A6EB-4CE7-9DBE-F2651063CCF0}" destId="{E8E99B74-ECC1-42D4-8EF1-11AC9ADA0C93}" srcOrd="0" destOrd="0" presId="urn:microsoft.com/office/officeart/2005/8/layout/pList2"/>
    <dgm:cxn modelId="{29C3C4F0-1320-41F9-B673-0A8B48A97DD2}" type="presOf" srcId="{1B33D2B6-1A71-4991-9CE3-39174E493FE3}" destId="{5D6879EF-265B-443D-BE40-96F61B1FAD37}" srcOrd="0" destOrd="0" presId="urn:microsoft.com/office/officeart/2005/8/layout/pList2"/>
    <dgm:cxn modelId="{38EDA795-C6E7-4F63-8C9C-1C0F7A53F52D}" type="presParOf" srcId="{67EB4C01-9B41-449E-82D3-AB8EC0BA1E0C}" destId="{33EFA050-CB37-40E4-A573-FEB2A1F4C13D}" srcOrd="0" destOrd="0" presId="urn:microsoft.com/office/officeart/2005/8/layout/pList2"/>
    <dgm:cxn modelId="{579979A6-8962-479A-96B6-4C4F0F0D8931}" type="presParOf" srcId="{67EB4C01-9B41-449E-82D3-AB8EC0BA1E0C}" destId="{9A8DAA7F-7850-4936-AEFD-5AA0667621D7}" srcOrd="1" destOrd="0" presId="urn:microsoft.com/office/officeart/2005/8/layout/pList2"/>
    <dgm:cxn modelId="{6442ED88-513B-4B56-9DD5-7946D2F36B46}" type="presParOf" srcId="{9A8DAA7F-7850-4936-AEFD-5AA0667621D7}" destId="{B9C8B752-F5A1-43A9-94A9-9C3DC817C12B}" srcOrd="0" destOrd="0" presId="urn:microsoft.com/office/officeart/2005/8/layout/pList2"/>
    <dgm:cxn modelId="{FD487076-A32B-439E-8743-B9AF446A2299}" type="presParOf" srcId="{B9C8B752-F5A1-43A9-94A9-9C3DC817C12B}" destId="{74667F5F-7C35-4665-A16A-0330B23F92D5}" srcOrd="0" destOrd="0" presId="urn:microsoft.com/office/officeart/2005/8/layout/pList2"/>
    <dgm:cxn modelId="{92BE3B37-AA2E-44E8-B7DE-30E7877AAF25}" type="presParOf" srcId="{B9C8B752-F5A1-43A9-94A9-9C3DC817C12B}" destId="{12EEF78F-5870-43F4-8ABE-4544319590F5}" srcOrd="1" destOrd="0" presId="urn:microsoft.com/office/officeart/2005/8/layout/pList2"/>
    <dgm:cxn modelId="{B2AAB1EB-C829-4203-83D2-22B2066C38BB}" type="presParOf" srcId="{B9C8B752-F5A1-43A9-94A9-9C3DC817C12B}" destId="{BEA563CC-AFC0-4D84-8772-F2770FAE4488}" srcOrd="2" destOrd="0" presId="urn:microsoft.com/office/officeart/2005/8/layout/pList2"/>
    <dgm:cxn modelId="{1782D0BA-EDD4-4FC1-BDD3-1708E08580F2}" type="presParOf" srcId="{9A8DAA7F-7850-4936-AEFD-5AA0667621D7}" destId="{E8E99B74-ECC1-42D4-8EF1-11AC9ADA0C93}" srcOrd="1" destOrd="0" presId="urn:microsoft.com/office/officeart/2005/8/layout/pList2"/>
    <dgm:cxn modelId="{BDCE4DC2-3BD8-45E1-BF31-31E09393E92A}" type="presParOf" srcId="{9A8DAA7F-7850-4936-AEFD-5AA0667621D7}" destId="{BA2DDA9C-BCA4-4C62-B2A4-6FECCDFA0DBB}" srcOrd="2" destOrd="0" presId="urn:microsoft.com/office/officeart/2005/8/layout/pList2"/>
    <dgm:cxn modelId="{C3C4284F-6B9E-4C61-AF4F-DE6605BDA567}" type="presParOf" srcId="{BA2DDA9C-BCA4-4C62-B2A4-6FECCDFA0DBB}" destId="{01671BE4-721F-4562-BD5C-0456CF414075}" srcOrd="0" destOrd="0" presId="urn:microsoft.com/office/officeart/2005/8/layout/pList2"/>
    <dgm:cxn modelId="{4C72D0A9-4797-4667-9270-17530072E242}" type="presParOf" srcId="{BA2DDA9C-BCA4-4C62-B2A4-6FECCDFA0DBB}" destId="{F83F13E8-82BE-4722-A841-21122B0EC75A}" srcOrd="1" destOrd="0" presId="urn:microsoft.com/office/officeart/2005/8/layout/pList2"/>
    <dgm:cxn modelId="{F782C75A-04E9-4B72-A0CF-FD164330D4F5}" type="presParOf" srcId="{BA2DDA9C-BCA4-4C62-B2A4-6FECCDFA0DBB}" destId="{44A23CB1-A46B-4E29-B7A6-B648FD79F70F}" srcOrd="2" destOrd="0" presId="urn:microsoft.com/office/officeart/2005/8/layout/pList2"/>
    <dgm:cxn modelId="{49F9BF7C-58E0-47BA-A7AA-236F966272A9}" type="presParOf" srcId="{9A8DAA7F-7850-4936-AEFD-5AA0667621D7}" destId="{27BA04CF-5180-4B05-B152-41447A48CFB8}" srcOrd="3" destOrd="0" presId="urn:microsoft.com/office/officeart/2005/8/layout/pList2"/>
    <dgm:cxn modelId="{BE3F6A9F-CBE1-43D6-830A-675C05A44660}" type="presParOf" srcId="{9A8DAA7F-7850-4936-AEFD-5AA0667621D7}" destId="{D093EDAF-2E7A-455C-A2D8-45AAD1E73DB1}" srcOrd="4" destOrd="0" presId="urn:microsoft.com/office/officeart/2005/8/layout/pList2"/>
    <dgm:cxn modelId="{074EB578-6D8C-4874-A831-F245E691C2E7}" type="presParOf" srcId="{D093EDAF-2E7A-455C-A2D8-45AAD1E73DB1}" destId="{DE1FEF55-7D9F-4D75-BE79-2E548FE6B127}" srcOrd="0" destOrd="0" presId="urn:microsoft.com/office/officeart/2005/8/layout/pList2"/>
    <dgm:cxn modelId="{BE706283-E52E-456B-B5EE-4A8477B3DE48}" type="presParOf" srcId="{D093EDAF-2E7A-455C-A2D8-45AAD1E73DB1}" destId="{2F4D3044-2E17-4969-B53E-5AF6B4501DF9}" srcOrd="1" destOrd="0" presId="urn:microsoft.com/office/officeart/2005/8/layout/pList2"/>
    <dgm:cxn modelId="{D6FFE303-7E75-445A-83E5-E90FC0858C73}" type="presParOf" srcId="{D093EDAF-2E7A-455C-A2D8-45AAD1E73DB1}" destId="{36D3D1E8-50AA-46EF-8A45-998EF472E632}" srcOrd="2" destOrd="0" presId="urn:microsoft.com/office/officeart/2005/8/layout/pList2"/>
    <dgm:cxn modelId="{2A73699F-F417-4E95-98C5-BCBFD961C2AD}" type="presParOf" srcId="{9A8DAA7F-7850-4936-AEFD-5AA0667621D7}" destId="{5D6879EF-265B-443D-BE40-96F61B1FAD37}" srcOrd="5" destOrd="0" presId="urn:microsoft.com/office/officeart/2005/8/layout/pList2"/>
    <dgm:cxn modelId="{886F4B87-1239-4749-83E9-08D8AD51F262}" type="presParOf" srcId="{9A8DAA7F-7850-4936-AEFD-5AA0667621D7}" destId="{5B41C367-560D-4EE5-9505-B22CCA319AAC}" srcOrd="6" destOrd="0" presId="urn:microsoft.com/office/officeart/2005/8/layout/pList2"/>
    <dgm:cxn modelId="{734A2193-FC63-44E0-8F32-B67095A62777}" type="presParOf" srcId="{5B41C367-560D-4EE5-9505-B22CCA319AAC}" destId="{EFFF0354-1863-4E69-81BC-0D43884EC3FA}" srcOrd="0" destOrd="0" presId="urn:microsoft.com/office/officeart/2005/8/layout/pList2"/>
    <dgm:cxn modelId="{9FE92386-E062-4128-9B6C-1687B01E4093}" type="presParOf" srcId="{5B41C367-560D-4EE5-9505-B22CCA319AAC}" destId="{8B92787C-999D-41CB-A78E-B811B27C3674}" srcOrd="1" destOrd="0" presId="urn:microsoft.com/office/officeart/2005/8/layout/pList2"/>
    <dgm:cxn modelId="{83E9D4DE-D9EB-461A-8848-76EEA3528DE6}" type="presParOf" srcId="{5B41C367-560D-4EE5-9505-B22CCA319AAC}" destId="{0AE33F2C-2A0C-4658-8B09-E1A2457AB17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>
        <a:solidFill>
          <a:srgbClr val="F9B293"/>
        </a:solidFill>
      </dgm:spPr>
      <dgm:t>
        <a:bodyPr/>
        <a:lstStyle/>
        <a:p>
          <a:pPr>
            <a:lnSpc>
              <a:spcPts val="1900"/>
            </a:lnSpc>
          </a:pPr>
          <a:r>
            <a:rPr lang="en-IN" sz="1800" dirty="0"/>
            <a:t>Sub heading one</a:t>
          </a:r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>
        <a:solidFill>
          <a:srgbClr val="F9B293"/>
        </a:solidFill>
      </dgm:spPr>
      <dgm:t>
        <a:bodyPr/>
        <a:lstStyle/>
        <a:p>
          <a:pPr>
            <a:lnSpc>
              <a:spcPts val="19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>
        <a:solidFill>
          <a:srgbClr val="F9B293"/>
        </a:solidFill>
      </dgm:spPr>
      <dgm:t>
        <a:bodyPr/>
        <a:lstStyle/>
        <a:p>
          <a:pPr>
            <a:lnSpc>
              <a:spcPts val="19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</a:pPr>
          <a:r>
            <a:rPr lang="en-IN" sz="1800" dirty="0"/>
            <a:t>Sub heading two</a:t>
          </a:r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2000"/>
            </a:lnSpc>
          </a:pPr>
          <a:r>
            <a:rPr lang="en-IN" sz="1800" dirty="0"/>
            <a:t>Sub heading three</a:t>
          </a:r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20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20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</a:pPr>
          <a:r>
            <a:rPr lang="en-IN" sz="1800" dirty="0"/>
            <a:t>Sub heading four</a:t>
          </a:r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</a:pPr>
          <a:r>
            <a:rPr lang="en-US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>
            <a:solidFill>
              <a:schemeClr val="bg1"/>
            </a:solidFill>
          </a:endParaRPr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B37A78-B52B-4133-97BE-36570873A9F8}" type="pres">
      <dgm:prSet presAssocID="{E2E01380-D97A-4949-B50E-D5797E7740B4}" presName="node" presStyleLbl="node1" presStyleIdx="0" presStyleCnt="4" custLinFactNeighborX="-135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6239A-6305-44F7-B2F2-6FF29372A456}" type="pres">
      <dgm:prSet presAssocID="{8BE5EA84-6A67-47D0-A6D9-104F66DC491E}" presName="sibTrans" presStyleCnt="0"/>
      <dgm:spPr/>
    </dgm:pt>
    <dgm:pt modelId="{A5984C91-741B-4ADD-81B2-6A35E2772274}" type="pres">
      <dgm:prSet presAssocID="{21673630-7B61-41D2-80DD-EC98A7335D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8FB97934-E6EE-408F-ADC0-B9852D94B0DB}" type="presOf" srcId="{8DFB10AF-A7F3-4CA9-84DE-1A8F905BD390}" destId="{869D129A-CB44-4840-B359-40A63BAC1259}" srcOrd="0" destOrd="2" presId="urn:microsoft.com/office/officeart/2005/8/layout/hList6"/>
    <dgm:cxn modelId="{2EB8989F-3EB9-4BE5-9407-9C190A294155}" type="presOf" srcId="{85CBE039-B904-478C-9546-F86F8D72BE21}" destId="{6AEB1AA3-C75E-4E0E-B14B-EDF1080F1275}" srcOrd="0" destOrd="1" presId="urn:microsoft.com/office/officeart/2005/8/layout/hList6"/>
    <dgm:cxn modelId="{52A9F153-CE87-4B9A-9EC9-C13673451F6A}" type="presOf" srcId="{3AD595D5-8EBE-4398-8E6B-6F00C61E3184}" destId="{869D129A-CB44-4840-B359-40A63BAC1259}" srcOrd="0" destOrd="0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536F1DFC-0639-4C22-94C5-EDE1DA786979}" srcId="{D645FAE9-37BD-4ADB-B71B-50A8CED01DDF}" destId="{21673630-7B61-41D2-80DD-EC98A7335D1A}" srcOrd="2" destOrd="0" parTransId="{A365F92E-72A5-45EC-A748-5DD6E3113347}" sibTransId="{09E91A75-6D0F-4C3D-911B-D5BB53D6855F}"/>
    <dgm:cxn modelId="{BAC146E6-CF46-4CD2-B529-3056825E2BBA}" type="presOf" srcId="{0B83857A-115D-4281-87D0-8BC588E69AD0}" destId="{A5984C91-741B-4ADD-81B2-6A35E2772274}" srcOrd="0" destOrd="1" presId="urn:microsoft.com/office/officeart/2005/8/layout/hList6"/>
    <dgm:cxn modelId="{835FA36E-DF5A-4A51-B259-FD494BEB538F}" type="presOf" srcId="{CFF7292D-B52D-46BF-932F-BAE7E8E534BD}" destId="{6AEB1AA3-C75E-4E0E-B14B-EDF1080F1275}" srcOrd="0" destOrd="0" presId="urn:microsoft.com/office/officeart/2005/8/layout/hList6"/>
    <dgm:cxn modelId="{CF286D91-C866-43C2-BAA8-51B80D2FE17A}" type="presOf" srcId="{D645FAE9-37BD-4ADB-B71B-50A8CED01DDF}" destId="{251DFB85-CA92-4335-9C11-BA4E0512BE51}" srcOrd="0" destOrd="0" presId="urn:microsoft.com/office/officeart/2005/8/layout/hList6"/>
    <dgm:cxn modelId="{8B7CBA16-ED93-40E5-A2FD-E73B1D736544}" type="presOf" srcId="{F77AECC9-F7A7-40DF-99A9-AB2F29B8520A}" destId="{869D129A-CB44-4840-B359-40A63BAC1259}" srcOrd="0" destOrd="1" presId="urn:microsoft.com/office/officeart/2005/8/layout/hList6"/>
    <dgm:cxn modelId="{848C0666-DE4D-498C-BA84-A3515254DBF0}" type="presOf" srcId="{D3088E76-ACCE-4DB4-8F62-DABEA26FE2B1}" destId="{A5984C91-741B-4ADD-81B2-6A35E2772274}" srcOrd="0" destOrd="2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6A27E2B5-D0E2-4712-87E5-964B444F2F5E}" srcId="{D645FAE9-37BD-4ADB-B71B-50A8CED01DDF}" destId="{3AD595D5-8EBE-4398-8E6B-6F00C61E3184}" srcOrd="3" destOrd="0" parTransId="{DC03EE10-ADE8-4EB8-BEA5-4CCB818B9724}" sibTransId="{88A48E5E-4199-45CD-A2F5-27BDEA8EE1EE}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F45E061C-69DD-448D-A814-88A9086ADE43}" type="presOf" srcId="{E2E01380-D97A-4949-B50E-D5797E7740B4}" destId="{2DB37A78-B52B-4133-97BE-36570873A9F8}" srcOrd="0" destOrd="0" presId="urn:microsoft.com/office/officeart/2005/8/layout/hList6"/>
    <dgm:cxn modelId="{5B39B29F-444B-41AD-A6E2-81B092E76A6D}" type="presOf" srcId="{52681AEA-0D94-4255-BEDC-12CE1B1E6A3D}" destId="{2DB37A78-B52B-4133-97BE-36570873A9F8}" srcOrd="0" destOrd="2" presId="urn:microsoft.com/office/officeart/2005/8/layout/hList6"/>
    <dgm:cxn modelId="{B71C7823-7EB8-42B0-82C8-B5AF3BEE6CD0}" type="presOf" srcId="{81CE6164-E748-43B9-93D8-5E22C1A16928}" destId="{6AEB1AA3-C75E-4E0E-B14B-EDF1080F1275}" srcOrd="0" destOrd="2" presId="urn:microsoft.com/office/officeart/2005/8/layout/hList6"/>
    <dgm:cxn modelId="{42FB266C-5E4C-4750-8DFA-9E48D4EA30B4}" type="presOf" srcId="{21673630-7B61-41D2-80DD-EC98A7335D1A}" destId="{A5984C91-741B-4ADD-81B2-6A35E2772274}" srcOrd="0" destOrd="0" presId="urn:microsoft.com/office/officeart/2005/8/layout/hList6"/>
    <dgm:cxn modelId="{6FCB8E89-EA83-47F9-9C52-9A6DB5A4F0B5}" type="presOf" srcId="{DA38F708-7CC7-4838-98FB-D0BA9C388D63}" destId="{2DB37A78-B52B-4133-97BE-36570873A9F8}" srcOrd="0" destOrd="1" presId="urn:microsoft.com/office/officeart/2005/8/layout/hList6"/>
    <dgm:cxn modelId="{BBAC6F97-617A-4113-92B2-F3F2CCA7A950}" type="presParOf" srcId="{251DFB85-CA92-4335-9C11-BA4E0512BE51}" destId="{2DB37A78-B52B-4133-97BE-36570873A9F8}" srcOrd="0" destOrd="0" presId="urn:microsoft.com/office/officeart/2005/8/layout/hList6"/>
    <dgm:cxn modelId="{EA8950DA-FC9B-4A7E-B4D3-63ADCF385EC7}" type="presParOf" srcId="{251DFB85-CA92-4335-9C11-BA4E0512BE51}" destId="{A4413BD8-FB51-4899-824C-77D4CE2613C8}" srcOrd="1" destOrd="0" presId="urn:microsoft.com/office/officeart/2005/8/layout/hList6"/>
    <dgm:cxn modelId="{8EB8B708-9981-4346-AB99-AB62A9A5FFDC}" type="presParOf" srcId="{251DFB85-CA92-4335-9C11-BA4E0512BE51}" destId="{6AEB1AA3-C75E-4E0E-B14B-EDF1080F1275}" srcOrd="2" destOrd="0" presId="urn:microsoft.com/office/officeart/2005/8/layout/hList6"/>
    <dgm:cxn modelId="{9A545A1D-0F10-4A04-B4AB-D52D89B54F4E}" type="presParOf" srcId="{251DFB85-CA92-4335-9C11-BA4E0512BE51}" destId="{A586239A-6305-44F7-B2F2-6FF29372A456}" srcOrd="3" destOrd="0" presId="urn:microsoft.com/office/officeart/2005/8/layout/hList6"/>
    <dgm:cxn modelId="{9F297466-E25D-4B09-8DF7-C2A5D9617A31}" type="presParOf" srcId="{251DFB85-CA92-4335-9C11-BA4E0512BE51}" destId="{A5984C91-741B-4ADD-81B2-6A35E2772274}" srcOrd="4" destOrd="0" presId="urn:microsoft.com/office/officeart/2005/8/layout/hList6"/>
    <dgm:cxn modelId="{7F656FBA-19DB-4043-A576-32A7BDA4BD96}" type="presParOf" srcId="{251DFB85-CA92-4335-9C11-BA4E0512BE51}" destId="{2F485B43-7279-4184-BCD6-42272D9A00DA}" srcOrd="5" destOrd="0" presId="urn:microsoft.com/office/officeart/2005/8/layout/hList6"/>
    <dgm:cxn modelId="{5485F799-D634-4572-81EB-518D31A8DCB5}" type="presParOf" srcId="{251DFB85-CA92-4335-9C11-BA4E0512BE51}" destId="{869D129A-CB44-4840-B359-40A63BAC12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1600" dirty="0"/>
            <a:t>Sub heading one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1600" dirty="0"/>
            <a:t>Sub heading two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1600" dirty="0"/>
            <a:t>Sub heading three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4470-00C5-4249-A88F-06D067339240}" type="pres">
      <dgm:prSet presAssocID="{5C7F0ADE-07DB-4BAA-B2D2-CE2D9C4D333C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818B7-DC64-40D2-A1FA-32E4E27BCF27}" type="pres">
      <dgm:prSet presAssocID="{1109B508-F6BA-4383-B70F-7F2A8CB3C682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A81CF-FC65-429A-BAE0-C68DE3BE3FE2}" type="pres">
      <dgm:prSet presAssocID="{3D9726A9-466A-469F-AFCE-E6D18795D745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sz="1600" b="1" dirty="0">
              <a:latin typeface="Calibre Medium" panose="020B0603030202060203"/>
            </a:rPr>
            <a:t>Sub Heading One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>
        <a:solidFill>
          <a:srgbClr val="F2727F">
            <a:alpha val="70000"/>
          </a:srgbClr>
        </a:solidFill>
      </dgm:spPr>
      <dgm:t>
        <a:bodyPr/>
        <a:lstStyle/>
        <a:p>
          <a:endParaRPr lang="en-IN" dirty="0"/>
        </a:p>
      </dgm:t>
    </dgm:pt>
    <dgm:pt modelId="{0156DC05-014B-4D9B-AB60-A7EA99F2CE92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16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sz="1600" b="1" dirty="0">
              <a:latin typeface="Calibre Medium" panose="020B0603030202060203"/>
            </a:rPr>
            <a:t>Sub Heading Two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>
        <a:solidFill>
          <a:srgbClr val="B96E84">
            <a:alpha val="70000"/>
          </a:srgbClr>
        </a:solidFill>
      </dgm:spPr>
      <dgm:t>
        <a:bodyPr/>
        <a:lstStyle/>
        <a:p>
          <a:endParaRPr lang="en-IN" dirty="0"/>
        </a:p>
      </dgm:t>
    </dgm:pt>
    <dgm:pt modelId="{3C6A436B-7D5D-48EE-BF85-620B110C1CB1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16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sz="1600" b="1" dirty="0">
              <a:latin typeface="Calibre Medium" panose="020B0603030202060203"/>
            </a:rPr>
            <a:t>Sub </a:t>
          </a:r>
          <a:r>
            <a:rPr lang="en-IN" sz="1600" b="1" dirty="0" smtClean="0">
              <a:latin typeface="Calibre Medium" panose="020B0603030202060203"/>
            </a:rPr>
            <a:t>Heading three</a:t>
          </a:r>
          <a:endParaRPr lang="en-IN" sz="1600" b="1" dirty="0">
            <a:latin typeface="Calibre Medium" panose="020B0603030202060203"/>
          </a:endParaRP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>
        <a:solidFill>
          <a:srgbClr val="6C5C80">
            <a:alpha val="70000"/>
          </a:srgbClr>
        </a:solidFill>
      </dgm:spPr>
      <dgm:t>
        <a:bodyPr/>
        <a:lstStyle/>
        <a:p>
          <a:endParaRPr lang="en-IN" dirty="0"/>
        </a:p>
      </dgm:t>
    </dgm:pt>
    <dgm:pt modelId="{E042BD85-27FC-498A-876B-5E7EDBCA5FD9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16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8EBFC-F091-4208-9127-CF76C2C9A495}" type="pres">
      <dgm:prSet presAssocID="{EBC176E3-EFDF-4C2F-98D7-7FF1BF6C549A}" presName="Childtext1" presStyleLbl="revTx" presStyleIdx="0" presStyleCnt="3" custLinFactNeighborX="7083" custLinFactNeighborY="-19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  <dgm:t>
        <a:bodyPr/>
        <a:lstStyle/>
        <a:p>
          <a:endParaRPr lang="en-US"/>
        </a:p>
      </dgm:t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AC2AF-40D1-4F23-AA60-74982317BCB4}" type="pres">
      <dgm:prSet presAssocID="{67AA99AD-F3E4-43F3-BA47-F97B85ACBA56}" presName="Childtext1" presStyleLbl="revTx" presStyleIdx="1" presStyleCnt="3" custLinFactNeighborX="-8193" custLinFactNeighborY="2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  <dgm:t>
        <a:bodyPr/>
        <a:lstStyle/>
        <a:p>
          <a:endParaRPr lang="en-US"/>
        </a:p>
      </dgm:t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DEF71-B369-46C6-BF44-070BF4E8ACD2}" type="pres">
      <dgm:prSet presAssocID="{445FB03A-7540-4225-A318-E1F97ACFBCDB}" presName="Childtext1" presStyleLbl="revTx" presStyleIdx="2" presStyleCnt="3" custLinFactNeighborX="10897" custLinFactNeighborY="4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6D69CC-97F9-4F93-A2F7-D49490F5F72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1ABD2C4-DA9C-45EF-9406-A0EA24AF5E57}">
      <dgm:prSet phldrT="[Text]" custT="1"/>
      <dgm:spPr>
        <a:solidFill>
          <a:srgbClr val="F2727F"/>
        </a:solidFill>
      </dgm:spPr>
      <dgm:t>
        <a:bodyPr/>
        <a:lstStyle/>
        <a:p>
          <a:r>
            <a:rPr lang="en-IN" sz="2000" dirty="0"/>
            <a:t>Sub heading one</a:t>
          </a:r>
        </a:p>
      </dgm:t>
    </dgm:pt>
    <dgm:pt modelId="{8C8E6EEF-CEA4-4596-A3A7-82E360E75C00}" type="parTrans" cxnId="{A15F5DE9-05B2-4E9E-9B08-DCFEA8E81B9C}">
      <dgm:prSet/>
      <dgm:spPr/>
      <dgm:t>
        <a:bodyPr/>
        <a:lstStyle/>
        <a:p>
          <a:endParaRPr lang="en-IN"/>
        </a:p>
      </dgm:t>
    </dgm:pt>
    <dgm:pt modelId="{1465E782-0124-4947-A416-0EF76FDA9D66}" type="sibTrans" cxnId="{A15F5DE9-05B2-4E9E-9B08-DCFEA8E81B9C}">
      <dgm:prSet/>
      <dgm:spPr>
        <a:solidFill>
          <a:srgbClr val="F2727F">
            <a:alpha val="70000"/>
          </a:srgbClr>
        </a:solidFill>
      </dgm:spPr>
      <dgm:t>
        <a:bodyPr/>
        <a:lstStyle/>
        <a:p>
          <a:endParaRPr lang="en-IN"/>
        </a:p>
      </dgm:t>
    </dgm:pt>
    <dgm:pt modelId="{B9AF63F9-54AA-4530-A81E-ACD4D81735A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chemeClr val="tx1"/>
            </a:solidFill>
          </a:endParaRPr>
        </a:p>
      </dgm:t>
    </dgm:pt>
    <dgm:pt modelId="{6ADF6F1F-52D0-458E-889A-A083B5886169}" type="parTrans" cxnId="{7B8162E9-3E19-4232-9A4B-03F2A3373CEF}">
      <dgm:prSet/>
      <dgm:spPr/>
      <dgm:t>
        <a:bodyPr/>
        <a:lstStyle/>
        <a:p>
          <a:endParaRPr lang="en-IN"/>
        </a:p>
      </dgm:t>
    </dgm:pt>
    <dgm:pt modelId="{8AC1AD0A-7DB3-4910-BD88-646B16256945}" type="sibTrans" cxnId="{7B8162E9-3E19-4232-9A4B-03F2A3373CEF}">
      <dgm:prSet/>
      <dgm:spPr/>
      <dgm:t>
        <a:bodyPr/>
        <a:lstStyle/>
        <a:p>
          <a:endParaRPr lang="en-IN"/>
        </a:p>
      </dgm:t>
    </dgm:pt>
    <dgm:pt modelId="{97CDBC65-212E-4C94-B525-88938FDB2B75}">
      <dgm:prSet phldrT="[Text]" custT="1"/>
      <dgm:spPr>
        <a:solidFill>
          <a:srgbClr val="B96E84"/>
        </a:solidFill>
      </dgm:spPr>
      <dgm:t>
        <a:bodyPr/>
        <a:lstStyle/>
        <a:p>
          <a:r>
            <a:rPr lang="en-IN" sz="2000" dirty="0"/>
            <a:t>Sub heading two</a:t>
          </a:r>
        </a:p>
      </dgm:t>
    </dgm:pt>
    <dgm:pt modelId="{52247FF8-003E-4662-B7F8-6FC650D6D348}" type="parTrans" cxnId="{899C224D-F750-4EC4-986A-8B01E5BDCCE2}">
      <dgm:prSet/>
      <dgm:spPr/>
      <dgm:t>
        <a:bodyPr/>
        <a:lstStyle/>
        <a:p>
          <a:endParaRPr lang="en-IN"/>
        </a:p>
      </dgm:t>
    </dgm:pt>
    <dgm:pt modelId="{9C2A80F3-566A-405F-B4D0-49F27BB44206}" type="sibTrans" cxnId="{899C224D-F750-4EC4-986A-8B01E5BDCCE2}">
      <dgm:prSet/>
      <dgm:spPr>
        <a:solidFill>
          <a:srgbClr val="B96E84">
            <a:alpha val="70000"/>
          </a:srgbClr>
        </a:solidFill>
      </dgm:spPr>
      <dgm:t>
        <a:bodyPr/>
        <a:lstStyle/>
        <a:p>
          <a:endParaRPr lang="en-IN"/>
        </a:p>
      </dgm:t>
    </dgm:pt>
    <dgm:pt modelId="{67BBCD99-8BD2-4359-8C00-A7B2B4092B4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0A61045-A9DE-4572-AF53-912C28476F87}" type="parTrans" cxnId="{4AA8B02F-3FC3-42DE-8F23-9E8495746B66}">
      <dgm:prSet/>
      <dgm:spPr/>
      <dgm:t>
        <a:bodyPr/>
        <a:lstStyle/>
        <a:p>
          <a:endParaRPr lang="en-IN"/>
        </a:p>
      </dgm:t>
    </dgm:pt>
    <dgm:pt modelId="{2726A78A-BFA2-4CAB-8A0E-FE7D872F8FD4}" type="sibTrans" cxnId="{4AA8B02F-3FC3-42DE-8F23-9E8495746B66}">
      <dgm:prSet/>
      <dgm:spPr/>
      <dgm:t>
        <a:bodyPr/>
        <a:lstStyle/>
        <a:p>
          <a:endParaRPr lang="en-IN"/>
        </a:p>
      </dgm:t>
    </dgm:pt>
    <dgm:pt modelId="{7E17D904-2735-4341-BA6B-F74E193C4717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B9603C0-8B29-4979-AAFB-283D099D9A5A}" type="parTrans" cxnId="{27B9188D-E03B-4819-8955-A868BEC18C4A}">
      <dgm:prSet/>
      <dgm:spPr/>
      <dgm:t>
        <a:bodyPr/>
        <a:lstStyle/>
        <a:p>
          <a:endParaRPr lang="en-IN"/>
        </a:p>
      </dgm:t>
    </dgm:pt>
    <dgm:pt modelId="{1D988B4E-D8DB-41FA-BA87-7A33E4B6060C}" type="sibTrans" cxnId="{27B9188D-E03B-4819-8955-A868BEC18C4A}">
      <dgm:prSet/>
      <dgm:spPr/>
      <dgm:t>
        <a:bodyPr/>
        <a:lstStyle/>
        <a:p>
          <a:endParaRPr lang="en-IN"/>
        </a:p>
      </dgm:t>
    </dgm:pt>
    <dgm:pt modelId="{8399D9C9-063B-441D-9FA8-228AABA3AF80}">
      <dgm:prSet phldrT="[Text]" custT="1"/>
      <dgm:spPr>
        <a:solidFill>
          <a:srgbClr val="6C5C80"/>
        </a:solidFill>
      </dgm:spPr>
      <dgm:t>
        <a:bodyPr/>
        <a:lstStyle/>
        <a:p>
          <a:r>
            <a:rPr lang="en-IN" sz="2000" dirty="0"/>
            <a:t>Sub heading three</a:t>
          </a:r>
        </a:p>
      </dgm:t>
    </dgm:pt>
    <dgm:pt modelId="{F0DD20FD-D327-4A74-9148-56CF3DAB9557}" type="parTrans" cxnId="{27C287A7-C0D2-490E-8145-71C322750CB0}">
      <dgm:prSet/>
      <dgm:spPr/>
      <dgm:t>
        <a:bodyPr/>
        <a:lstStyle/>
        <a:p>
          <a:endParaRPr lang="en-IN"/>
        </a:p>
      </dgm:t>
    </dgm:pt>
    <dgm:pt modelId="{2C5645D6-2F27-4BDB-AA87-14350D3F3E61}" type="sibTrans" cxnId="{27C287A7-C0D2-490E-8145-71C322750CB0}">
      <dgm:prSet/>
      <dgm:spPr/>
      <dgm:t>
        <a:bodyPr/>
        <a:lstStyle/>
        <a:p>
          <a:endParaRPr lang="en-IN"/>
        </a:p>
      </dgm:t>
    </dgm:pt>
    <dgm:pt modelId="{AA9C7C3A-A4EE-4CD1-A360-F951F3D2582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1E157056-DB7F-45B9-8E83-CAEED6979CE4}" type="parTrans" cxnId="{4860D6F7-F2C6-43E5-A3B6-2FFCAA66974D}">
      <dgm:prSet/>
      <dgm:spPr/>
      <dgm:t>
        <a:bodyPr/>
        <a:lstStyle/>
        <a:p>
          <a:endParaRPr lang="en-IN"/>
        </a:p>
      </dgm:t>
    </dgm:pt>
    <dgm:pt modelId="{29C61708-B33F-45A4-A111-CDC63DC62D21}" type="sibTrans" cxnId="{4860D6F7-F2C6-43E5-A3B6-2FFCAA66974D}">
      <dgm:prSet/>
      <dgm:spPr/>
      <dgm:t>
        <a:bodyPr/>
        <a:lstStyle/>
        <a:p>
          <a:endParaRPr lang="en-IN"/>
        </a:p>
      </dgm:t>
    </dgm:pt>
    <dgm:pt modelId="{001BE190-58BA-4831-979F-43520A407600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236D9F8-C22E-4C6A-BC01-1739A28A9EFC}" type="parTrans" cxnId="{19FA01DA-6C57-44B0-BE17-D7EF6FB1FDC1}">
      <dgm:prSet/>
      <dgm:spPr/>
      <dgm:t>
        <a:bodyPr/>
        <a:lstStyle/>
        <a:p>
          <a:endParaRPr lang="en-IN"/>
        </a:p>
      </dgm:t>
    </dgm:pt>
    <dgm:pt modelId="{715C5F6F-D106-497E-956E-47D9C335B7F8}" type="sibTrans" cxnId="{19FA01DA-6C57-44B0-BE17-D7EF6FB1FDC1}">
      <dgm:prSet/>
      <dgm:spPr/>
      <dgm:t>
        <a:bodyPr/>
        <a:lstStyle/>
        <a:p>
          <a:endParaRPr lang="en-IN"/>
        </a:p>
      </dgm:t>
    </dgm:pt>
    <dgm:pt modelId="{37CEE0DC-3F74-49EA-B494-77877E3D93DE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chemeClr val="tx1"/>
            </a:solidFill>
          </a:endParaRPr>
        </a:p>
      </dgm:t>
    </dgm:pt>
    <dgm:pt modelId="{E517AF03-1CA8-40D2-8C01-25292DCCD655}" type="sibTrans" cxnId="{EED836B4-D933-4B27-AE8A-B2BF26B37752}">
      <dgm:prSet/>
      <dgm:spPr/>
      <dgm:t>
        <a:bodyPr/>
        <a:lstStyle/>
        <a:p>
          <a:endParaRPr lang="en-IN"/>
        </a:p>
      </dgm:t>
    </dgm:pt>
    <dgm:pt modelId="{7C7A0A76-735C-4951-94C2-239FC8D596A9}" type="parTrans" cxnId="{EED836B4-D933-4B27-AE8A-B2BF26B37752}">
      <dgm:prSet/>
      <dgm:spPr/>
      <dgm:t>
        <a:bodyPr/>
        <a:lstStyle/>
        <a:p>
          <a:endParaRPr lang="en-IN"/>
        </a:p>
      </dgm:t>
    </dgm:pt>
    <dgm:pt modelId="{0C8D8610-734F-41F5-98D5-972CC3CE1864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IN" dirty="0"/>
        </a:p>
      </dgm:t>
    </dgm:pt>
    <dgm:pt modelId="{F4697B06-5BE5-4636-81FE-A2BC1C1156F7}" type="parTrans" cxnId="{95CD1558-A78B-4739-85B6-2C0F36A5E521}">
      <dgm:prSet/>
      <dgm:spPr/>
      <dgm:t>
        <a:bodyPr/>
        <a:lstStyle/>
        <a:p>
          <a:endParaRPr lang="en-US"/>
        </a:p>
      </dgm:t>
    </dgm:pt>
    <dgm:pt modelId="{AA0F0406-C3DD-4564-B33A-D41A560F4AED}" type="sibTrans" cxnId="{95CD1558-A78B-4739-85B6-2C0F36A5E521}">
      <dgm:prSet/>
      <dgm:spPr/>
      <dgm:t>
        <a:bodyPr/>
        <a:lstStyle/>
        <a:p>
          <a:endParaRPr lang="en-US"/>
        </a:p>
      </dgm:t>
    </dgm:pt>
    <dgm:pt modelId="{89DC372C-1F0E-41B5-A549-ADCEFEFBFC68}" type="pres">
      <dgm:prSet presAssocID="{906D69CC-97F9-4F93-A2F7-D49490F5F7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149D46-39F9-4D71-8595-ED490A0E41DB}" type="pres">
      <dgm:prSet presAssocID="{906D69CC-97F9-4F93-A2F7-D49490F5F72D}" presName="tSp" presStyleCnt="0"/>
      <dgm:spPr/>
    </dgm:pt>
    <dgm:pt modelId="{EC9E6A7F-EADB-4B56-AF71-6C6EA86904EE}" type="pres">
      <dgm:prSet presAssocID="{906D69CC-97F9-4F93-A2F7-D49490F5F72D}" presName="bSp" presStyleCnt="0"/>
      <dgm:spPr/>
    </dgm:pt>
    <dgm:pt modelId="{B6819375-2D9D-4DBD-8FF5-49C40734AA86}" type="pres">
      <dgm:prSet presAssocID="{906D69CC-97F9-4F93-A2F7-D49490F5F72D}" presName="process" presStyleCnt="0"/>
      <dgm:spPr/>
    </dgm:pt>
    <dgm:pt modelId="{BABED064-D4F5-4F2E-B960-CCD7CF01AC78}" type="pres">
      <dgm:prSet presAssocID="{71ABD2C4-DA9C-45EF-9406-A0EA24AF5E57}" presName="composite1" presStyleCnt="0"/>
      <dgm:spPr/>
    </dgm:pt>
    <dgm:pt modelId="{E9CABAAB-CA07-44B4-9ED2-43339A07C4E0}" type="pres">
      <dgm:prSet presAssocID="{71ABD2C4-DA9C-45EF-9406-A0EA24AF5E57}" presName="dummyNode1" presStyleLbl="node1" presStyleIdx="0" presStyleCnt="3"/>
      <dgm:spPr/>
    </dgm:pt>
    <dgm:pt modelId="{96BB61D5-BD14-4682-97A2-1BFC3546DDF7}" type="pres">
      <dgm:prSet presAssocID="{71ABD2C4-DA9C-45EF-9406-A0EA24AF5E57}" presName="childNode1" presStyleLbl="bgAcc1" presStyleIdx="0" presStyleCnt="3" custLinFactNeighborX="-94" custLinFactNeighborY="-1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3EB13-0A2A-4D32-A869-63873122BA41}" type="pres">
      <dgm:prSet presAssocID="{71ABD2C4-DA9C-45EF-9406-A0EA24AF5E5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416D0-50B8-45DF-AEB9-DAD3C1E7F590}" type="pres">
      <dgm:prSet presAssocID="{71ABD2C4-DA9C-45EF-9406-A0EA24AF5E57}" presName="parentNode1" presStyleLbl="node1" presStyleIdx="0" presStyleCnt="3" custLinFactNeighborY="-2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99F12-0431-4AC5-9804-12BD318D4076}" type="pres">
      <dgm:prSet presAssocID="{71ABD2C4-DA9C-45EF-9406-A0EA24AF5E57}" presName="connSite1" presStyleCnt="0"/>
      <dgm:spPr/>
    </dgm:pt>
    <dgm:pt modelId="{3E5C8BBD-FE5B-4A37-9871-C13D1272EF57}" type="pres">
      <dgm:prSet presAssocID="{1465E782-0124-4947-A416-0EF76FDA9D66}" presName="Name9" presStyleLbl="sibTrans2D1" presStyleIdx="0" presStyleCnt="2"/>
      <dgm:spPr/>
      <dgm:t>
        <a:bodyPr/>
        <a:lstStyle/>
        <a:p>
          <a:endParaRPr lang="en-US"/>
        </a:p>
      </dgm:t>
    </dgm:pt>
    <dgm:pt modelId="{6EFC80D9-83E8-4BA4-96FE-9EE4A9D11463}" type="pres">
      <dgm:prSet presAssocID="{97CDBC65-212E-4C94-B525-88938FDB2B75}" presName="composite2" presStyleCnt="0"/>
      <dgm:spPr/>
    </dgm:pt>
    <dgm:pt modelId="{DF1369E5-2218-47C1-BB66-E49156525F71}" type="pres">
      <dgm:prSet presAssocID="{97CDBC65-212E-4C94-B525-88938FDB2B75}" presName="dummyNode2" presStyleLbl="node1" presStyleIdx="0" presStyleCnt="3"/>
      <dgm:spPr/>
    </dgm:pt>
    <dgm:pt modelId="{AA3E1A66-C1E7-4956-8157-40D370652A57}" type="pres">
      <dgm:prSet presAssocID="{97CDBC65-212E-4C94-B525-88938FDB2B75}" presName="childNode2" presStyleLbl="bgAcc1" presStyleIdx="1" presStyleCnt="3" custLinFactNeighborY="-1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677DB-360C-4692-9063-7BE08CF2A316}" type="pres">
      <dgm:prSet presAssocID="{97CDBC65-212E-4C94-B525-88938FDB2B7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95FA6-3555-4909-BF5A-AC6D5B050EDF}" type="pres">
      <dgm:prSet presAssocID="{97CDBC65-212E-4C94-B525-88938FDB2B75}" presName="parentNode2" presStyleLbl="node1" presStyleIdx="1" presStyleCnt="3" custLinFactNeighborY="-24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0C91F-955B-49A4-BD27-0B0FAD7E5C07}" type="pres">
      <dgm:prSet presAssocID="{97CDBC65-212E-4C94-B525-88938FDB2B75}" presName="connSite2" presStyleCnt="0"/>
      <dgm:spPr/>
    </dgm:pt>
    <dgm:pt modelId="{395CEAC2-EBD5-459B-AC0A-A812AC5A19B3}" type="pres">
      <dgm:prSet presAssocID="{9C2A80F3-566A-405F-B4D0-49F27BB44206}" presName="Name18" presStyleLbl="sibTrans2D1" presStyleIdx="1" presStyleCnt="2"/>
      <dgm:spPr/>
      <dgm:t>
        <a:bodyPr/>
        <a:lstStyle/>
        <a:p>
          <a:endParaRPr lang="en-US"/>
        </a:p>
      </dgm:t>
    </dgm:pt>
    <dgm:pt modelId="{FF2B24FA-CC7E-44CD-92D4-CDFB390BDC3E}" type="pres">
      <dgm:prSet presAssocID="{8399D9C9-063B-441D-9FA8-228AABA3AF80}" presName="composite1" presStyleCnt="0"/>
      <dgm:spPr/>
    </dgm:pt>
    <dgm:pt modelId="{4548C88C-80F3-4A01-9164-755D69C7DC40}" type="pres">
      <dgm:prSet presAssocID="{8399D9C9-063B-441D-9FA8-228AABA3AF80}" presName="dummyNode1" presStyleLbl="node1" presStyleIdx="1" presStyleCnt="3"/>
      <dgm:spPr/>
    </dgm:pt>
    <dgm:pt modelId="{367A2017-A989-4605-A7F4-F8FB12932AA7}" type="pres">
      <dgm:prSet presAssocID="{8399D9C9-063B-441D-9FA8-228AABA3AF80}" presName="childNode1" presStyleLbl="bgAcc1" presStyleIdx="2" presStyleCnt="3" custLinFactNeighborY="-1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67E0E-039A-44F8-87FB-C8B2D7DC654C}" type="pres">
      <dgm:prSet presAssocID="{8399D9C9-063B-441D-9FA8-228AABA3AF8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B4C66-12CD-486A-B0AC-51262066EF68}" type="pres">
      <dgm:prSet presAssocID="{8399D9C9-063B-441D-9FA8-228AABA3AF80}" presName="parentNode1" presStyleLbl="node1" presStyleIdx="2" presStyleCnt="3" custLinFactNeighborY="-2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212AC-ECAF-4879-818E-871EEA7A5FAF}" type="pres">
      <dgm:prSet presAssocID="{8399D9C9-063B-441D-9FA8-228AABA3AF80}" presName="connSite1" presStyleCnt="0"/>
      <dgm:spPr/>
    </dgm:pt>
  </dgm:ptLst>
  <dgm:cxnLst>
    <dgm:cxn modelId="{C2F253DC-D92A-4BD2-BCBD-5703B942BE01}" type="presOf" srcId="{1465E782-0124-4947-A416-0EF76FDA9D66}" destId="{3E5C8BBD-FE5B-4A37-9871-C13D1272EF57}" srcOrd="0" destOrd="0" presId="urn:microsoft.com/office/officeart/2005/8/layout/hProcess4"/>
    <dgm:cxn modelId="{8153FF38-3A0D-4CD8-ADB9-87EDBBB866D8}" type="presOf" srcId="{906D69CC-97F9-4F93-A2F7-D49490F5F72D}" destId="{89DC372C-1F0E-41B5-A549-ADCEFEFBFC68}" srcOrd="0" destOrd="0" presId="urn:microsoft.com/office/officeart/2005/8/layout/hProcess4"/>
    <dgm:cxn modelId="{77180E1F-57CD-482F-9B8E-B8224529C35B}" type="presOf" srcId="{8399D9C9-063B-441D-9FA8-228AABA3AF80}" destId="{976B4C66-12CD-486A-B0AC-51262066EF68}" srcOrd="0" destOrd="0" presId="urn:microsoft.com/office/officeart/2005/8/layout/hProcess4"/>
    <dgm:cxn modelId="{A15F5DE9-05B2-4E9E-9B08-DCFEA8E81B9C}" srcId="{906D69CC-97F9-4F93-A2F7-D49490F5F72D}" destId="{71ABD2C4-DA9C-45EF-9406-A0EA24AF5E57}" srcOrd="0" destOrd="0" parTransId="{8C8E6EEF-CEA4-4596-A3A7-82E360E75C00}" sibTransId="{1465E782-0124-4947-A416-0EF76FDA9D66}"/>
    <dgm:cxn modelId="{27C287A7-C0D2-490E-8145-71C322750CB0}" srcId="{906D69CC-97F9-4F93-A2F7-D49490F5F72D}" destId="{8399D9C9-063B-441D-9FA8-228AABA3AF80}" srcOrd="2" destOrd="0" parTransId="{F0DD20FD-D327-4A74-9148-56CF3DAB9557}" sibTransId="{2C5645D6-2F27-4BDB-AA87-14350D3F3E61}"/>
    <dgm:cxn modelId="{899C224D-F750-4EC4-986A-8B01E5BDCCE2}" srcId="{906D69CC-97F9-4F93-A2F7-D49490F5F72D}" destId="{97CDBC65-212E-4C94-B525-88938FDB2B75}" srcOrd="1" destOrd="0" parTransId="{52247FF8-003E-4662-B7F8-6FC650D6D348}" sibTransId="{9C2A80F3-566A-405F-B4D0-49F27BB44206}"/>
    <dgm:cxn modelId="{6BADA7EC-41D4-4DF6-AB54-B1E134DB66AA}" type="presOf" srcId="{B9AF63F9-54AA-4530-A81E-ACD4D81735A3}" destId="{96BB61D5-BD14-4682-97A2-1BFC3546DDF7}" srcOrd="0" destOrd="0" presId="urn:microsoft.com/office/officeart/2005/8/layout/hProcess4"/>
    <dgm:cxn modelId="{27B9188D-E03B-4819-8955-A868BEC18C4A}" srcId="{97CDBC65-212E-4C94-B525-88938FDB2B75}" destId="{7E17D904-2735-4341-BA6B-F74E193C4717}" srcOrd="2" destOrd="0" parTransId="{5B9603C0-8B29-4979-AAFB-283D099D9A5A}" sibTransId="{1D988B4E-D8DB-41FA-BA87-7A33E4B6060C}"/>
    <dgm:cxn modelId="{600F9807-BC7F-483A-ADEB-36663DAA4632}" type="presOf" srcId="{71ABD2C4-DA9C-45EF-9406-A0EA24AF5E57}" destId="{168416D0-50B8-45DF-AEB9-DAD3C1E7F590}" srcOrd="0" destOrd="0" presId="urn:microsoft.com/office/officeart/2005/8/layout/hProcess4"/>
    <dgm:cxn modelId="{976292EC-20E6-42FE-AF96-85CA2CF07E64}" type="presOf" srcId="{97CDBC65-212E-4C94-B525-88938FDB2B75}" destId="{45A95FA6-3555-4909-BF5A-AC6D5B050EDF}" srcOrd="0" destOrd="0" presId="urn:microsoft.com/office/officeart/2005/8/layout/hProcess4"/>
    <dgm:cxn modelId="{9C1F379C-337A-4DC9-B496-09F13EE28341}" type="presOf" srcId="{001BE190-58BA-4831-979F-43520A407600}" destId="{12267E0E-039A-44F8-87FB-C8B2D7DC654C}" srcOrd="1" destOrd="1" presId="urn:microsoft.com/office/officeart/2005/8/layout/hProcess4"/>
    <dgm:cxn modelId="{95CD1558-A78B-4739-85B6-2C0F36A5E521}" srcId="{97CDBC65-212E-4C94-B525-88938FDB2B75}" destId="{0C8D8610-734F-41F5-98D5-972CC3CE1864}" srcOrd="0" destOrd="0" parTransId="{F4697B06-5BE5-4636-81FE-A2BC1C1156F7}" sibTransId="{AA0F0406-C3DD-4564-B33A-D41A560F4AED}"/>
    <dgm:cxn modelId="{07C2BDD4-EB7A-4560-B160-78E9A83370AC}" type="presOf" srcId="{67BBCD99-8BD2-4359-8C00-A7B2B4092B49}" destId="{AA3E1A66-C1E7-4956-8157-40D370652A57}" srcOrd="0" destOrd="1" presId="urn:microsoft.com/office/officeart/2005/8/layout/hProcess4"/>
    <dgm:cxn modelId="{211DE8C1-EE8B-40F9-9894-8806BEDCD982}" type="presOf" srcId="{37CEE0DC-3F74-49EA-B494-77877E3D93DE}" destId="{96BB61D5-BD14-4682-97A2-1BFC3546DDF7}" srcOrd="0" destOrd="1" presId="urn:microsoft.com/office/officeart/2005/8/layout/hProcess4"/>
    <dgm:cxn modelId="{21473872-D44E-4197-B161-279345D28E1C}" type="presOf" srcId="{0C8D8610-734F-41F5-98D5-972CC3CE1864}" destId="{AA3E1A66-C1E7-4956-8157-40D370652A57}" srcOrd="0" destOrd="0" presId="urn:microsoft.com/office/officeart/2005/8/layout/hProcess4"/>
    <dgm:cxn modelId="{2B40EB17-C822-474B-98AC-494A3FA3F3B6}" type="presOf" srcId="{9C2A80F3-566A-405F-B4D0-49F27BB44206}" destId="{395CEAC2-EBD5-459B-AC0A-A812AC5A19B3}" srcOrd="0" destOrd="0" presId="urn:microsoft.com/office/officeart/2005/8/layout/hProcess4"/>
    <dgm:cxn modelId="{C4778464-73BE-43C8-89C3-F20829A8835F}" type="presOf" srcId="{B9AF63F9-54AA-4530-A81E-ACD4D81735A3}" destId="{7813EB13-0A2A-4D32-A869-63873122BA41}" srcOrd="1" destOrd="0" presId="urn:microsoft.com/office/officeart/2005/8/layout/hProcess4"/>
    <dgm:cxn modelId="{7B8162E9-3E19-4232-9A4B-03F2A3373CEF}" srcId="{71ABD2C4-DA9C-45EF-9406-A0EA24AF5E57}" destId="{B9AF63F9-54AA-4530-A81E-ACD4D81735A3}" srcOrd="0" destOrd="0" parTransId="{6ADF6F1F-52D0-458E-889A-A083B5886169}" sibTransId="{8AC1AD0A-7DB3-4910-BD88-646B16256945}"/>
    <dgm:cxn modelId="{19FA01DA-6C57-44B0-BE17-D7EF6FB1FDC1}" srcId="{8399D9C9-063B-441D-9FA8-228AABA3AF80}" destId="{001BE190-58BA-4831-979F-43520A407600}" srcOrd="1" destOrd="0" parTransId="{9236D9F8-C22E-4C6A-BC01-1739A28A9EFC}" sibTransId="{715C5F6F-D106-497E-956E-47D9C335B7F8}"/>
    <dgm:cxn modelId="{07A85A19-F599-4130-ADF7-FE2208377C3C}" type="presOf" srcId="{AA9C7C3A-A4EE-4CD1-A360-F951F3D25823}" destId="{12267E0E-039A-44F8-87FB-C8B2D7DC654C}" srcOrd="1" destOrd="0" presId="urn:microsoft.com/office/officeart/2005/8/layout/hProcess4"/>
    <dgm:cxn modelId="{9C18AF16-762B-49A2-8F85-DC58964C0352}" type="presOf" srcId="{7E17D904-2735-4341-BA6B-F74E193C4717}" destId="{AA3E1A66-C1E7-4956-8157-40D370652A57}" srcOrd="0" destOrd="2" presId="urn:microsoft.com/office/officeart/2005/8/layout/hProcess4"/>
    <dgm:cxn modelId="{15F00BC7-9054-4637-9D01-520571E3FEB8}" type="presOf" srcId="{67BBCD99-8BD2-4359-8C00-A7B2B4092B49}" destId="{341677DB-360C-4692-9063-7BE08CF2A316}" srcOrd="1" destOrd="1" presId="urn:microsoft.com/office/officeart/2005/8/layout/hProcess4"/>
    <dgm:cxn modelId="{EED836B4-D933-4B27-AE8A-B2BF26B37752}" srcId="{71ABD2C4-DA9C-45EF-9406-A0EA24AF5E57}" destId="{37CEE0DC-3F74-49EA-B494-77877E3D93DE}" srcOrd="1" destOrd="0" parTransId="{7C7A0A76-735C-4951-94C2-239FC8D596A9}" sibTransId="{E517AF03-1CA8-40D2-8C01-25292DCCD655}"/>
    <dgm:cxn modelId="{4F88811B-D211-429A-AE9E-FFA407F7C2A2}" type="presOf" srcId="{AA9C7C3A-A4EE-4CD1-A360-F951F3D25823}" destId="{367A2017-A989-4605-A7F4-F8FB12932AA7}" srcOrd="0" destOrd="0" presId="urn:microsoft.com/office/officeart/2005/8/layout/hProcess4"/>
    <dgm:cxn modelId="{4AA8B02F-3FC3-42DE-8F23-9E8495746B66}" srcId="{97CDBC65-212E-4C94-B525-88938FDB2B75}" destId="{67BBCD99-8BD2-4359-8C00-A7B2B4092B49}" srcOrd="1" destOrd="0" parTransId="{90A61045-A9DE-4572-AF53-912C28476F87}" sibTransId="{2726A78A-BFA2-4CAB-8A0E-FE7D872F8FD4}"/>
    <dgm:cxn modelId="{CC70530E-CF56-469B-BEE6-1BAD3164216A}" type="presOf" srcId="{7E17D904-2735-4341-BA6B-F74E193C4717}" destId="{341677DB-360C-4692-9063-7BE08CF2A316}" srcOrd="1" destOrd="2" presId="urn:microsoft.com/office/officeart/2005/8/layout/hProcess4"/>
    <dgm:cxn modelId="{69FC1F77-DF3E-4FCC-A62F-5FB618A1D58B}" type="presOf" srcId="{37CEE0DC-3F74-49EA-B494-77877E3D93DE}" destId="{7813EB13-0A2A-4D32-A869-63873122BA41}" srcOrd="1" destOrd="1" presId="urn:microsoft.com/office/officeart/2005/8/layout/hProcess4"/>
    <dgm:cxn modelId="{197C7E8C-4842-458F-855D-A57E6C4A2A18}" type="presOf" srcId="{001BE190-58BA-4831-979F-43520A407600}" destId="{367A2017-A989-4605-A7F4-F8FB12932AA7}" srcOrd="0" destOrd="1" presId="urn:microsoft.com/office/officeart/2005/8/layout/hProcess4"/>
    <dgm:cxn modelId="{8A440ECB-0BF9-4189-ACFF-348E593B7C07}" type="presOf" srcId="{0C8D8610-734F-41F5-98D5-972CC3CE1864}" destId="{341677DB-360C-4692-9063-7BE08CF2A316}" srcOrd="1" destOrd="0" presId="urn:microsoft.com/office/officeart/2005/8/layout/hProcess4"/>
    <dgm:cxn modelId="{4860D6F7-F2C6-43E5-A3B6-2FFCAA66974D}" srcId="{8399D9C9-063B-441D-9FA8-228AABA3AF80}" destId="{AA9C7C3A-A4EE-4CD1-A360-F951F3D25823}" srcOrd="0" destOrd="0" parTransId="{1E157056-DB7F-45B9-8E83-CAEED6979CE4}" sibTransId="{29C61708-B33F-45A4-A111-CDC63DC62D21}"/>
    <dgm:cxn modelId="{0A3EEC56-14E7-40F4-93A4-70422EFAFA21}" type="presParOf" srcId="{89DC372C-1F0E-41B5-A549-ADCEFEFBFC68}" destId="{A2149D46-39F9-4D71-8595-ED490A0E41DB}" srcOrd="0" destOrd="0" presId="urn:microsoft.com/office/officeart/2005/8/layout/hProcess4"/>
    <dgm:cxn modelId="{11624088-61B5-464A-BC50-C5A67908D491}" type="presParOf" srcId="{89DC372C-1F0E-41B5-A549-ADCEFEFBFC68}" destId="{EC9E6A7F-EADB-4B56-AF71-6C6EA86904EE}" srcOrd="1" destOrd="0" presId="urn:microsoft.com/office/officeart/2005/8/layout/hProcess4"/>
    <dgm:cxn modelId="{A18D0016-9295-4E93-9768-077232090A66}" type="presParOf" srcId="{89DC372C-1F0E-41B5-A549-ADCEFEFBFC68}" destId="{B6819375-2D9D-4DBD-8FF5-49C40734AA86}" srcOrd="2" destOrd="0" presId="urn:microsoft.com/office/officeart/2005/8/layout/hProcess4"/>
    <dgm:cxn modelId="{5BD0B601-F88C-4F18-84E8-46A82019938F}" type="presParOf" srcId="{B6819375-2D9D-4DBD-8FF5-49C40734AA86}" destId="{BABED064-D4F5-4F2E-B960-CCD7CF01AC78}" srcOrd="0" destOrd="0" presId="urn:microsoft.com/office/officeart/2005/8/layout/hProcess4"/>
    <dgm:cxn modelId="{C8CD6FAD-7774-4492-9300-3F8616E6EC59}" type="presParOf" srcId="{BABED064-D4F5-4F2E-B960-CCD7CF01AC78}" destId="{E9CABAAB-CA07-44B4-9ED2-43339A07C4E0}" srcOrd="0" destOrd="0" presId="urn:microsoft.com/office/officeart/2005/8/layout/hProcess4"/>
    <dgm:cxn modelId="{65E97F61-18B3-45C6-B332-BD9327ACCD9E}" type="presParOf" srcId="{BABED064-D4F5-4F2E-B960-CCD7CF01AC78}" destId="{96BB61D5-BD14-4682-97A2-1BFC3546DDF7}" srcOrd="1" destOrd="0" presId="urn:microsoft.com/office/officeart/2005/8/layout/hProcess4"/>
    <dgm:cxn modelId="{E5D8E229-49F7-47A5-BAF7-02E9AB8D9121}" type="presParOf" srcId="{BABED064-D4F5-4F2E-B960-CCD7CF01AC78}" destId="{7813EB13-0A2A-4D32-A869-63873122BA41}" srcOrd="2" destOrd="0" presId="urn:microsoft.com/office/officeart/2005/8/layout/hProcess4"/>
    <dgm:cxn modelId="{2338C04F-0299-4D4A-A8D3-716CA237921F}" type="presParOf" srcId="{BABED064-D4F5-4F2E-B960-CCD7CF01AC78}" destId="{168416D0-50B8-45DF-AEB9-DAD3C1E7F590}" srcOrd="3" destOrd="0" presId="urn:microsoft.com/office/officeart/2005/8/layout/hProcess4"/>
    <dgm:cxn modelId="{109B287F-37CE-4C81-9D05-8CE0C0D72642}" type="presParOf" srcId="{BABED064-D4F5-4F2E-B960-CCD7CF01AC78}" destId="{EFC99F12-0431-4AC5-9804-12BD318D4076}" srcOrd="4" destOrd="0" presId="urn:microsoft.com/office/officeart/2005/8/layout/hProcess4"/>
    <dgm:cxn modelId="{C900BD93-9D0A-42C8-96D5-5FC92499C3D3}" type="presParOf" srcId="{B6819375-2D9D-4DBD-8FF5-49C40734AA86}" destId="{3E5C8BBD-FE5B-4A37-9871-C13D1272EF57}" srcOrd="1" destOrd="0" presId="urn:microsoft.com/office/officeart/2005/8/layout/hProcess4"/>
    <dgm:cxn modelId="{7652CA09-0A79-421C-AE4B-3E221200D79D}" type="presParOf" srcId="{B6819375-2D9D-4DBD-8FF5-49C40734AA86}" destId="{6EFC80D9-83E8-4BA4-96FE-9EE4A9D11463}" srcOrd="2" destOrd="0" presId="urn:microsoft.com/office/officeart/2005/8/layout/hProcess4"/>
    <dgm:cxn modelId="{9CC46F30-72CB-4494-B457-E7E92D92EB3C}" type="presParOf" srcId="{6EFC80D9-83E8-4BA4-96FE-9EE4A9D11463}" destId="{DF1369E5-2218-47C1-BB66-E49156525F71}" srcOrd="0" destOrd="0" presId="urn:microsoft.com/office/officeart/2005/8/layout/hProcess4"/>
    <dgm:cxn modelId="{D5E3C8A1-430B-4084-AC60-9ABC57F578BB}" type="presParOf" srcId="{6EFC80D9-83E8-4BA4-96FE-9EE4A9D11463}" destId="{AA3E1A66-C1E7-4956-8157-40D370652A57}" srcOrd="1" destOrd="0" presId="urn:microsoft.com/office/officeart/2005/8/layout/hProcess4"/>
    <dgm:cxn modelId="{2DEF2FEB-B056-4FF6-BEFC-AA8188D6F920}" type="presParOf" srcId="{6EFC80D9-83E8-4BA4-96FE-9EE4A9D11463}" destId="{341677DB-360C-4692-9063-7BE08CF2A316}" srcOrd="2" destOrd="0" presId="urn:microsoft.com/office/officeart/2005/8/layout/hProcess4"/>
    <dgm:cxn modelId="{623ED8BB-C6E2-4D77-AB66-B7E89541A7B2}" type="presParOf" srcId="{6EFC80D9-83E8-4BA4-96FE-9EE4A9D11463}" destId="{45A95FA6-3555-4909-BF5A-AC6D5B050EDF}" srcOrd="3" destOrd="0" presId="urn:microsoft.com/office/officeart/2005/8/layout/hProcess4"/>
    <dgm:cxn modelId="{7F0AF9D9-9CB6-4F82-9EC0-73E9E3757F1F}" type="presParOf" srcId="{6EFC80D9-83E8-4BA4-96FE-9EE4A9D11463}" destId="{6B80C91F-955B-49A4-BD27-0B0FAD7E5C07}" srcOrd="4" destOrd="0" presId="urn:microsoft.com/office/officeart/2005/8/layout/hProcess4"/>
    <dgm:cxn modelId="{8A5C2689-A308-40F8-9B1F-173096476452}" type="presParOf" srcId="{B6819375-2D9D-4DBD-8FF5-49C40734AA86}" destId="{395CEAC2-EBD5-459B-AC0A-A812AC5A19B3}" srcOrd="3" destOrd="0" presId="urn:microsoft.com/office/officeart/2005/8/layout/hProcess4"/>
    <dgm:cxn modelId="{D4E42A76-6E91-48A0-8930-89D5B7B4B9C6}" type="presParOf" srcId="{B6819375-2D9D-4DBD-8FF5-49C40734AA86}" destId="{FF2B24FA-CC7E-44CD-92D4-CDFB390BDC3E}" srcOrd="4" destOrd="0" presId="urn:microsoft.com/office/officeart/2005/8/layout/hProcess4"/>
    <dgm:cxn modelId="{920366FB-CBE0-4C13-A154-9185ECBB5BE4}" type="presParOf" srcId="{FF2B24FA-CC7E-44CD-92D4-CDFB390BDC3E}" destId="{4548C88C-80F3-4A01-9164-755D69C7DC40}" srcOrd="0" destOrd="0" presId="urn:microsoft.com/office/officeart/2005/8/layout/hProcess4"/>
    <dgm:cxn modelId="{B2DED4AC-7DFE-466B-BCF8-A8BF0FFE3A49}" type="presParOf" srcId="{FF2B24FA-CC7E-44CD-92D4-CDFB390BDC3E}" destId="{367A2017-A989-4605-A7F4-F8FB12932AA7}" srcOrd="1" destOrd="0" presId="urn:microsoft.com/office/officeart/2005/8/layout/hProcess4"/>
    <dgm:cxn modelId="{4441A737-8498-4F35-A471-4415C1034F79}" type="presParOf" srcId="{FF2B24FA-CC7E-44CD-92D4-CDFB390BDC3E}" destId="{12267E0E-039A-44F8-87FB-C8B2D7DC654C}" srcOrd="2" destOrd="0" presId="urn:microsoft.com/office/officeart/2005/8/layout/hProcess4"/>
    <dgm:cxn modelId="{1A134115-C5EE-4F95-A714-E208FED92F43}" type="presParOf" srcId="{FF2B24FA-CC7E-44CD-92D4-CDFB390BDC3E}" destId="{976B4C66-12CD-486A-B0AC-51262066EF68}" srcOrd="3" destOrd="0" presId="urn:microsoft.com/office/officeart/2005/8/layout/hProcess4"/>
    <dgm:cxn modelId="{33D68004-AF3A-45EA-9172-5B6A7DE9903F}" type="presParOf" srcId="{FF2B24FA-CC7E-44CD-92D4-CDFB390BDC3E}" destId="{1F1212AC-ECAF-4879-818E-871EEA7A5F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/>
      <dgm:spPr>
        <a:solidFill>
          <a:srgbClr val="B96E84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dirty="0">
              <a:latin typeface="Calibre Medium" panose="020B0603030202060203"/>
            </a:rPr>
            <a:t>Sub Heading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>
        <a:solidFill>
          <a:srgbClr val="F9F9F9"/>
        </a:solidFill>
      </dgm:spPr>
      <dgm:t>
        <a:bodyPr/>
        <a:lstStyle/>
        <a:p>
          <a:pPr rtl="0"/>
          <a:endParaRPr lang="en-IN" dirty="0"/>
        </a:p>
      </dgm:t>
    </dgm:pt>
    <dgm:pt modelId="{0156DC05-014B-4D9B-AB60-A7EA99F2CE92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dirty="0" smtClean="0">
              <a:latin typeface="Calibre Medium" panose="020B0603030202060203"/>
            </a:rPr>
            <a:t>Sub Heading</a:t>
          </a:r>
          <a:endParaRPr lang="en-IN" dirty="0">
            <a:latin typeface="Calibre Medium" panose="020B0603030202060203"/>
          </a:endParaRP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>
        <a:solidFill>
          <a:srgbClr val="F3F3F3"/>
        </a:solidFill>
      </dgm:spPr>
      <dgm:t>
        <a:bodyPr/>
        <a:lstStyle/>
        <a:p>
          <a:pPr rtl="0"/>
          <a:endParaRPr lang="en-IN" dirty="0"/>
        </a:p>
      </dgm:t>
    </dgm:pt>
    <dgm:pt modelId="{3C6A436B-7D5D-48EE-BF85-620B110C1CB1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sz="1800" dirty="0">
              <a:latin typeface="Calibre Medium" panose="020B0603030202060203"/>
            </a:rPr>
            <a:t>Sub Heading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>
        <a:solidFill>
          <a:srgbClr val="F3F3F3"/>
        </a:solidFill>
      </dgm:spPr>
      <dgm:t>
        <a:bodyPr/>
        <a:lstStyle/>
        <a:p>
          <a:pPr rtl="0"/>
          <a:endParaRPr lang="en-IN" dirty="0"/>
        </a:p>
      </dgm:t>
    </dgm:pt>
    <dgm:pt modelId="{E042BD85-27FC-498A-876B-5E7EDBCA5FD9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 custLinFactNeighborX="13103" custLinFactNeighborY="5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8EBFC-F091-4208-9127-CF76C2C9A495}" type="pres">
      <dgm:prSet presAssocID="{EBC176E3-EFDF-4C2F-98D7-7FF1BF6C549A}" presName="Childtext1" presStyleLbl="revTx" presStyleIdx="0" presStyleCnt="3" custScaleX="125150" custLinFactNeighborX="27332" custLinFactNeighborY="-8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  <dgm:t>
        <a:bodyPr/>
        <a:lstStyle/>
        <a:p>
          <a:endParaRPr lang="en-US"/>
        </a:p>
      </dgm:t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AC2AF-40D1-4F23-AA60-74982317BCB4}" type="pres">
      <dgm:prSet presAssocID="{67AA99AD-F3E4-43F3-BA47-F97B85ACBA56}" presName="Childtext1" presStyleLbl="revTx" presStyleIdx="1" presStyleCnt="3" custScaleX="117821" custLinFactNeighborX="-14735" custLinFactNeighborY="1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  <dgm:t>
        <a:bodyPr/>
        <a:lstStyle/>
        <a:p>
          <a:endParaRPr lang="en-US"/>
        </a:p>
      </dgm:t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 custLinFactNeighborX="10791" custLinFactNeighborY="1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DEF71-B369-46C6-BF44-070BF4E8ACD2}" type="pres">
      <dgm:prSet presAssocID="{445FB03A-7540-4225-A318-E1F97ACFBCDB}" presName="Childtext1" presStyleLbl="revTx" presStyleIdx="2" presStyleCnt="3" custScaleX="129069" custLinFactNeighborX="23446" custLinFactNeighborY="-32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>
        <a:ln>
          <a:solidFill>
            <a:srgbClr val="F2727F"/>
          </a:solidFill>
        </a:ln>
      </dgm:spPr>
      <dgm:t>
        <a:bodyPr/>
        <a:lstStyle/>
        <a:p>
          <a:r>
            <a:rPr lang="en-IN" sz="2000" dirty="0">
              <a:solidFill>
                <a:srgbClr val="F2727F"/>
              </a:solidFill>
              <a:latin typeface="Calibre Medium" panose="020B0603030202060203"/>
            </a:rPr>
            <a:t>Sub heading one</a:t>
          </a: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F2727F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8B6F9447-8F2E-4939-A552-E351F4068754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F2727F"/>
            </a:solidFill>
          </a:endParaRPr>
        </a:p>
      </dgm:t>
    </dgm:pt>
    <dgm:pt modelId="{4C2618E1-DF5C-4137-A428-1E9C77E2E5A9}" type="parTrans" cxnId="{9B59210D-F942-47A9-9F59-A623623F02B8}">
      <dgm:prSet/>
      <dgm:spPr/>
      <dgm:t>
        <a:bodyPr/>
        <a:lstStyle/>
        <a:p>
          <a:endParaRPr lang="en-IN"/>
        </a:p>
      </dgm:t>
    </dgm:pt>
    <dgm:pt modelId="{8FAFFA0F-AA03-496E-BEA9-507CCFC3FCC1}" type="sibTrans" cxnId="{9B59210D-F942-47A9-9F59-A623623F02B8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>
        <a:ln>
          <a:solidFill>
            <a:srgbClr val="B96E84"/>
          </a:solidFill>
        </a:ln>
      </dgm:spPr>
      <dgm:t>
        <a:bodyPr/>
        <a:lstStyle/>
        <a:p>
          <a:r>
            <a:rPr lang="en-IN" sz="2000" dirty="0">
              <a:solidFill>
                <a:srgbClr val="B96E84"/>
              </a:solidFill>
              <a:latin typeface="Calibre Medium" panose="020B0603030202060203"/>
            </a:rPr>
            <a:t>Sub heading two </a:t>
          </a:r>
          <a:endParaRPr lang="en-IN" sz="2000" dirty="0">
            <a:solidFill>
              <a:srgbClr val="B96E84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B96E84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1BE88CD5-A8C0-44CD-B4BA-D5E94F7C413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B96E84"/>
            </a:solidFill>
          </a:endParaRPr>
        </a:p>
      </dgm:t>
    </dgm:pt>
    <dgm:pt modelId="{29B91295-68A6-475C-91F9-CD7853F89CD9}" type="parTrans" cxnId="{AA6F84DC-BD5A-4FDE-8648-C1A74E60BF44}">
      <dgm:prSet/>
      <dgm:spPr/>
      <dgm:t>
        <a:bodyPr/>
        <a:lstStyle/>
        <a:p>
          <a:endParaRPr lang="en-IN"/>
        </a:p>
      </dgm:t>
    </dgm:pt>
    <dgm:pt modelId="{A6F55769-37B1-49B6-BBC9-1A5D73973C7F}" type="sibTrans" cxnId="{AA6F84DC-BD5A-4FDE-8648-C1A74E60BF44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>
        <a:ln>
          <a:solidFill>
            <a:srgbClr val="6C5C80"/>
          </a:solidFill>
        </a:ln>
      </dgm:spPr>
      <dgm:t>
        <a:bodyPr/>
        <a:lstStyle/>
        <a:p>
          <a:r>
            <a:rPr lang="en-IN" sz="2000" dirty="0">
              <a:solidFill>
                <a:srgbClr val="6C5C80"/>
              </a:solidFill>
              <a:latin typeface="Calibre Medium" panose="020B0603030202060203"/>
            </a:rPr>
            <a:t>Sub heading three</a:t>
          </a:r>
          <a:endParaRPr lang="en-IN" sz="2000" dirty="0">
            <a:solidFill>
              <a:srgbClr val="6C5C80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6C5C80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EAAD04A2-5B4A-4B79-B983-DAE7525BBE1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6C5C80"/>
            </a:solidFill>
          </a:endParaRPr>
        </a:p>
      </dgm:t>
    </dgm:pt>
    <dgm:pt modelId="{16CD4DE3-A164-4DF3-BC22-A73FDE727F3E}" type="parTrans" cxnId="{353E51FE-7D74-4688-AAFA-10C4B5D03DA2}">
      <dgm:prSet/>
      <dgm:spPr/>
      <dgm:t>
        <a:bodyPr/>
        <a:lstStyle/>
        <a:p>
          <a:endParaRPr lang="en-IN"/>
        </a:p>
      </dgm:t>
    </dgm:pt>
    <dgm:pt modelId="{FD1A5A0E-ACA2-4343-B7F5-98AC989AF118}" type="sibTrans" cxnId="{353E51FE-7D74-4688-AAFA-10C4B5D03DA2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88C7D4-CBBB-43DF-A304-3CDEDF8FABC2}" type="pres">
      <dgm:prSet presAssocID="{ADCF7EBD-163B-458D-BD4B-E5F62D6BF1FE}" presName="circle1" presStyleLbl="node1" presStyleIdx="0" presStyleCnt="3"/>
      <dgm:spPr>
        <a:solidFill>
          <a:srgbClr val="F2727F"/>
        </a:solidFill>
        <a:ln>
          <a:solidFill>
            <a:srgbClr val="F2727F"/>
          </a:solidFill>
        </a:ln>
      </dgm:spPr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/>
      <dgm:spPr/>
      <dgm:t>
        <a:bodyPr/>
        <a:lstStyle/>
        <a:p>
          <a:endParaRPr lang="en-US"/>
        </a:p>
      </dgm:t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>
        <a:solidFill>
          <a:srgbClr val="B96E84"/>
        </a:solidFill>
        <a:ln>
          <a:solidFill>
            <a:srgbClr val="B96E84"/>
          </a:solidFill>
        </a:ln>
      </dgm:spPr>
    </dgm:pt>
    <dgm:pt modelId="{87982DFC-BAA7-4689-9448-CEA66BEF763D}" type="pres">
      <dgm:prSet presAssocID="{6971A873-0FD3-46A0-A8A9-B54A1CE51C0E}" presName="rect2" presStyleLbl="alignAcc1" presStyleIdx="1" presStyleCnt="3"/>
      <dgm:spPr/>
      <dgm:t>
        <a:bodyPr/>
        <a:lstStyle/>
        <a:p>
          <a:endParaRPr lang="en-US"/>
        </a:p>
      </dgm:t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>
        <a:solidFill>
          <a:srgbClr val="6C5C80"/>
        </a:solidFill>
        <a:ln>
          <a:solidFill>
            <a:srgbClr val="6C5C80"/>
          </a:solidFill>
        </a:ln>
      </dgm:spPr>
    </dgm:pt>
    <dgm:pt modelId="{016FCCFD-8825-48F3-9A4A-D7CAED3C5EF2}" type="pres">
      <dgm:prSet presAssocID="{0C84981B-5C30-4CCB-B8A9-A039E0E4F44B}" presName="rect3" presStyleLbl="alignAcc1" presStyleIdx="2" presStyleCnt="3"/>
      <dgm:spPr/>
      <dgm:t>
        <a:bodyPr/>
        <a:lstStyle/>
        <a:p>
          <a:endParaRPr lang="en-US"/>
        </a:p>
      </dgm:t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AA6F84DC-BD5A-4FDE-8648-C1A74E60BF44}" srcId="{6971A873-0FD3-46A0-A8A9-B54A1CE51C0E}" destId="{1BE88CD5-A8C0-44CD-B4BA-D5E94F7C4136}" srcOrd="1" destOrd="0" parTransId="{29B91295-68A6-475C-91F9-CD7853F89CD9}" sibTransId="{A6F55769-37B1-49B6-BBC9-1A5D73973C7F}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0305C577-37A2-4897-A188-2E9F7F60A774}" type="presOf" srcId="{1BE88CD5-A8C0-44CD-B4BA-D5E94F7C4136}" destId="{E4A2CD1B-0491-4420-A78C-F237452EA418}" srcOrd="0" destOrd="1" presId="urn:microsoft.com/office/officeart/2005/8/layout/target3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0AAD0EFF-E893-4A44-91D3-4258EB4C1CC5}" type="presOf" srcId="{EAAD04A2-5B4A-4B79-B983-DAE7525BBE14}" destId="{21E9002D-89D5-4B51-8F31-35D43D10B2F9}" srcOrd="0" destOrd="1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F895D3C2-EDE1-4C14-B9B0-412C8F235292}" type="presOf" srcId="{8B6F9447-8F2E-4939-A552-E351F4068754}" destId="{790CCD6C-E472-45BF-873D-CC7592617ABD}" srcOrd="0" destOrd="1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9B59210D-F942-47A9-9F59-A623623F02B8}" srcId="{ADCF7EBD-163B-458D-BD4B-E5F62D6BF1FE}" destId="{8B6F9447-8F2E-4939-A552-E351F4068754}" srcOrd="1" destOrd="0" parTransId="{4C2618E1-DF5C-4137-A428-1E9C77E2E5A9}" sibTransId="{8FAFFA0F-AA03-496E-BEA9-507CCFC3FCC1}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353E51FE-7D74-4688-AAFA-10C4B5D03DA2}" srcId="{0C84981B-5C30-4CCB-B8A9-A039E0E4F44B}" destId="{EAAD04A2-5B4A-4B79-B983-DAE7525BBE14}" srcOrd="1" destOrd="0" parTransId="{16CD4DE3-A164-4DF3-BC22-A73FDE727F3E}" sibTransId="{FD1A5A0E-ACA2-4343-B7F5-98AC989AF118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>
        <a:noFill/>
        <a:ln>
          <a:solidFill>
            <a:srgbClr val="F2727F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>
        <a:ln>
          <a:solidFill>
            <a:srgbClr val="F9B29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</a:t>
          </a:r>
          <a:r>
            <a:rPr lang="en-US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for subheading</a:t>
          </a:r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4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>
        <a:ln>
          <a:solidFill>
            <a:srgbClr val="B96E84"/>
          </a:solidFill>
        </a:ln>
      </dgm:spPr>
      <dgm:t>
        <a:bodyPr anchor="b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>
        <a:ln>
          <a:solidFill>
            <a:srgbClr val="6C5C80"/>
          </a:solidFill>
        </a:ln>
      </dgm:spPr>
      <dgm:t>
        <a:bodyPr anchor="b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 custScaleX="113895" custLinFactNeighborX="-12960"/>
      <dgm:spPr/>
      <dgm:t>
        <a:bodyPr/>
        <a:lstStyle/>
        <a:p>
          <a:endParaRPr lang="en-US"/>
        </a:p>
      </dgm:t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 custScaleX="113812" custLinFactNeighborX="12960"/>
      <dgm:spPr/>
      <dgm:t>
        <a:bodyPr/>
        <a:lstStyle/>
        <a:p>
          <a:endParaRPr lang="en-US"/>
        </a:p>
      </dgm:t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 custScaleX="113812" custLinFactNeighborX="12960"/>
      <dgm:spPr/>
      <dgm:t>
        <a:bodyPr/>
        <a:lstStyle/>
        <a:p>
          <a:endParaRPr lang="en-US"/>
        </a:p>
      </dgm:t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 custScaleX="113812" custLinFactNeighborX="-12960"/>
      <dgm:spPr/>
      <dgm:t>
        <a:bodyPr/>
        <a:lstStyle/>
        <a:p>
          <a:endParaRPr lang="en-US"/>
        </a:p>
      </dgm:t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>
        <a:solidFill>
          <a:srgbClr val="6C5C80"/>
        </a:solidFill>
      </dgm:spPr>
      <dgm:t>
        <a:bodyPr/>
        <a:lstStyle/>
        <a:p>
          <a:endParaRPr lang="en-IN"/>
        </a:p>
      </dgm:t>
    </dgm:pt>
    <dgm:pt modelId="{AD240B13-D15F-4D88-B179-D699B95DD44D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>
        <a:solidFill>
          <a:srgbClr val="B96E84"/>
        </a:solidFill>
      </dgm:spPr>
      <dgm:t>
        <a:bodyPr/>
        <a:lstStyle/>
        <a:p>
          <a:endParaRPr lang="en-IN"/>
        </a:p>
      </dgm:t>
    </dgm:pt>
    <dgm:pt modelId="{8B2E4186-2DD2-4C7E-89B8-D66BE08FC9E9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>
        <a:solidFill>
          <a:srgbClr val="F2727F"/>
        </a:solidFill>
      </dgm:spPr>
      <dgm:t>
        <a:bodyPr/>
        <a:lstStyle/>
        <a:p>
          <a:endParaRPr lang="en-IN"/>
        </a:p>
      </dgm:t>
    </dgm:pt>
    <dgm:pt modelId="{3253FCF0-0213-4486-978C-501CE7D8AD5E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 smtClean="0"/>
            <a:t>Item 4</a:t>
          </a:r>
          <a:endParaRPr lang="en-IN" dirty="0"/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>
        <a:solidFill>
          <a:srgbClr val="6C5C80"/>
        </a:solidFill>
      </dgm:spPr>
      <dgm:t>
        <a:bodyPr/>
        <a:lstStyle/>
        <a:p>
          <a:endParaRPr lang="en-IN"/>
        </a:p>
      </dgm:t>
    </dgm:pt>
    <dgm:pt modelId="{E7DA21DB-38F6-4FDE-ABAD-EB5DD00E9E4A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>
        <a:solidFill>
          <a:srgbClr val="B96E84"/>
        </a:solidFill>
      </dgm:spPr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BC947-A546-4981-966E-476B9BCCA955}" type="pres">
      <dgm:prSet presAssocID="{8A7EDCDB-E1B2-4F29-80A2-8FF34B410A24}" presName="centerShape" presStyleLbl="node0" presStyleIdx="0" presStyleCnt="1"/>
      <dgm:spPr/>
      <dgm:t>
        <a:bodyPr/>
        <a:lstStyle/>
        <a:p>
          <a:endParaRPr lang="en-US"/>
        </a:p>
      </dgm:t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>
        <a:ln>
          <a:solidFill>
            <a:srgbClr val="F2727F"/>
          </a:solidFill>
        </a:ln>
      </dgm:spPr>
      <dgm:t>
        <a:bodyPr/>
        <a:lstStyle/>
        <a:p>
          <a:r>
            <a:rPr lang="en-IN" sz="2400" dirty="0">
              <a:solidFill>
                <a:srgbClr val="F2727F"/>
              </a:solidFill>
            </a:rPr>
            <a:t>Sub Heading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>
        <a:ln>
          <a:solidFill>
            <a:srgbClr val="B96E84"/>
          </a:solidFill>
        </a:ln>
      </dgm:spPr>
      <dgm:t>
        <a:bodyPr/>
        <a:lstStyle/>
        <a:p>
          <a:r>
            <a:rPr lang="en-IN" sz="2400" dirty="0">
              <a:solidFill>
                <a:srgbClr val="B96E84"/>
              </a:solidFill>
            </a:rPr>
            <a:t>Sub Heading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>
        <a:ln>
          <a:solidFill>
            <a:srgbClr val="6C5C80"/>
          </a:solidFill>
        </a:ln>
      </dgm:spPr>
      <dgm:t>
        <a:bodyPr/>
        <a:lstStyle/>
        <a:p>
          <a:r>
            <a:rPr lang="en-IN" sz="2400" dirty="0">
              <a:solidFill>
                <a:srgbClr val="6C5C80"/>
              </a:solidFill>
            </a:rPr>
            <a:t>Sub Heading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F2727F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 dirty="0"/>
        </a:p>
      </dgm:t>
    </dgm:pt>
    <dgm:pt modelId="{32DAA6B4-F23C-4239-85AC-2A638041F86F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 dirty="0"/>
        </a:p>
      </dgm:t>
    </dgm:pt>
    <dgm:pt modelId="{45EF50C9-37D0-4106-9254-419D6CBC9209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 dirty="0"/>
        </a:p>
      </dgm:t>
    </dgm:pt>
    <dgm:pt modelId="{9ADC3886-77CB-4EDE-A9C1-A1B77720217A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>
        <a:solidFill>
          <a:srgbClr val="B96E84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>
        <a:solidFill>
          <a:srgbClr val="F2727F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>
        <a:solidFill>
          <a:srgbClr val="F9B293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>
        <a:solidFill>
          <a:srgbClr val="6C5C80"/>
        </a:solidFill>
      </dgm:spPr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1BEC8-0353-4296-A0DE-9FC27B1A8DAD}" type="pres">
      <dgm:prSet presAssocID="{10F500DB-45AF-482B-831A-F21143CB947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88A4502-071F-4146-AEC4-D5910A461B0B}" type="pres">
      <dgm:prSet presAssocID="{10F500DB-45AF-482B-831A-F21143CB947C}" presName="connTx" presStyleLbl="sibTrans2D1" presStyleIdx="0" presStyleCnt="3"/>
      <dgm:spPr/>
      <dgm:t>
        <a:bodyPr/>
        <a:lstStyle/>
        <a:p>
          <a:endParaRPr lang="en-US"/>
        </a:p>
      </dgm:t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94801-0FF1-4DFC-851E-230C3BC62214}" type="pres">
      <dgm:prSet presAssocID="{6FC5FF8E-CA6D-4D95-BFD1-6DEB74CDCA5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CF6C762-B25E-46BF-ACD1-34D8E240220E}" type="pres">
      <dgm:prSet presAssocID="{6FC5FF8E-CA6D-4D95-BFD1-6DEB74CDCA56}" presName="connTx" presStyleLbl="sibTrans2D1" presStyleIdx="1" presStyleCnt="3"/>
      <dgm:spPr/>
      <dgm:t>
        <a:bodyPr/>
        <a:lstStyle/>
        <a:p>
          <a:endParaRPr lang="en-US"/>
        </a:p>
      </dgm:t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7CE7D-08A1-4F7C-B0F9-BA5FAA3440A2}" type="pres">
      <dgm:prSet presAssocID="{5B975AD6-7600-42FD-9990-CC939261F44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EA675C2-36BE-46EA-8D38-6CA8B9A77E6A}" type="pres">
      <dgm:prSet presAssocID="{5B975AD6-7600-42FD-9990-CC939261F44B}" presName="connTx" presStyleLbl="sibTrans2D1" presStyleIdx="2" presStyleCnt="3"/>
      <dgm:spPr/>
      <dgm:t>
        <a:bodyPr/>
        <a:lstStyle/>
        <a:p>
          <a:endParaRPr lang="en-US"/>
        </a:p>
      </dgm:t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en-IN" sz="2400" dirty="0">
              <a:latin typeface="Calibre Medium" panose="020B0603030202060203"/>
            </a:rPr>
            <a:t>Sub heading</a:t>
          </a: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en-IN" sz="1800" dirty="0">
              <a:latin typeface="Calibre Medium" panose="020B0603030202060203"/>
            </a:rPr>
            <a:t>Place sub heading description here</a:t>
          </a: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en-IN" sz="1800" dirty="0">
              <a:latin typeface="Calibre Medium" panose="020B0603030202060203"/>
            </a:rPr>
            <a:t>Place sub heading description here</a:t>
          </a: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en-IN" sz="1800" dirty="0">
              <a:latin typeface="Calibre Medium" panose="020B0603030202060203"/>
            </a:rPr>
            <a:t>Place sub heading description here</a:t>
          </a: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C4EBB2B5-91CF-45AF-9729-D456C9A18B7B}" type="pres">
      <dgm:prSet presAssocID="{2A1134D8-118B-45B8-9EA4-397884824C9D}" presName="Accent" presStyleLbl="node1" presStyleIdx="1" presStyleCnt="2"/>
      <dgm:spPr>
        <a:solidFill>
          <a:srgbClr val="F2727F"/>
        </a:solidFill>
      </dgm:spPr>
    </dgm:pt>
    <dgm:pt modelId="{52A9ABD8-E890-4A03-8806-17412E6EAB12}" type="pres">
      <dgm:prSet presAssocID="{2A1134D8-118B-45B8-9EA4-397884824C9D}" presName="Image1" presStyleLbl="fgImgPlace1" presStyleIdx="0" presStyleCnt="3"/>
      <dgm:spPr>
        <a:ln>
          <a:solidFill>
            <a:srgbClr val="F2727F"/>
          </a:solidFill>
        </a:ln>
      </dgm:spPr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>
        <a:ln>
          <a:solidFill>
            <a:srgbClr val="6C5C80"/>
          </a:solidFill>
        </a:ln>
      </dgm:spPr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64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>
        <a:ln>
          <a:solidFill>
            <a:srgbClr val="F9B293"/>
          </a:solidFill>
        </a:ln>
      </dgm:spPr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12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pPr algn="ctr"/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pPr algn="ctr"/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pPr algn="ctr"/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pPr algn="ctr"/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pPr algn="ctr"/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76276" y="186114"/>
          <a:ext cx="1175177" cy="822624"/>
        </a:xfrm>
        <a:prstGeom prst="chevron">
          <a:avLst/>
        </a:prstGeom>
        <a:solidFill>
          <a:srgbClr val="6C5C80">
            <a:alpha val="90000"/>
          </a:srgb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kern="1200" dirty="0"/>
            <a:t>Sub Heading</a:t>
          </a:r>
        </a:p>
      </dsp:txBody>
      <dsp:txXfrm rot="-5400000">
        <a:off x="1" y="421149"/>
        <a:ext cx="822624" cy="352553"/>
      </dsp:txXfrm>
    </dsp:sp>
    <dsp:sp modelId="{731D5D6D-878D-4D1C-9011-948821DA935C}">
      <dsp:nvSpPr>
        <dsp:cNvPr id="0" name=""/>
        <dsp:cNvSpPr/>
      </dsp:nvSpPr>
      <dsp:spPr>
        <a:xfrm rot="5400000">
          <a:off x="2751596" y="-1926921"/>
          <a:ext cx="763865" cy="46218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</a:t>
          </a:r>
          <a:r>
            <a:rPr lang="en-US" sz="18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here.</a:t>
          </a:r>
          <a:endParaRPr lang="en-IN" sz="1800" kern="1200" dirty="0">
            <a:latin typeface="Calibre Medium" panose="020B0603030202060203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22625" y="39339"/>
        <a:ext cx="4584520" cy="689287"/>
      </dsp:txXfrm>
    </dsp:sp>
    <dsp:sp modelId="{5CD05B77-AEFD-46A7-B62C-26F633D25DFB}">
      <dsp:nvSpPr>
        <dsp:cNvPr id="0" name=""/>
        <dsp:cNvSpPr/>
      </dsp:nvSpPr>
      <dsp:spPr>
        <a:xfrm rot="5400000">
          <a:off x="-176276" y="1151521"/>
          <a:ext cx="1175177" cy="822624"/>
        </a:xfrm>
        <a:prstGeom prst="chevron">
          <a:avLst/>
        </a:prstGeom>
        <a:solidFill>
          <a:srgbClr val="B96E84">
            <a:alpha val="70000"/>
          </a:srgbClr>
        </a:solidFill>
        <a:ln w="12700" cap="flat" cmpd="sng" algn="ctr">
          <a:solidFill>
            <a:srgbClr val="B96E8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kern="1200" dirty="0"/>
            <a:t>Sub Heading</a:t>
          </a:r>
        </a:p>
      </dsp:txBody>
      <dsp:txXfrm rot="-5400000">
        <a:off x="1" y="1386556"/>
        <a:ext cx="822624" cy="352553"/>
      </dsp:txXfrm>
    </dsp:sp>
    <dsp:sp modelId="{4FAA980D-5EDF-401F-84C5-5CF9D3F6A57E}">
      <dsp:nvSpPr>
        <dsp:cNvPr id="0" name=""/>
        <dsp:cNvSpPr/>
      </dsp:nvSpPr>
      <dsp:spPr>
        <a:xfrm rot="5400000">
          <a:off x="2751596" y="-953726"/>
          <a:ext cx="763865" cy="46218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r>
            <a:rPr lang="en-US" sz="18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 </a:t>
          </a:r>
          <a:endParaRPr lang="en-IN" sz="1800" kern="1200" dirty="0">
            <a:latin typeface="Calibre Medium" panose="020B0603030202060203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22625" y="1012534"/>
        <a:ext cx="4584520" cy="689287"/>
      </dsp:txXfrm>
    </dsp:sp>
    <dsp:sp modelId="{313E32C9-A8BA-42C7-BBBC-0BE2CC40B017}">
      <dsp:nvSpPr>
        <dsp:cNvPr id="0" name=""/>
        <dsp:cNvSpPr/>
      </dsp:nvSpPr>
      <dsp:spPr>
        <a:xfrm rot="5400000">
          <a:off x="-176276" y="2125296"/>
          <a:ext cx="1175177" cy="822624"/>
        </a:xfrm>
        <a:prstGeom prst="chevron">
          <a:avLst/>
        </a:prstGeom>
        <a:solidFill>
          <a:srgbClr val="F2727F">
            <a:alpha val="50000"/>
          </a:srgbClr>
        </a:solidFill>
        <a:ln w="12700" cap="flat" cmpd="sng" algn="ctr">
          <a:solidFill>
            <a:srgbClr val="F2727F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kern="1200" dirty="0"/>
            <a:t>Sub Heading</a:t>
          </a:r>
        </a:p>
      </dsp:txBody>
      <dsp:txXfrm rot="-5400000">
        <a:off x="1" y="2360331"/>
        <a:ext cx="822624" cy="352553"/>
      </dsp:txXfrm>
    </dsp:sp>
    <dsp:sp modelId="{FE01367D-82EA-4EE6-88E3-09A514F610B2}">
      <dsp:nvSpPr>
        <dsp:cNvPr id="0" name=""/>
        <dsp:cNvSpPr/>
      </dsp:nvSpPr>
      <dsp:spPr>
        <a:xfrm rot="5400000">
          <a:off x="2751596" y="20047"/>
          <a:ext cx="763865" cy="46218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22625" y="1986308"/>
        <a:ext cx="4584520" cy="6892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520927" cy="276986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one</a:t>
          </a:r>
        </a:p>
      </dsp:txBody>
      <dsp:txXfrm>
        <a:off x="0" y="1107944"/>
        <a:ext cx="1520927" cy="1107944"/>
      </dsp:txXfrm>
    </dsp:sp>
    <dsp:sp modelId="{F7E311C0-56BE-42A9-88CA-0A1CAF6059B4}">
      <dsp:nvSpPr>
        <dsp:cNvPr id="0" name=""/>
        <dsp:cNvSpPr/>
      </dsp:nvSpPr>
      <dsp:spPr>
        <a:xfrm>
          <a:off x="299281" y="166191"/>
          <a:ext cx="922364" cy="922364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566555" y="0"/>
          <a:ext cx="1520927" cy="2769862"/>
        </a:xfrm>
        <a:prstGeom prst="roundRect">
          <a:avLst>
            <a:gd name="adj" fmla="val 1000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two</a:t>
          </a:r>
        </a:p>
      </dsp:txBody>
      <dsp:txXfrm>
        <a:off x="1566555" y="1107944"/>
        <a:ext cx="1520927" cy="1107944"/>
      </dsp:txXfrm>
    </dsp:sp>
    <dsp:sp modelId="{2B98B3FA-BF3C-4586-8E49-FDCF1281D69F}">
      <dsp:nvSpPr>
        <dsp:cNvPr id="0" name=""/>
        <dsp:cNvSpPr/>
      </dsp:nvSpPr>
      <dsp:spPr>
        <a:xfrm>
          <a:off x="1865837" y="166191"/>
          <a:ext cx="922364" cy="922364"/>
        </a:xfrm>
        <a:prstGeom prst="ellipse">
          <a:avLst/>
        </a:prstGeom>
        <a:solidFill>
          <a:schemeClr val="accent2">
            <a:tint val="50000"/>
            <a:hueOff val="-220166"/>
            <a:satOff val="-19042"/>
            <a:lumOff val="-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133111" y="0"/>
          <a:ext cx="1520927" cy="2769862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three</a:t>
          </a:r>
        </a:p>
      </dsp:txBody>
      <dsp:txXfrm>
        <a:off x="3133111" y="1107944"/>
        <a:ext cx="1520927" cy="1107944"/>
      </dsp:txXfrm>
    </dsp:sp>
    <dsp:sp modelId="{A849B7E5-C1A2-40D0-9F74-6CB63A9452D1}">
      <dsp:nvSpPr>
        <dsp:cNvPr id="0" name=""/>
        <dsp:cNvSpPr/>
      </dsp:nvSpPr>
      <dsp:spPr>
        <a:xfrm>
          <a:off x="3432392" y="166191"/>
          <a:ext cx="922364" cy="922364"/>
        </a:xfrm>
        <a:prstGeom prst="ellipse">
          <a:avLst/>
        </a:prstGeom>
        <a:solidFill>
          <a:schemeClr val="accent2">
            <a:tint val="50000"/>
            <a:hueOff val="-440331"/>
            <a:satOff val="-38085"/>
            <a:lumOff val="-3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4699666" y="0"/>
          <a:ext cx="1520927" cy="2769862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four</a:t>
          </a:r>
        </a:p>
      </dsp:txBody>
      <dsp:txXfrm>
        <a:off x="4699666" y="1107944"/>
        <a:ext cx="1520927" cy="1107944"/>
      </dsp:txXfrm>
    </dsp:sp>
    <dsp:sp modelId="{98E01AC8-4A55-4731-936D-46FB053546DE}">
      <dsp:nvSpPr>
        <dsp:cNvPr id="0" name=""/>
        <dsp:cNvSpPr/>
      </dsp:nvSpPr>
      <dsp:spPr>
        <a:xfrm>
          <a:off x="4998948" y="166191"/>
          <a:ext cx="922364" cy="922364"/>
        </a:xfrm>
        <a:prstGeom prst="ellipse">
          <a:avLst/>
        </a:prstGeom>
        <a:solidFill>
          <a:schemeClr val="accent2">
            <a:tint val="50000"/>
            <a:hueOff val="-660497"/>
            <a:satOff val="-57127"/>
            <a:lumOff val="-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6266222" y="0"/>
          <a:ext cx="1520927" cy="2769862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five</a:t>
          </a:r>
        </a:p>
      </dsp:txBody>
      <dsp:txXfrm>
        <a:off x="6266222" y="1107944"/>
        <a:ext cx="1520927" cy="1107944"/>
      </dsp:txXfrm>
    </dsp:sp>
    <dsp:sp modelId="{84894512-4CE2-469A-8E9C-F1F1FBBB94B2}">
      <dsp:nvSpPr>
        <dsp:cNvPr id="0" name=""/>
        <dsp:cNvSpPr/>
      </dsp:nvSpPr>
      <dsp:spPr>
        <a:xfrm>
          <a:off x="6565504" y="166191"/>
          <a:ext cx="922364" cy="922364"/>
        </a:xfrm>
        <a:prstGeom prst="ellipse">
          <a:avLst/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11485" y="2215889"/>
          <a:ext cx="7164178" cy="41547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3105568"/>
          <a:ext cx="7680305" cy="1019316"/>
        </a:xfrm>
        <a:prstGeom prst="rect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Calibre Medium" panose="020B0603030202060203"/>
            </a:rPr>
            <a:t>Sub Heading Three</a:t>
          </a:r>
        </a:p>
      </dsp:txBody>
      <dsp:txXfrm>
        <a:off x="0" y="3105568"/>
        <a:ext cx="7680305" cy="550431"/>
      </dsp:txXfrm>
    </dsp:sp>
    <dsp:sp modelId="{06F6C6C0-5F6A-4B6A-9495-362B3135F3EE}">
      <dsp:nvSpPr>
        <dsp:cNvPr id="0" name=""/>
        <dsp:cNvSpPr/>
      </dsp:nvSpPr>
      <dsp:spPr>
        <a:xfrm>
          <a:off x="0" y="3656729"/>
          <a:ext cx="3840152" cy="468885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0" y="3656729"/>
        <a:ext cx="3840152" cy="468885"/>
      </dsp:txXfrm>
    </dsp:sp>
    <dsp:sp modelId="{C823887D-2F91-4D44-8FD4-8CF03AF80C05}">
      <dsp:nvSpPr>
        <dsp:cNvPr id="0" name=""/>
        <dsp:cNvSpPr/>
      </dsp:nvSpPr>
      <dsp:spPr>
        <a:xfrm>
          <a:off x="3840152" y="3656729"/>
          <a:ext cx="3840152" cy="468885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3840152" y="3656729"/>
        <a:ext cx="3840152" cy="468885"/>
      </dsp:txXfrm>
    </dsp:sp>
    <dsp:sp modelId="{EABD5E4E-0EFD-4C71-8165-65FBFC542983}">
      <dsp:nvSpPr>
        <dsp:cNvPr id="0" name=""/>
        <dsp:cNvSpPr/>
      </dsp:nvSpPr>
      <dsp:spPr>
        <a:xfrm rot="10800000">
          <a:off x="0" y="1553149"/>
          <a:ext cx="7680305" cy="1567709"/>
        </a:xfrm>
        <a:prstGeom prst="upArrowCallout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Calibre Medium" panose="020B0603030202060203"/>
            </a:rPr>
            <a:t>Sub Heading Two</a:t>
          </a:r>
        </a:p>
      </dsp:txBody>
      <dsp:txXfrm rot="-10800000">
        <a:off x="0" y="1553149"/>
        <a:ext cx="7680305" cy="550266"/>
      </dsp:txXfrm>
    </dsp:sp>
    <dsp:sp modelId="{FA182C64-9D7A-48AE-B01F-56B44A9AFB62}">
      <dsp:nvSpPr>
        <dsp:cNvPr id="0" name=""/>
        <dsp:cNvSpPr/>
      </dsp:nvSpPr>
      <dsp:spPr>
        <a:xfrm>
          <a:off x="0" y="2103415"/>
          <a:ext cx="3840152" cy="468745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0" y="2103415"/>
        <a:ext cx="3840152" cy="468745"/>
      </dsp:txXfrm>
    </dsp:sp>
    <dsp:sp modelId="{C93986F0-460D-4BE0-AB5B-8F1F0079C7C8}">
      <dsp:nvSpPr>
        <dsp:cNvPr id="0" name=""/>
        <dsp:cNvSpPr/>
      </dsp:nvSpPr>
      <dsp:spPr>
        <a:xfrm>
          <a:off x="3840152" y="2103415"/>
          <a:ext cx="3840152" cy="468745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3840152" y="2103415"/>
        <a:ext cx="3840152" cy="468745"/>
      </dsp:txXfrm>
    </dsp:sp>
    <dsp:sp modelId="{907EDF43-9499-4F41-BDED-86DCCBFB86AD}">
      <dsp:nvSpPr>
        <dsp:cNvPr id="0" name=""/>
        <dsp:cNvSpPr/>
      </dsp:nvSpPr>
      <dsp:spPr>
        <a:xfrm rot="10800000">
          <a:off x="0" y="0"/>
          <a:ext cx="7680305" cy="1567709"/>
        </a:xfrm>
        <a:prstGeom prst="upArrowCallout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Calibre Medium" panose="020B0603030202060203"/>
            </a:rPr>
            <a:t>Sub Heading One</a:t>
          </a:r>
        </a:p>
      </dsp:txBody>
      <dsp:txXfrm rot="-10800000">
        <a:off x="0" y="0"/>
        <a:ext cx="7680305" cy="550266"/>
      </dsp:txXfrm>
    </dsp:sp>
    <dsp:sp modelId="{71475D43-68A2-4358-ADE3-7E5B053FE8CE}">
      <dsp:nvSpPr>
        <dsp:cNvPr id="0" name=""/>
        <dsp:cNvSpPr/>
      </dsp:nvSpPr>
      <dsp:spPr>
        <a:xfrm>
          <a:off x="0" y="550995"/>
          <a:ext cx="3840152" cy="468745"/>
        </a:xfrm>
        <a:prstGeom prst="rect">
          <a:avLst/>
        </a:prstGeom>
        <a:solidFill>
          <a:schemeClr val="accent2">
            <a:lumMod val="20000"/>
            <a:lumOff val="8000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0" y="550995"/>
        <a:ext cx="3840152" cy="468745"/>
      </dsp:txXfrm>
    </dsp:sp>
    <dsp:sp modelId="{CC625C77-5BF3-427A-B168-480D45171C77}">
      <dsp:nvSpPr>
        <dsp:cNvPr id="0" name=""/>
        <dsp:cNvSpPr/>
      </dsp:nvSpPr>
      <dsp:spPr>
        <a:xfrm>
          <a:off x="3840152" y="550995"/>
          <a:ext cx="3840152" cy="468745"/>
        </a:xfrm>
        <a:prstGeom prst="rect">
          <a:avLst/>
        </a:prstGeom>
        <a:solidFill>
          <a:schemeClr val="accent2">
            <a:lumMod val="20000"/>
            <a:lumOff val="8000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3840152" y="550995"/>
        <a:ext cx="3840152" cy="4687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A050-CB37-40E4-A573-FEB2A1F4C13D}">
      <dsp:nvSpPr>
        <dsp:cNvPr id="0" name=""/>
        <dsp:cNvSpPr/>
      </dsp:nvSpPr>
      <dsp:spPr>
        <a:xfrm>
          <a:off x="0" y="0"/>
          <a:ext cx="7826477" cy="1476018"/>
        </a:xfrm>
        <a:prstGeom prst="roundRect">
          <a:avLst>
            <a:gd name="adj" fmla="val 10000"/>
          </a:avLst>
        </a:prstGeom>
        <a:solidFill>
          <a:srgbClr val="B96E84">
            <a:alpha val="62000"/>
          </a:srgb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 val="67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63CC-AFC0-4D84-8772-F2770FAE4488}">
      <dsp:nvSpPr>
        <dsp:cNvPr id="0" name=""/>
        <dsp:cNvSpPr/>
      </dsp:nvSpPr>
      <dsp:spPr>
        <a:xfrm>
          <a:off x="236949" y="196802"/>
          <a:ext cx="1709901" cy="10824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67F5F-7C35-4665-A16A-0330B23F92D5}">
      <dsp:nvSpPr>
        <dsp:cNvPr id="0" name=""/>
        <dsp:cNvSpPr/>
      </dsp:nvSpPr>
      <dsp:spPr>
        <a:xfrm rot="10800000">
          <a:off x="236949" y="1476018"/>
          <a:ext cx="1709901" cy="1804023"/>
        </a:xfrm>
        <a:prstGeom prst="round2SameRect">
          <a:avLst>
            <a:gd name="adj1" fmla="val 10500"/>
            <a:gd name="adj2" fmla="val 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/>
            <a:t>Sub heading one</a:t>
          </a:r>
        </a:p>
      </dsp:txBody>
      <dsp:txXfrm rot="10800000">
        <a:off x="289534" y="1476018"/>
        <a:ext cx="1604731" cy="1751438"/>
      </dsp:txXfrm>
    </dsp:sp>
    <dsp:sp modelId="{44A23CB1-A46B-4E29-B7A6-B648FD79F70F}">
      <dsp:nvSpPr>
        <dsp:cNvPr id="0" name=""/>
        <dsp:cNvSpPr/>
      </dsp:nvSpPr>
      <dsp:spPr>
        <a:xfrm>
          <a:off x="2117841" y="196802"/>
          <a:ext cx="1709901" cy="10824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71BE4-721F-4562-BD5C-0456CF414075}">
      <dsp:nvSpPr>
        <dsp:cNvPr id="0" name=""/>
        <dsp:cNvSpPr/>
      </dsp:nvSpPr>
      <dsp:spPr>
        <a:xfrm rot="10800000">
          <a:off x="2117841" y="1476018"/>
          <a:ext cx="1709901" cy="1804023"/>
        </a:xfrm>
        <a:prstGeom prst="round2SameRect">
          <a:avLst>
            <a:gd name="adj1" fmla="val 10500"/>
            <a:gd name="adj2" fmla="val 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/>
            <a:t>Sub heading two</a:t>
          </a:r>
        </a:p>
      </dsp:txBody>
      <dsp:txXfrm rot="10800000">
        <a:off x="2170426" y="1476018"/>
        <a:ext cx="1604731" cy="1751438"/>
      </dsp:txXfrm>
    </dsp:sp>
    <dsp:sp modelId="{36D3D1E8-50AA-46EF-8A45-998EF472E632}">
      <dsp:nvSpPr>
        <dsp:cNvPr id="0" name=""/>
        <dsp:cNvSpPr/>
      </dsp:nvSpPr>
      <dsp:spPr>
        <a:xfrm>
          <a:off x="3998733" y="196802"/>
          <a:ext cx="1709901" cy="10824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EF55-7D9F-4D75-BE79-2E548FE6B127}">
      <dsp:nvSpPr>
        <dsp:cNvPr id="0" name=""/>
        <dsp:cNvSpPr/>
      </dsp:nvSpPr>
      <dsp:spPr>
        <a:xfrm rot="10800000">
          <a:off x="3998733" y="1476018"/>
          <a:ext cx="1709901" cy="1804023"/>
        </a:xfrm>
        <a:prstGeom prst="round2SameRect">
          <a:avLst>
            <a:gd name="adj1" fmla="val 10500"/>
            <a:gd name="adj2" fmla="val 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/>
            <a:t>Sub heading three</a:t>
          </a:r>
        </a:p>
      </dsp:txBody>
      <dsp:txXfrm rot="10800000">
        <a:off x="4051318" y="1476018"/>
        <a:ext cx="1604731" cy="1751438"/>
      </dsp:txXfrm>
    </dsp:sp>
    <dsp:sp modelId="{0AE33F2C-2A0C-4658-8B09-E1A2457AB175}">
      <dsp:nvSpPr>
        <dsp:cNvPr id="0" name=""/>
        <dsp:cNvSpPr/>
      </dsp:nvSpPr>
      <dsp:spPr>
        <a:xfrm>
          <a:off x="5879625" y="196802"/>
          <a:ext cx="1709901" cy="10824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0354-1863-4E69-81BC-0D43884EC3FA}">
      <dsp:nvSpPr>
        <dsp:cNvPr id="0" name=""/>
        <dsp:cNvSpPr/>
      </dsp:nvSpPr>
      <dsp:spPr>
        <a:xfrm rot="10800000">
          <a:off x="5879625" y="1476018"/>
          <a:ext cx="1709901" cy="1804023"/>
        </a:xfrm>
        <a:prstGeom prst="round2SameRect">
          <a:avLst>
            <a:gd name="adj1" fmla="val 10500"/>
            <a:gd name="adj2" fmla="val 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/>
            <a:t>Sub heading four</a:t>
          </a:r>
        </a:p>
      </dsp:txBody>
      <dsp:txXfrm rot="10800000">
        <a:off x="5932210" y="1476018"/>
        <a:ext cx="1604731" cy="17514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978396" y="978396"/>
          <a:ext cx="3787386" cy="1830593"/>
        </a:xfrm>
        <a:prstGeom prst="flowChartManualOperation">
          <a:avLst/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ts val="19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Sub heading one</a:t>
          </a: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>
            <a:solidFill>
              <a:schemeClr val="bg1"/>
            </a:solidFill>
          </a:endParaRPr>
        </a:p>
      </dsp:txBody>
      <dsp:txXfrm rot="5400000">
        <a:off x="0" y="757477"/>
        <a:ext cx="1830593" cy="2272432"/>
      </dsp:txXfrm>
    </dsp:sp>
    <dsp:sp modelId="{6AEB1AA3-C75E-4E0E-B14B-EDF1080F1275}">
      <dsp:nvSpPr>
        <dsp:cNvPr id="0" name=""/>
        <dsp:cNvSpPr/>
      </dsp:nvSpPr>
      <dsp:spPr>
        <a:xfrm rot="16200000">
          <a:off x="991356" y="978396"/>
          <a:ext cx="3787386" cy="1830593"/>
        </a:xfrm>
        <a:prstGeom prst="flowChartManualOperation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ts val="19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Sub heading two</a:t>
          </a: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>
            <a:solidFill>
              <a:schemeClr val="bg1"/>
            </a:solidFill>
          </a:endParaRPr>
        </a:p>
      </dsp:txBody>
      <dsp:txXfrm rot="5400000">
        <a:off x="1969752" y="757477"/>
        <a:ext cx="1830593" cy="2272432"/>
      </dsp:txXfrm>
    </dsp:sp>
    <dsp:sp modelId="{A5984C91-741B-4ADD-81B2-6A35E2772274}">
      <dsp:nvSpPr>
        <dsp:cNvPr id="0" name=""/>
        <dsp:cNvSpPr/>
      </dsp:nvSpPr>
      <dsp:spPr>
        <a:xfrm rot="16200000">
          <a:off x="2959244" y="978396"/>
          <a:ext cx="3787386" cy="1830593"/>
        </a:xfrm>
        <a:prstGeom prst="flowChartManualOperation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Sub heading three</a:t>
          </a:r>
        </a:p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>
            <a:solidFill>
              <a:schemeClr val="bg1"/>
            </a:solidFill>
          </a:endParaRPr>
        </a:p>
      </dsp:txBody>
      <dsp:txXfrm rot="5400000">
        <a:off x="3937640" y="757477"/>
        <a:ext cx="1830593" cy="2272432"/>
      </dsp:txXfrm>
    </dsp:sp>
    <dsp:sp modelId="{869D129A-CB44-4840-B359-40A63BAC1259}">
      <dsp:nvSpPr>
        <dsp:cNvPr id="0" name=""/>
        <dsp:cNvSpPr/>
      </dsp:nvSpPr>
      <dsp:spPr>
        <a:xfrm rot="16200000">
          <a:off x="4927131" y="978396"/>
          <a:ext cx="3787386" cy="1830593"/>
        </a:xfrm>
        <a:prstGeom prst="flowChartManualOperation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ts val="19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Sub heading four</a:t>
          </a: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>
            <a:solidFill>
              <a:schemeClr val="bg1"/>
            </a:solidFill>
          </a:endParaRPr>
        </a:p>
      </dsp:txBody>
      <dsp:txXfrm rot="5400000">
        <a:off x="5905527" y="757477"/>
        <a:ext cx="1830593" cy="22724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507623" y="943441"/>
          <a:ext cx="2015228" cy="1761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Place sub heading description here</a:t>
          </a:r>
        </a:p>
      </dsp:txBody>
      <dsp:txXfrm>
        <a:off x="1011431" y="1207675"/>
        <a:ext cx="982424" cy="1233095"/>
      </dsp:txXfrm>
    </dsp:sp>
    <dsp:sp modelId="{F7B9E2F1-1E1E-4942-B725-B96CA83072F9}">
      <dsp:nvSpPr>
        <dsp:cNvPr id="0" name=""/>
        <dsp:cNvSpPr/>
      </dsp:nvSpPr>
      <dsp:spPr>
        <a:xfrm>
          <a:off x="0" y="1320415"/>
          <a:ext cx="1007614" cy="1007614"/>
        </a:xfrm>
        <a:prstGeom prst="ellips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one</a:t>
          </a:r>
        </a:p>
      </dsp:txBody>
      <dsp:txXfrm>
        <a:off x="147562" y="1467977"/>
        <a:ext cx="712490" cy="712490"/>
      </dsp:txXfrm>
    </dsp:sp>
    <dsp:sp modelId="{F914C60D-A800-46AB-852E-E4C23E721D68}">
      <dsp:nvSpPr>
        <dsp:cNvPr id="0" name=""/>
        <dsp:cNvSpPr/>
      </dsp:nvSpPr>
      <dsp:spPr>
        <a:xfrm>
          <a:off x="3203919" y="943441"/>
          <a:ext cx="2015228" cy="1761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Place sub heading description here</a:t>
          </a:r>
        </a:p>
      </dsp:txBody>
      <dsp:txXfrm>
        <a:off x="3707726" y="1207675"/>
        <a:ext cx="982424" cy="1233095"/>
      </dsp:txXfrm>
    </dsp:sp>
    <dsp:sp modelId="{A415053E-736A-43CC-8221-4A06959786B1}">
      <dsp:nvSpPr>
        <dsp:cNvPr id="0" name=""/>
        <dsp:cNvSpPr/>
      </dsp:nvSpPr>
      <dsp:spPr>
        <a:xfrm>
          <a:off x="2648804" y="1320415"/>
          <a:ext cx="1007614" cy="1007614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two</a:t>
          </a:r>
        </a:p>
      </dsp:txBody>
      <dsp:txXfrm>
        <a:off x="2796366" y="1467977"/>
        <a:ext cx="712490" cy="712490"/>
      </dsp:txXfrm>
    </dsp:sp>
    <dsp:sp modelId="{A4065A83-CBF5-4C3E-9B65-748E4915E2FE}">
      <dsp:nvSpPr>
        <dsp:cNvPr id="0" name=""/>
        <dsp:cNvSpPr/>
      </dsp:nvSpPr>
      <dsp:spPr>
        <a:xfrm>
          <a:off x="5797599" y="943441"/>
          <a:ext cx="2015228" cy="1761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Place sub heading description here</a:t>
          </a:r>
        </a:p>
      </dsp:txBody>
      <dsp:txXfrm>
        <a:off x="6301406" y="1207675"/>
        <a:ext cx="982424" cy="1233095"/>
      </dsp:txXfrm>
    </dsp:sp>
    <dsp:sp modelId="{2DD153A4-811C-4C70-ACAD-C42831F8184E}">
      <dsp:nvSpPr>
        <dsp:cNvPr id="0" name=""/>
        <dsp:cNvSpPr/>
      </dsp:nvSpPr>
      <dsp:spPr>
        <a:xfrm>
          <a:off x="5293792" y="1320415"/>
          <a:ext cx="1007614" cy="1007614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three</a:t>
          </a:r>
        </a:p>
      </dsp:txBody>
      <dsp:txXfrm>
        <a:off x="5441354" y="1467977"/>
        <a:ext cx="712490" cy="7124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789668" y="98098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en-IN" sz="1600" b="1" kern="1200" dirty="0">
              <a:latin typeface="Calibre Medium" panose="020B0603030202060203"/>
            </a:rPr>
            <a:t>Sub Heading One</a:t>
          </a:r>
        </a:p>
      </dsp:txBody>
      <dsp:txXfrm rot="-5400000">
        <a:off x="3086350" y="232456"/>
        <a:ext cx="885796" cy="1018155"/>
      </dsp:txXfrm>
    </dsp:sp>
    <dsp:sp modelId="{5EB8EBFC-F091-4208-9127-CF76C2C9A495}">
      <dsp:nvSpPr>
        <dsp:cNvPr id="0" name=""/>
        <dsp:cNvSpPr/>
      </dsp:nvSpPr>
      <dsp:spPr>
        <a:xfrm>
          <a:off x="4328656" y="280559"/>
          <a:ext cx="1650743" cy="88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>
            <a:latin typeface="Calibre Medium" panose="020B0603030202060203"/>
          </a:endParaRPr>
        </a:p>
      </dsp:txBody>
      <dsp:txXfrm>
        <a:off x="4328656" y="280559"/>
        <a:ext cx="1650743" cy="887496"/>
      </dsp:txXfrm>
    </dsp:sp>
    <dsp:sp modelId="{EE356813-73DD-4366-83DF-EB0722E95A3B}">
      <dsp:nvSpPr>
        <dsp:cNvPr id="0" name=""/>
        <dsp:cNvSpPr/>
      </dsp:nvSpPr>
      <dsp:spPr>
        <a:xfrm rot="5400000">
          <a:off x="1399848" y="98098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F2727F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 dirty="0"/>
        </a:p>
      </dsp:txBody>
      <dsp:txXfrm rot="-5400000">
        <a:off x="1696530" y="232456"/>
        <a:ext cx="885796" cy="1018155"/>
      </dsp:txXfrm>
    </dsp:sp>
    <dsp:sp modelId="{8356B712-DA05-412D-9A4C-1F88DDBD6467}">
      <dsp:nvSpPr>
        <dsp:cNvPr id="0" name=""/>
        <dsp:cNvSpPr/>
      </dsp:nvSpPr>
      <dsp:spPr>
        <a:xfrm rot="5400000">
          <a:off x="2092096" y="1353610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en-IN" sz="1600" b="1" kern="1200" dirty="0">
              <a:latin typeface="Calibre Medium" panose="020B0603030202060203"/>
            </a:rPr>
            <a:t>Sub Heading Two</a:t>
          </a:r>
        </a:p>
      </dsp:txBody>
      <dsp:txXfrm rot="-5400000">
        <a:off x="2388778" y="1487968"/>
        <a:ext cx="885796" cy="1018155"/>
      </dsp:txXfrm>
    </dsp:sp>
    <dsp:sp modelId="{53AAC2AF-40D1-4F23-AA60-74982317BCB4}">
      <dsp:nvSpPr>
        <dsp:cNvPr id="0" name=""/>
        <dsp:cNvSpPr/>
      </dsp:nvSpPr>
      <dsp:spPr>
        <a:xfrm>
          <a:off x="406615" y="1571287"/>
          <a:ext cx="1597494" cy="88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/>
        </a:p>
      </dsp:txBody>
      <dsp:txXfrm>
        <a:off x="406615" y="1571287"/>
        <a:ext cx="1597494" cy="887496"/>
      </dsp:txXfrm>
    </dsp:sp>
    <dsp:sp modelId="{45398198-B2E1-48AE-A1E5-ACEEAB49ED6B}">
      <dsp:nvSpPr>
        <dsp:cNvPr id="0" name=""/>
        <dsp:cNvSpPr/>
      </dsp:nvSpPr>
      <dsp:spPr>
        <a:xfrm rot="5400000">
          <a:off x="3481916" y="1353610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B96E84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 dirty="0"/>
        </a:p>
      </dsp:txBody>
      <dsp:txXfrm rot="-5400000">
        <a:off x="3778598" y="1487968"/>
        <a:ext cx="885796" cy="1018155"/>
      </dsp:txXfrm>
    </dsp:sp>
    <dsp:sp modelId="{1A2B372E-9CDA-4822-A83C-544B397DCB79}">
      <dsp:nvSpPr>
        <dsp:cNvPr id="0" name=""/>
        <dsp:cNvSpPr/>
      </dsp:nvSpPr>
      <dsp:spPr>
        <a:xfrm rot="5400000">
          <a:off x="2789668" y="2609122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en-IN" sz="1600" b="1" kern="1200" dirty="0">
              <a:latin typeface="Calibre Medium" panose="020B0603030202060203"/>
            </a:rPr>
            <a:t>Sub </a:t>
          </a:r>
          <a:r>
            <a:rPr lang="en-IN" sz="1600" b="1" kern="1200" dirty="0" smtClean="0">
              <a:latin typeface="Calibre Medium" panose="020B0603030202060203"/>
            </a:rPr>
            <a:t>Heading three</a:t>
          </a:r>
          <a:endParaRPr lang="en-IN" sz="1600" b="1" kern="1200" dirty="0">
            <a:latin typeface="Calibre Medium" panose="020B0603030202060203"/>
          </a:endParaRPr>
        </a:p>
      </dsp:txBody>
      <dsp:txXfrm rot="-5400000">
        <a:off x="3086350" y="2743480"/>
        <a:ext cx="885796" cy="1018155"/>
      </dsp:txXfrm>
    </dsp:sp>
    <dsp:sp modelId="{FBEDEF71-B369-46C6-BF44-070BF4E8ACD2}">
      <dsp:nvSpPr>
        <dsp:cNvPr id="0" name=""/>
        <dsp:cNvSpPr/>
      </dsp:nvSpPr>
      <dsp:spPr>
        <a:xfrm>
          <a:off x="4391615" y="2844788"/>
          <a:ext cx="1650743" cy="88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/>
        </a:p>
      </dsp:txBody>
      <dsp:txXfrm>
        <a:off x="4391615" y="2844788"/>
        <a:ext cx="1650743" cy="887496"/>
      </dsp:txXfrm>
    </dsp:sp>
    <dsp:sp modelId="{1C19F165-76D4-49F4-A876-B51E84F56CB0}">
      <dsp:nvSpPr>
        <dsp:cNvPr id="0" name=""/>
        <dsp:cNvSpPr/>
      </dsp:nvSpPr>
      <dsp:spPr>
        <a:xfrm rot="5400000">
          <a:off x="1399848" y="2609122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6C5C8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 dirty="0"/>
        </a:p>
      </dsp:txBody>
      <dsp:txXfrm rot="-5400000">
        <a:off x="1696530" y="2743480"/>
        <a:ext cx="885796" cy="101815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61D5-BD14-4682-97A2-1BFC3546DDF7}">
      <dsp:nvSpPr>
        <dsp:cNvPr id="0" name=""/>
        <dsp:cNvSpPr/>
      </dsp:nvSpPr>
      <dsp:spPr>
        <a:xfrm>
          <a:off x="0" y="1099280"/>
          <a:ext cx="2123261" cy="1751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3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3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>
            <a:solidFill>
              <a:schemeClr val="tx1"/>
            </a:solidFill>
          </a:endParaRPr>
        </a:p>
      </dsp:txBody>
      <dsp:txXfrm>
        <a:off x="40301" y="1139581"/>
        <a:ext cx="2042659" cy="1295377"/>
      </dsp:txXfrm>
    </dsp:sp>
    <dsp:sp modelId="{3E5C8BBD-FE5B-4A37-9871-C13D1272EF57}">
      <dsp:nvSpPr>
        <dsp:cNvPr id="0" name=""/>
        <dsp:cNvSpPr/>
      </dsp:nvSpPr>
      <dsp:spPr>
        <a:xfrm>
          <a:off x="1195435" y="1519748"/>
          <a:ext cx="2336574" cy="2336574"/>
        </a:xfrm>
        <a:prstGeom prst="leftCircularArrow">
          <a:avLst>
            <a:gd name="adj1" fmla="val 3133"/>
            <a:gd name="adj2" fmla="val 385383"/>
            <a:gd name="adj3" fmla="val 2160898"/>
            <a:gd name="adj4" fmla="val 9024494"/>
            <a:gd name="adj5" fmla="val 3655"/>
          </a:avLst>
        </a:prstGeom>
        <a:solidFill>
          <a:srgbClr val="F2727F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16D0-50B8-45DF-AEB9-DAD3C1E7F590}">
      <dsp:nvSpPr>
        <dsp:cNvPr id="0" name=""/>
        <dsp:cNvSpPr/>
      </dsp:nvSpPr>
      <dsp:spPr>
        <a:xfrm>
          <a:off x="473112" y="2475257"/>
          <a:ext cx="1887343" cy="750534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Sub heading one</a:t>
          </a:r>
        </a:p>
      </dsp:txBody>
      <dsp:txXfrm>
        <a:off x="495094" y="2497239"/>
        <a:ext cx="1843379" cy="706570"/>
      </dsp:txXfrm>
    </dsp:sp>
    <dsp:sp modelId="{AA3E1A66-C1E7-4956-8157-40D370652A57}">
      <dsp:nvSpPr>
        <dsp:cNvPr id="0" name=""/>
        <dsp:cNvSpPr/>
      </dsp:nvSpPr>
      <dsp:spPr>
        <a:xfrm>
          <a:off x="2709068" y="1099280"/>
          <a:ext cx="2123261" cy="1751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IN" sz="13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3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3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/>
        </a:p>
      </dsp:txBody>
      <dsp:txXfrm>
        <a:off x="2749369" y="1514848"/>
        <a:ext cx="2042659" cy="1295377"/>
      </dsp:txXfrm>
    </dsp:sp>
    <dsp:sp modelId="{395CEAC2-EBD5-459B-AC0A-A812AC5A19B3}">
      <dsp:nvSpPr>
        <dsp:cNvPr id="0" name=""/>
        <dsp:cNvSpPr/>
      </dsp:nvSpPr>
      <dsp:spPr>
        <a:xfrm>
          <a:off x="3885531" y="24816"/>
          <a:ext cx="2607880" cy="2607880"/>
        </a:xfrm>
        <a:prstGeom prst="circularArrow">
          <a:avLst>
            <a:gd name="adj1" fmla="val 2807"/>
            <a:gd name="adj2" fmla="val 342657"/>
            <a:gd name="adj3" fmla="val 19481837"/>
            <a:gd name="adj4" fmla="val 12575515"/>
            <a:gd name="adj5" fmla="val 3275"/>
          </a:avLst>
        </a:prstGeom>
        <a:solidFill>
          <a:srgbClr val="B96E84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95FA6-3555-4909-BF5A-AC6D5B050EDF}">
      <dsp:nvSpPr>
        <dsp:cNvPr id="0" name=""/>
        <dsp:cNvSpPr/>
      </dsp:nvSpPr>
      <dsp:spPr>
        <a:xfrm>
          <a:off x="3180904" y="724010"/>
          <a:ext cx="1887343" cy="750534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Sub heading two</a:t>
          </a:r>
        </a:p>
      </dsp:txBody>
      <dsp:txXfrm>
        <a:off x="3202886" y="745992"/>
        <a:ext cx="1843379" cy="706570"/>
      </dsp:txXfrm>
    </dsp:sp>
    <dsp:sp modelId="{367A2017-A989-4605-A7F4-F8FB12932AA7}">
      <dsp:nvSpPr>
        <dsp:cNvPr id="0" name=""/>
        <dsp:cNvSpPr/>
      </dsp:nvSpPr>
      <dsp:spPr>
        <a:xfrm>
          <a:off x="5416859" y="1099280"/>
          <a:ext cx="2123261" cy="1751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3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3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/>
        </a:p>
      </dsp:txBody>
      <dsp:txXfrm>
        <a:off x="5457160" y="1139581"/>
        <a:ext cx="2042659" cy="1295377"/>
      </dsp:txXfrm>
    </dsp:sp>
    <dsp:sp modelId="{976B4C66-12CD-486A-B0AC-51262066EF68}">
      <dsp:nvSpPr>
        <dsp:cNvPr id="0" name=""/>
        <dsp:cNvSpPr/>
      </dsp:nvSpPr>
      <dsp:spPr>
        <a:xfrm>
          <a:off x="5888695" y="2475257"/>
          <a:ext cx="1887343" cy="750534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Sub heading three</a:t>
          </a:r>
        </a:p>
      </dsp:txBody>
      <dsp:txXfrm>
        <a:off x="5910677" y="2497239"/>
        <a:ext cx="1843379" cy="706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3068584" y="108970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en-IN" sz="1600" kern="1200" dirty="0">
              <a:latin typeface="Calibre Medium" panose="020B0603030202060203"/>
            </a:rPr>
            <a:t>Sub Heading</a:t>
          </a:r>
        </a:p>
      </dsp:txBody>
      <dsp:txXfrm rot="-5400000">
        <a:off x="3372487" y="246598"/>
        <a:ext cx="907355" cy="1042936"/>
      </dsp:txXfrm>
    </dsp:sp>
    <dsp:sp modelId="{5EB8EBFC-F091-4208-9127-CF76C2C9A495}">
      <dsp:nvSpPr>
        <dsp:cNvPr id="0" name=""/>
        <dsp:cNvSpPr/>
      </dsp:nvSpPr>
      <dsp:spPr>
        <a:xfrm>
          <a:off x="4602068" y="296695"/>
          <a:ext cx="2116187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>
            <a:latin typeface="Calibre Medium" panose="020B0603030202060203"/>
          </a:endParaRPr>
        </a:p>
      </dsp:txBody>
      <dsp:txXfrm>
        <a:off x="4602068" y="296695"/>
        <a:ext cx="2116187" cy="909097"/>
      </dsp:txXfrm>
    </dsp:sp>
    <dsp:sp modelId="{EE356813-73DD-4366-83DF-EB0722E95A3B}">
      <dsp:nvSpPr>
        <dsp:cNvPr id="0" name=""/>
        <dsp:cNvSpPr/>
      </dsp:nvSpPr>
      <dsp:spPr>
        <a:xfrm rot="5400000">
          <a:off x="1472215" y="10012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9F9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 dirty="0"/>
        </a:p>
      </dsp:txBody>
      <dsp:txXfrm rot="-5400000">
        <a:off x="1776118" y="237749"/>
        <a:ext cx="907355" cy="1042936"/>
      </dsp:txXfrm>
    </dsp:sp>
    <dsp:sp modelId="{8356B712-DA05-412D-9A4C-1F88DDBD6467}">
      <dsp:nvSpPr>
        <dsp:cNvPr id="0" name=""/>
        <dsp:cNvSpPr/>
      </dsp:nvSpPr>
      <dsp:spPr>
        <a:xfrm rot="5400000">
          <a:off x="2360532" y="138619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en-IN" sz="1600" kern="1200" dirty="0" smtClean="0">
              <a:latin typeface="Calibre Medium" panose="020B0603030202060203"/>
            </a:rPr>
            <a:t>Sub Heading</a:t>
          </a:r>
          <a:endParaRPr lang="en-IN" sz="1600" kern="1200" dirty="0">
            <a:latin typeface="Calibre Medium" panose="020B0603030202060203"/>
          </a:endParaRPr>
        </a:p>
      </dsp:txBody>
      <dsp:txXfrm rot="-5400000">
        <a:off x="2664435" y="1523819"/>
        <a:ext cx="907355" cy="1042936"/>
      </dsp:txXfrm>
    </dsp:sp>
    <dsp:sp modelId="{53AAC2AF-40D1-4F23-AA60-74982317BCB4}">
      <dsp:nvSpPr>
        <dsp:cNvPr id="0" name=""/>
        <dsp:cNvSpPr/>
      </dsp:nvSpPr>
      <dsp:spPr>
        <a:xfrm>
          <a:off x="381167" y="1600901"/>
          <a:ext cx="1927993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/>
        </a:p>
      </dsp:txBody>
      <dsp:txXfrm>
        <a:off x="381167" y="1600901"/>
        <a:ext cx="1927993" cy="909097"/>
      </dsp:txXfrm>
    </dsp:sp>
    <dsp:sp modelId="{45398198-B2E1-48AE-A1E5-ACEEAB49ED6B}">
      <dsp:nvSpPr>
        <dsp:cNvPr id="0" name=""/>
        <dsp:cNvSpPr/>
      </dsp:nvSpPr>
      <dsp:spPr>
        <a:xfrm rot="5400000">
          <a:off x="3784179" y="138619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3F3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 dirty="0"/>
        </a:p>
      </dsp:txBody>
      <dsp:txXfrm rot="-5400000">
        <a:off x="4088082" y="1523819"/>
        <a:ext cx="907355" cy="1042936"/>
      </dsp:txXfrm>
    </dsp:sp>
    <dsp:sp modelId="{1A2B372E-9CDA-4822-A83C-544B397DCB79}">
      <dsp:nvSpPr>
        <dsp:cNvPr id="0" name=""/>
        <dsp:cNvSpPr/>
      </dsp:nvSpPr>
      <dsp:spPr>
        <a:xfrm rot="5400000">
          <a:off x="3021540" y="2673897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en-IN" sz="1800" kern="1200" dirty="0">
              <a:latin typeface="Calibre Medium" panose="020B0603030202060203"/>
            </a:rPr>
            <a:t>Sub Heading</a:t>
          </a:r>
        </a:p>
      </dsp:txBody>
      <dsp:txXfrm rot="-5400000">
        <a:off x="3325443" y="2811525"/>
        <a:ext cx="907355" cy="1042936"/>
      </dsp:txXfrm>
    </dsp:sp>
    <dsp:sp modelId="{FBEDEF71-B369-46C6-BF44-070BF4E8ACD2}">
      <dsp:nvSpPr>
        <dsp:cNvPr id="0" name=""/>
        <dsp:cNvSpPr/>
      </dsp:nvSpPr>
      <dsp:spPr>
        <a:xfrm>
          <a:off x="4486658" y="2847144"/>
          <a:ext cx="2182455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/>
        </a:p>
      </dsp:txBody>
      <dsp:txXfrm>
        <a:off x="4486658" y="2847144"/>
        <a:ext cx="2182455" cy="909097"/>
      </dsp:txXfrm>
    </dsp:sp>
    <dsp:sp modelId="{1C19F165-76D4-49F4-A876-B51E84F56CB0}">
      <dsp:nvSpPr>
        <dsp:cNvPr id="0" name=""/>
        <dsp:cNvSpPr/>
      </dsp:nvSpPr>
      <dsp:spPr>
        <a:xfrm rot="5400000">
          <a:off x="1455648" y="267226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3F3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 dirty="0"/>
        </a:p>
      </dsp:txBody>
      <dsp:txXfrm rot="-5400000">
        <a:off x="1759551" y="2809889"/>
        <a:ext cx="907355" cy="1042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2886006" cy="2886006"/>
        </a:xfrm>
        <a:prstGeom prst="pie">
          <a:avLst>
            <a:gd name="adj1" fmla="val 5400000"/>
            <a:gd name="adj2" fmla="val 16200000"/>
          </a:avLst>
        </a:prstGeom>
        <a:solidFill>
          <a:srgbClr val="F2727F"/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1443003" y="0"/>
          <a:ext cx="4740554" cy="28860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rgbClr val="F2727F"/>
              </a:solidFill>
              <a:latin typeface="Calibre Medium" panose="020B0603030202060203"/>
            </a:rPr>
            <a:t>Sub heading one</a:t>
          </a:r>
        </a:p>
      </dsp:txBody>
      <dsp:txXfrm>
        <a:off x="1443003" y="0"/>
        <a:ext cx="2370277" cy="865803"/>
      </dsp:txXfrm>
    </dsp:sp>
    <dsp:sp modelId="{FF8C2713-0511-452F-96D0-7E23A7EDB212}">
      <dsp:nvSpPr>
        <dsp:cNvPr id="0" name=""/>
        <dsp:cNvSpPr/>
      </dsp:nvSpPr>
      <dsp:spPr>
        <a:xfrm>
          <a:off x="505051" y="865803"/>
          <a:ext cx="1875902" cy="1875902"/>
        </a:xfrm>
        <a:prstGeom prst="pie">
          <a:avLst>
            <a:gd name="adj1" fmla="val 5400000"/>
            <a:gd name="adj2" fmla="val 16200000"/>
          </a:avLst>
        </a:prstGeom>
        <a:solidFill>
          <a:srgbClr val="B96E84"/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1443003" y="865803"/>
          <a:ext cx="4740554" cy="18759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rgbClr val="B96E84"/>
              </a:solidFill>
              <a:latin typeface="Calibre Medium" panose="020B0603030202060203"/>
            </a:rPr>
            <a:t>Sub heading two </a:t>
          </a:r>
          <a:endParaRPr lang="en-IN" sz="2000" kern="1200" dirty="0">
            <a:solidFill>
              <a:srgbClr val="B96E84"/>
            </a:solidFill>
          </a:endParaRPr>
        </a:p>
      </dsp:txBody>
      <dsp:txXfrm>
        <a:off x="1443003" y="865803"/>
        <a:ext cx="2370277" cy="865800"/>
      </dsp:txXfrm>
    </dsp:sp>
    <dsp:sp modelId="{4C388C45-EDBF-4617-A045-B9FC5CB79E41}">
      <dsp:nvSpPr>
        <dsp:cNvPr id="0" name=""/>
        <dsp:cNvSpPr/>
      </dsp:nvSpPr>
      <dsp:spPr>
        <a:xfrm>
          <a:off x="1010102" y="1731604"/>
          <a:ext cx="865800" cy="865800"/>
        </a:xfrm>
        <a:prstGeom prst="pie">
          <a:avLst>
            <a:gd name="adj1" fmla="val 5400000"/>
            <a:gd name="adj2" fmla="val 16200000"/>
          </a:avLst>
        </a:prstGeom>
        <a:solidFill>
          <a:srgbClr val="6C5C80"/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1443003" y="1731604"/>
          <a:ext cx="4740554" cy="86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rgbClr val="6C5C80"/>
              </a:solidFill>
              <a:latin typeface="Calibre Medium" panose="020B0603030202060203"/>
            </a:rPr>
            <a:t>Sub heading three</a:t>
          </a:r>
          <a:endParaRPr lang="en-IN" sz="2000" kern="1200" dirty="0">
            <a:solidFill>
              <a:srgbClr val="6C5C80"/>
            </a:solidFill>
          </a:endParaRPr>
        </a:p>
      </dsp:txBody>
      <dsp:txXfrm>
        <a:off x="1443003" y="1731604"/>
        <a:ext cx="2370277" cy="865800"/>
      </dsp:txXfrm>
    </dsp:sp>
    <dsp:sp modelId="{790CCD6C-E472-45BF-873D-CC7592617ABD}">
      <dsp:nvSpPr>
        <dsp:cNvPr id="0" name=""/>
        <dsp:cNvSpPr/>
      </dsp:nvSpPr>
      <dsp:spPr>
        <a:xfrm>
          <a:off x="3813280" y="0"/>
          <a:ext cx="2370277" cy="8658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1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>
            <a:solidFill>
              <a:srgbClr val="F2727F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1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>
            <a:solidFill>
              <a:srgbClr val="F2727F"/>
            </a:solidFill>
          </a:endParaRPr>
        </a:p>
      </dsp:txBody>
      <dsp:txXfrm>
        <a:off x="3813280" y="0"/>
        <a:ext cx="2370277" cy="865803"/>
      </dsp:txXfrm>
    </dsp:sp>
    <dsp:sp modelId="{E4A2CD1B-0491-4420-A78C-F237452EA418}">
      <dsp:nvSpPr>
        <dsp:cNvPr id="0" name=""/>
        <dsp:cNvSpPr/>
      </dsp:nvSpPr>
      <dsp:spPr>
        <a:xfrm>
          <a:off x="3813280" y="865803"/>
          <a:ext cx="2370277" cy="865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>
            <a:solidFill>
              <a:srgbClr val="B96E84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>
            <a:solidFill>
              <a:srgbClr val="B96E84"/>
            </a:solidFill>
          </a:endParaRPr>
        </a:p>
      </dsp:txBody>
      <dsp:txXfrm>
        <a:off x="3813280" y="865803"/>
        <a:ext cx="2370277" cy="865800"/>
      </dsp:txXfrm>
    </dsp:sp>
    <dsp:sp modelId="{21E9002D-89D5-4B51-8F31-35D43D10B2F9}">
      <dsp:nvSpPr>
        <dsp:cNvPr id="0" name=""/>
        <dsp:cNvSpPr/>
      </dsp:nvSpPr>
      <dsp:spPr>
        <a:xfrm>
          <a:off x="3813280" y="1731604"/>
          <a:ext cx="2370277" cy="865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>
            <a:solidFill>
              <a:srgbClr val="6C5C8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>
            <a:solidFill>
              <a:srgbClr val="6C5C80"/>
            </a:solidFill>
          </a:endParaRPr>
        </a:p>
      </dsp:txBody>
      <dsp:txXfrm>
        <a:off x="3813280" y="1731604"/>
        <a:ext cx="2370277" cy="865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3845894" y="2625507"/>
          <a:ext cx="2170797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kern="1200" dirty="0"/>
        </a:p>
      </dsp:txBody>
      <dsp:txXfrm>
        <a:off x="4524274" y="2961531"/>
        <a:ext cx="1465276" cy="872367"/>
      </dsp:txXfrm>
    </dsp:sp>
    <dsp:sp modelId="{97658D84-ED63-42B1-ABE1-727BCAC60186}">
      <dsp:nvSpPr>
        <dsp:cNvPr id="0" name=""/>
        <dsp:cNvSpPr/>
      </dsp:nvSpPr>
      <dsp:spPr>
        <a:xfrm>
          <a:off x="239510" y="2625507"/>
          <a:ext cx="2170797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kern="1200" dirty="0"/>
        </a:p>
      </dsp:txBody>
      <dsp:txXfrm>
        <a:off x="266651" y="2961531"/>
        <a:ext cx="1465276" cy="872367"/>
      </dsp:txXfrm>
    </dsp:sp>
    <dsp:sp modelId="{3D1DE867-A4BC-4CE7-ACC5-355C61F46E72}">
      <dsp:nvSpPr>
        <dsp:cNvPr id="0" name=""/>
        <dsp:cNvSpPr/>
      </dsp:nvSpPr>
      <dsp:spPr>
        <a:xfrm>
          <a:off x="3845894" y="0"/>
          <a:ext cx="2170797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</a:t>
          </a:r>
          <a:r>
            <a:rPr lang="en-US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for subheading</a:t>
          </a: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.</a:t>
          </a:r>
          <a:endParaRPr lang="en-IN" sz="1400" kern="1200" dirty="0"/>
        </a:p>
      </dsp:txBody>
      <dsp:txXfrm>
        <a:off x="4524274" y="27141"/>
        <a:ext cx="1465276" cy="872367"/>
      </dsp:txXfrm>
    </dsp:sp>
    <dsp:sp modelId="{85035C7E-1B9E-4A02-9D46-4BF1886A0E6B}">
      <dsp:nvSpPr>
        <dsp:cNvPr id="0" name=""/>
        <dsp:cNvSpPr/>
      </dsp:nvSpPr>
      <dsp:spPr>
        <a:xfrm>
          <a:off x="238718" y="0"/>
          <a:ext cx="2172380" cy="12355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</a:t>
          </a:r>
          <a:endParaRPr lang="en-IN" sz="1400" kern="1200" dirty="0"/>
        </a:p>
      </dsp:txBody>
      <dsp:txXfrm>
        <a:off x="265859" y="27141"/>
        <a:ext cx="1466384" cy="872367"/>
      </dsp:txXfrm>
    </dsp:sp>
    <dsp:sp modelId="{4AC18AF9-D877-4180-8219-1810E951CEAE}">
      <dsp:nvSpPr>
        <dsp:cNvPr id="0" name=""/>
        <dsp:cNvSpPr/>
      </dsp:nvSpPr>
      <dsp:spPr>
        <a:xfrm>
          <a:off x="1417264" y="220079"/>
          <a:ext cx="1671830" cy="1671830"/>
        </a:xfrm>
        <a:prstGeom prst="pieWedg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Sub Heading</a:t>
          </a:r>
        </a:p>
      </dsp:txBody>
      <dsp:txXfrm>
        <a:off x="1906932" y="709747"/>
        <a:ext cx="1182162" cy="1182162"/>
      </dsp:txXfrm>
    </dsp:sp>
    <dsp:sp modelId="{1AD3343B-D41E-4B6E-8CFB-5D28AC47C206}">
      <dsp:nvSpPr>
        <dsp:cNvPr id="0" name=""/>
        <dsp:cNvSpPr/>
      </dsp:nvSpPr>
      <dsp:spPr>
        <a:xfrm rot="5400000">
          <a:off x="3166315" y="220079"/>
          <a:ext cx="1671830" cy="1671830"/>
        </a:xfrm>
        <a:prstGeom prst="pieWedge">
          <a:avLst/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Sub Heading</a:t>
          </a:r>
        </a:p>
      </dsp:txBody>
      <dsp:txXfrm rot="-5400000">
        <a:off x="3166315" y="709747"/>
        <a:ext cx="1182162" cy="1182162"/>
      </dsp:txXfrm>
    </dsp:sp>
    <dsp:sp modelId="{2B646EE6-0EDE-4A81-A0DE-FAD7C4014D05}">
      <dsp:nvSpPr>
        <dsp:cNvPr id="0" name=""/>
        <dsp:cNvSpPr/>
      </dsp:nvSpPr>
      <dsp:spPr>
        <a:xfrm rot="10800000">
          <a:off x="3166315" y="1969130"/>
          <a:ext cx="1671830" cy="1671830"/>
        </a:xfrm>
        <a:prstGeom prst="pieWedg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Sub Heading</a:t>
          </a:r>
        </a:p>
      </dsp:txBody>
      <dsp:txXfrm rot="10800000">
        <a:off x="3166315" y="1969130"/>
        <a:ext cx="1182162" cy="1182162"/>
      </dsp:txXfrm>
    </dsp:sp>
    <dsp:sp modelId="{6B2C6FCE-3EB9-4D17-85D9-B3821AECEF30}">
      <dsp:nvSpPr>
        <dsp:cNvPr id="0" name=""/>
        <dsp:cNvSpPr/>
      </dsp:nvSpPr>
      <dsp:spPr>
        <a:xfrm rot="16200000">
          <a:off x="1417264" y="1969130"/>
          <a:ext cx="1671830" cy="1671830"/>
        </a:xfrm>
        <a:prstGeom prst="pieWedg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Sub Heading</a:t>
          </a:r>
        </a:p>
      </dsp:txBody>
      <dsp:txXfrm rot="5400000">
        <a:off x="1906932" y="1969130"/>
        <a:ext cx="1182162" cy="1182162"/>
      </dsp:txXfrm>
    </dsp:sp>
    <dsp:sp modelId="{25656015-73CB-4C00-8601-554833B42A43}">
      <dsp:nvSpPr>
        <dsp:cNvPr id="0" name=""/>
        <dsp:cNvSpPr/>
      </dsp:nvSpPr>
      <dsp:spPr>
        <a:xfrm>
          <a:off x="2839092" y="1583026"/>
          <a:ext cx="577225" cy="5019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2839092" y="1776078"/>
          <a:ext cx="577225" cy="5019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11880000"/>
            <a:gd name="adj2" fmla="val 16200000"/>
            <a:gd name="adj3" fmla="val 4634"/>
          </a:avLst>
        </a:prstGeom>
        <a:solidFill>
          <a:srgbClr val="B96E8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7560000"/>
            <a:gd name="adj2" fmla="val 11880000"/>
            <a:gd name="adj3" fmla="val 4634"/>
          </a:avLst>
        </a:prstGeom>
        <a:solidFill>
          <a:srgbClr val="6C5C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3240000"/>
            <a:gd name="adj2" fmla="val 7560000"/>
            <a:gd name="adj3" fmla="val 4634"/>
          </a:avLst>
        </a:prstGeom>
        <a:solidFill>
          <a:srgbClr val="F272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20520000"/>
            <a:gd name="adj2" fmla="val 3240000"/>
            <a:gd name="adj3" fmla="val 4634"/>
          </a:avLst>
        </a:prstGeom>
        <a:solidFill>
          <a:srgbClr val="B96E8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16200000"/>
            <a:gd name="adj2" fmla="val 20520000"/>
            <a:gd name="adj3" fmla="val 4634"/>
          </a:avLst>
        </a:prstGeom>
        <a:solidFill>
          <a:srgbClr val="6C5C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1401726" y="1163268"/>
          <a:ext cx="1274297" cy="1274297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</a:t>
          </a:r>
        </a:p>
      </dsp:txBody>
      <dsp:txXfrm>
        <a:off x="1588342" y="1349884"/>
        <a:ext cx="901065" cy="901065"/>
      </dsp:txXfrm>
    </dsp:sp>
    <dsp:sp modelId="{780CD99C-7A3C-4C90-95CA-33E1D2133A65}">
      <dsp:nvSpPr>
        <dsp:cNvPr id="0" name=""/>
        <dsp:cNvSpPr/>
      </dsp:nvSpPr>
      <dsp:spPr>
        <a:xfrm>
          <a:off x="1592871" y="651"/>
          <a:ext cx="892008" cy="892008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Item 1</a:t>
          </a:r>
        </a:p>
      </dsp:txBody>
      <dsp:txXfrm>
        <a:off x="1723503" y="131283"/>
        <a:ext cx="630744" cy="630744"/>
      </dsp:txXfrm>
    </dsp:sp>
    <dsp:sp modelId="{5A653F94-582C-4CFE-A722-FEA827EC82A5}">
      <dsp:nvSpPr>
        <dsp:cNvPr id="0" name=""/>
        <dsp:cNvSpPr/>
      </dsp:nvSpPr>
      <dsp:spPr>
        <a:xfrm>
          <a:off x="2880375" y="936077"/>
          <a:ext cx="892008" cy="892008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Item 2</a:t>
          </a:r>
        </a:p>
      </dsp:txBody>
      <dsp:txXfrm>
        <a:off x="3011007" y="1066709"/>
        <a:ext cx="630744" cy="630744"/>
      </dsp:txXfrm>
    </dsp:sp>
    <dsp:sp modelId="{51CF5FFB-0985-4915-B936-DF9CAC1BBF48}">
      <dsp:nvSpPr>
        <dsp:cNvPr id="0" name=""/>
        <dsp:cNvSpPr/>
      </dsp:nvSpPr>
      <dsp:spPr>
        <a:xfrm>
          <a:off x="2388592" y="2449629"/>
          <a:ext cx="892008" cy="892008"/>
        </a:xfrm>
        <a:prstGeom prst="ellips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Item 3</a:t>
          </a:r>
        </a:p>
      </dsp:txBody>
      <dsp:txXfrm>
        <a:off x="2519224" y="2580261"/>
        <a:ext cx="630744" cy="630744"/>
      </dsp:txXfrm>
    </dsp:sp>
    <dsp:sp modelId="{F04D3ADE-3964-451C-B695-037DB4C75754}">
      <dsp:nvSpPr>
        <dsp:cNvPr id="0" name=""/>
        <dsp:cNvSpPr/>
      </dsp:nvSpPr>
      <dsp:spPr>
        <a:xfrm>
          <a:off x="797150" y="2449629"/>
          <a:ext cx="892008" cy="892008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Item 4</a:t>
          </a:r>
          <a:endParaRPr lang="en-IN" sz="1800" kern="1200" dirty="0"/>
        </a:p>
      </dsp:txBody>
      <dsp:txXfrm>
        <a:off x="927782" y="2580261"/>
        <a:ext cx="630744" cy="630744"/>
      </dsp:txXfrm>
    </dsp:sp>
    <dsp:sp modelId="{6B63040D-28A4-44A7-AC8A-5C4296F227B0}">
      <dsp:nvSpPr>
        <dsp:cNvPr id="0" name=""/>
        <dsp:cNvSpPr/>
      </dsp:nvSpPr>
      <dsp:spPr>
        <a:xfrm>
          <a:off x="305367" y="936077"/>
          <a:ext cx="892008" cy="892008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Item 5</a:t>
          </a:r>
        </a:p>
      </dsp:txBody>
      <dsp:txXfrm>
        <a:off x="435999" y="1066709"/>
        <a:ext cx="630744" cy="630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213096" y="0"/>
          <a:ext cx="3382442" cy="3382442"/>
        </a:xfrm>
        <a:prstGeom prst="triangl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1904317" y="340060"/>
          <a:ext cx="2198587" cy="8006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F2727F"/>
              </a:solidFill>
            </a:rPr>
            <a:t>Sub Heading</a:t>
          </a:r>
        </a:p>
      </dsp:txBody>
      <dsp:txXfrm>
        <a:off x="1943403" y="379146"/>
        <a:ext cx="2120415" cy="722515"/>
      </dsp:txXfrm>
    </dsp:sp>
    <dsp:sp modelId="{37E98151-C383-4940-BA16-1AC0D5D437E3}">
      <dsp:nvSpPr>
        <dsp:cNvPr id="0" name=""/>
        <dsp:cNvSpPr/>
      </dsp:nvSpPr>
      <dsp:spPr>
        <a:xfrm>
          <a:off x="1904317" y="1240834"/>
          <a:ext cx="2198587" cy="8006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B96E84"/>
              </a:solidFill>
            </a:rPr>
            <a:t>Sub Heading</a:t>
          </a:r>
        </a:p>
      </dsp:txBody>
      <dsp:txXfrm>
        <a:off x="1943403" y="1279920"/>
        <a:ext cx="2120415" cy="722515"/>
      </dsp:txXfrm>
    </dsp:sp>
    <dsp:sp modelId="{C1C2C0F9-2239-42C7-8AD6-5D7337D41AD0}">
      <dsp:nvSpPr>
        <dsp:cNvPr id="0" name=""/>
        <dsp:cNvSpPr/>
      </dsp:nvSpPr>
      <dsp:spPr>
        <a:xfrm>
          <a:off x="1904317" y="2141607"/>
          <a:ext cx="2198587" cy="8006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6C5C80"/>
              </a:solidFill>
            </a:rPr>
            <a:t>Sub Heading</a:t>
          </a:r>
        </a:p>
      </dsp:txBody>
      <dsp:txXfrm>
        <a:off x="1943403" y="2180693"/>
        <a:ext cx="2120415" cy="7225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031" y="634092"/>
          <a:ext cx="1342444" cy="13424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19568" y="1439558"/>
          <a:ext cx="1342444" cy="1342444"/>
        </a:xfrm>
        <a:prstGeom prst="roundRect">
          <a:avLst>
            <a:gd name="adj" fmla="val 1000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3</a:t>
          </a:r>
        </a:p>
      </dsp:txBody>
      <dsp:txXfrm>
        <a:off x="258887" y="1478877"/>
        <a:ext cx="1263806" cy="1263806"/>
      </dsp:txXfrm>
    </dsp:sp>
    <dsp:sp modelId="{3841BEC8-0353-4296-A0DE-9FC27B1A8DAD}">
      <dsp:nvSpPr>
        <dsp:cNvPr id="0" name=""/>
        <dsp:cNvSpPr/>
      </dsp:nvSpPr>
      <dsp:spPr>
        <a:xfrm>
          <a:off x="1602059" y="1144029"/>
          <a:ext cx="258584" cy="322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 dirty="0"/>
        </a:p>
      </dsp:txBody>
      <dsp:txXfrm>
        <a:off x="1602059" y="1208543"/>
        <a:ext cx="181009" cy="193542"/>
      </dsp:txXfrm>
    </dsp:sp>
    <dsp:sp modelId="{23EE8B3A-21AA-4DB8-8F95-5ADAE249ADAD}">
      <dsp:nvSpPr>
        <dsp:cNvPr id="0" name=""/>
        <dsp:cNvSpPr/>
      </dsp:nvSpPr>
      <dsp:spPr>
        <a:xfrm>
          <a:off x="2082287" y="634092"/>
          <a:ext cx="1342444" cy="13424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293554"/>
            <a:satOff val="-25390"/>
            <a:lumOff val="29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300824" y="1439558"/>
          <a:ext cx="1342444" cy="1342444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3</a:t>
          </a:r>
        </a:p>
      </dsp:txBody>
      <dsp:txXfrm>
        <a:off x="2340143" y="1478877"/>
        <a:ext cx="1263806" cy="1263806"/>
      </dsp:txXfrm>
    </dsp:sp>
    <dsp:sp modelId="{10A94801-0FF1-4DFC-851E-230C3BC62214}">
      <dsp:nvSpPr>
        <dsp:cNvPr id="0" name=""/>
        <dsp:cNvSpPr/>
      </dsp:nvSpPr>
      <dsp:spPr>
        <a:xfrm>
          <a:off x="3683315" y="1144029"/>
          <a:ext cx="258584" cy="322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 dirty="0"/>
        </a:p>
      </dsp:txBody>
      <dsp:txXfrm>
        <a:off x="3683315" y="1208543"/>
        <a:ext cx="181009" cy="193542"/>
      </dsp:txXfrm>
    </dsp:sp>
    <dsp:sp modelId="{4E91418C-4F30-4E60-BCB2-3587FA02E99B}">
      <dsp:nvSpPr>
        <dsp:cNvPr id="0" name=""/>
        <dsp:cNvSpPr/>
      </dsp:nvSpPr>
      <dsp:spPr>
        <a:xfrm>
          <a:off x="4163544" y="634092"/>
          <a:ext cx="1342444" cy="13424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587108"/>
            <a:satOff val="-50780"/>
            <a:lumOff val="5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4382081" y="1439558"/>
          <a:ext cx="1342444" cy="1342444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3</a:t>
          </a:r>
        </a:p>
      </dsp:txBody>
      <dsp:txXfrm>
        <a:off x="4421400" y="1478877"/>
        <a:ext cx="1263806" cy="1263806"/>
      </dsp:txXfrm>
    </dsp:sp>
    <dsp:sp modelId="{93A7CE7D-08A1-4F7C-B0F9-BA5FAA3440A2}">
      <dsp:nvSpPr>
        <dsp:cNvPr id="0" name=""/>
        <dsp:cNvSpPr/>
      </dsp:nvSpPr>
      <dsp:spPr>
        <a:xfrm>
          <a:off x="5764572" y="1144029"/>
          <a:ext cx="258584" cy="322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 dirty="0"/>
        </a:p>
      </dsp:txBody>
      <dsp:txXfrm>
        <a:off x="5764572" y="1208543"/>
        <a:ext cx="181009" cy="193542"/>
      </dsp:txXfrm>
    </dsp:sp>
    <dsp:sp modelId="{E095A5DF-820C-4578-AEE5-E7A6ECCB1B76}">
      <dsp:nvSpPr>
        <dsp:cNvPr id="0" name=""/>
        <dsp:cNvSpPr/>
      </dsp:nvSpPr>
      <dsp:spPr>
        <a:xfrm>
          <a:off x="6244800" y="634092"/>
          <a:ext cx="1342444" cy="13424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6463337" y="1439558"/>
          <a:ext cx="1342444" cy="1342444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/>
            <a:t>Item 3</a:t>
          </a:r>
        </a:p>
      </dsp:txBody>
      <dsp:txXfrm>
        <a:off x="6502656" y="1478877"/>
        <a:ext cx="1263806" cy="1263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en-IN" sz="2400" kern="1200" dirty="0">
              <a:latin typeface="Calibre Medium" panose="020B0603030202060203"/>
            </a:rPr>
            <a:t>Sub heading</a:t>
          </a: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IN" sz="1800" kern="1200" dirty="0">
              <a:latin typeface="Calibre Medium" panose="020B0603030202060203"/>
            </a:rPr>
            <a:t>Place sub heading description here</a:t>
          </a: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196355" y="200149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IN" sz="1800" kern="1200" dirty="0">
              <a:latin typeface="Calibre Medium" panose="020B0603030202060203"/>
            </a:rPr>
            <a:t>Place sub heading description here</a:t>
          </a:r>
        </a:p>
      </dsp:txBody>
      <dsp:txXfrm>
        <a:off x="6196355" y="200149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2044" y="3464109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IN" sz="1800" kern="1200" dirty="0">
              <a:latin typeface="Calibre Medium" panose="020B0603030202060203"/>
            </a:rPr>
            <a:t>Place sub heading description here</a:t>
          </a:r>
        </a:p>
      </dsp:txBody>
      <dsp:txXfrm>
        <a:off x="5732044" y="3464109"/>
        <a:ext cx="3795752" cy="506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00890" y="1837030"/>
          <a:ext cx="2144535" cy="1323809"/>
        </a:xfrm>
        <a:prstGeom prst="rect">
          <a:avLst/>
        </a:prstGeom>
        <a:solidFill>
          <a:schemeClr val="accent2">
            <a:tint val="50000"/>
            <a:hueOff val="-660497"/>
            <a:satOff val="-57127"/>
            <a:lumOff val="65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482617" y="57597"/>
          <a:ext cx="2144535" cy="1323809"/>
        </a:xfrm>
        <a:prstGeom prst="rect">
          <a:avLst/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2847819" y="57597"/>
          <a:ext cx="2144535" cy="1323809"/>
        </a:xfrm>
        <a:prstGeom prst="rect">
          <a:avLst/>
        </a:prstGeom>
        <a:solidFill>
          <a:schemeClr val="accent2">
            <a:tint val="50000"/>
            <a:hueOff val="-220166"/>
            <a:satOff val="-19042"/>
            <a:lumOff val="2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155374" y="1837030"/>
          <a:ext cx="2144535" cy="1323809"/>
        </a:xfrm>
        <a:prstGeom prst="rect">
          <a:avLst/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3647" y="57597"/>
          <a:ext cx="2144535" cy="1323809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7012" y="1373665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one</a:t>
          </a:r>
        </a:p>
      </dsp:txBody>
      <dsp:txXfrm>
        <a:off x="7012" y="1373665"/>
        <a:ext cx="2140144" cy="226518"/>
      </dsp:txXfrm>
    </dsp:sp>
    <dsp:sp modelId="{F6B1D250-561D-4A52-A210-BDFA6324EB74}">
      <dsp:nvSpPr>
        <dsp:cNvPr id="0" name=""/>
        <dsp:cNvSpPr/>
      </dsp:nvSpPr>
      <dsp:spPr>
        <a:xfrm>
          <a:off x="7012" y="228531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661497" y="1373665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two</a:t>
          </a:r>
        </a:p>
      </dsp:txBody>
      <dsp:txXfrm>
        <a:off x="2661497" y="1373665"/>
        <a:ext cx="2140144" cy="226518"/>
      </dsp:txXfrm>
    </dsp:sp>
    <dsp:sp modelId="{5947D354-233F-4D14-AEA9-EAB19985130C}">
      <dsp:nvSpPr>
        <dsp:cNvPr id="0" name=""/>
        <dsp:cNvSpPr/>
      </dsp:nvSpPr>
      <dsp:spPr>
        <a:xfrm>
          <a:off x="2661497" y="228531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315981" y="1373665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three</a:t>
          </a:r>
        </a:p>
      </dsp:txBody>
      <dsp:txXfrm>
        <a:off x="5315981" y="1373665"/>
        <a:ext cx="2140144" cy="226518"/>
      </dsp:txXfrm>
    </dsp:sp>
    <dsp:sp modelId="{B5599412-42EE-4B0C-AEF4-398025D6FDBC}">
      <dsp:nvSpPr>
        <dsp:cNvPr id="0" name=""/>
        <dsp:cNvSpPr/>
      </dsp:nvSpPr>
      <dsp:spPr>
        <a:xfrm>
          <a:off x="5315981" y="228531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334254" y="3153098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four</a:t>
          </a:r>
        </a:p>
      </dsp:txBody>
      <dsp:txXfrm>
        <a:off x="1334254" y="3153098"/>
        <a:ext cx="2140144" cy="226518"/>
      </dsp:txXfrm>
    </dsp:sp>
    <dsp:sp modelId="{DC829B22-EBDF-4A66-BBD7-66F3BF110149}">
      <dsp:nvSpPr>
        <dsp:cNvPr id="0" name=""/>
        <dsp:cNvSpPr/>
      </dsp:nvSpPr>
      <dsp:spPr>
        <a:xfrm>
          <a:off x="1334254" y="2007964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3988739" y="3153098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five</a:t>
          </a:r>
        </a:p>
      </dsp:txBody>
      <dsp:txXfrm>
        <a:off x="3988739" y="3153098"/>
        <a:ext cx="2140144" cy="226518"/>
      </dsp:txXfrm>
    </dsp:sp>
    <dsp:sp modelId="{CC42D7BB-290C-4E63-A6A3-793AE976985D}">
      <dsp:nvSpPr>
        <dsp:cNvPr id="0" name=""/>
        <dsp:cNvSpPr/>
      </dsp:nvSpPr>
      <dsp:spPr>
        <a:xfrm>
          <a:off x="3988739" y="2007964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2DAE9-6D38-4E94-A238-F5E3C8B28B87}" type="datetimeFigureOut">
              <a:rPr lang="en-IN" smtClean="0"/>
              <a:t>08-09-2021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3EE0-2759-411F-89CE-B5B87F3F071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247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83EE0-2759-411F-89CE-B5B87F3F0717}" type="slidenum">
              <a:rPr lang="en-IN" smtClean="0"/>
              <a:t>21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360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Relationship Id="rId9" Type="http://schemas.openxmlformats.org/officeDocument/2006/relationships/image" Target="../media/image21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6FBC0541-65C4-F144-96A7-1AB2E84930B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63600" y="1376399"/>
            <a:ext cx="1216800" cy="2042166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B5AC4CB5-A3D6-EB4B-A59A-98D07CCE7B58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23969" y="4519636"/>
            <a:ext cx="1094400" cy="1094858"/>
          </a:xfrm>
          <a:prstGeom prst="rect">
            <a:avLst/>
          </a:prstGeom>
        </p:spPr>
      </p:pic>
      <p:pic>
        <p:nvPicPr>
          <p:cNvPr id="12" name="Object 8" descr="preencoded.png">
            <a:extLst>
              <a:ext uri="{FF2B5EF4-FFF2-40B4-BE49-F238E27FC236}">
                <a16:creationId xmlns:a16="http://schemas.microsoft.com/office/drawing/2014/main" id="{AF685001-49A7-FC48-8392-C73F7E3AE9AA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72130" y="3971988"/>
            <a:ext cx="1468800" cy="1470237"/>
          </a:xfrm>
          <a:prstGeom prst="rect">
            <a:avLst/>
          </a:prstGeom>
        </p:spPr>
      </p:pic>
      <p:pic>
        <p:nvPicPr>
          <p:cNvPr id="13" name="Object 3" descr="preencoded.png">
            <a:extLst>
              <a:ext uri="{FF2B5EF4-FFF2-40B4-BE49-F238E27FC236}">
                <a16:creationId xmlns:a16="http://schemas.microsoft.com/office/drawing/2014/main" id="{02090A13-0D8A-B24D-99AB-24FC6AFD06CF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36139" y="1355904"/>
            <a:ext cx="1353600" cy="135255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50328" y="2879904"/>
            <a:ext cx="800100" cy="1066800"/>
          </a:xfrm>
          <a:prstGeom prst="rect">
            <a:avLst/>
          </a:prstGeom>
        </p:spPr>
      </p:pic>
      <p:pic>
        <p:nvPicPr>
          <p:cNvPr id="15" name="Object 7" descr="preencoded.png">
            <a:extLst>
              <a:ext uri="{FF2B5EF4-FFF2-40B4-BE49-F238E27FC236}">
                <a16:creationId xmlns:a16="http://schemas.microsoft.com/office/drawing/2014/main" id="{B97BC652-D94B-BE4A-A38C-1930C868A47F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03328" y="1413054"/>
            <a:ext cx="1810800" cy="1809750"/>
          </a:xfrm>
          <a:prstGeom prst="rect">
            <a:avLst/>
          </a:prstGeom>
        </p:spPr>
      </p:pic>
      <p:pic>
        <p:nvPicPr>
          <p:cNvPr id="16" name="Object 9" descr="preencoded.png">
            <a:extLst>
              <a:ext uri="{FF2B5EF4-FFF2-40B4-BE49-F238E27FC236}">
                <a16:creationId xmlns:a16="http://schemas.microsoft.com/office/drawing/2014/main" id="{403C5601-BD89-5D46-B8E8-2EF5FBAF35FC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020272" y="155754"/>
            <a:ext cx="2534400" cy="253365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15630A2E-BC63-F143-9934-B7BF38917A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7791C64F-8DE9-C248-B2DD-EA8FC771C3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987675" y="3502089"/>
            <a:ext cx="3168650" cy="479714"/>
          </a:xfrm>
        </p:spPr>
        <p:txBody>
          <a:bodyPr>
            <a:normAutofit/>
          </a:bodyPr>
          <a:lstStyle>
            <a:lvl1pPr marL="0" indent="0" algn="ctr">
              <a:buNone/>
              <a:defRPr sz="3400" b="1"/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415021" y="4018003"/>
            <a:ext cx="4313959" cy="747713"/>
          </a:xfrm>
        </p:spPr>
        <p:txBody>
          <a:bodyPr>
            <a:noAutofit/>
          </a:bodyPr>
          <a:lstStyle>
            <a:lvl1pPr marL="0" indent="0" algn="ctr">
              <a:buNone/>
              <a:defRPr sz="3400" b="1"/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138466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_titl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5" y="0"/>
            <a:ext cx="66691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1"/>
            <a:ext cx="9144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16BD46-1EB0-46F4-BF8D-55A0C4FD1B52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pic>
        <p:nvPicPr>
          <p:cNvPr id="19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Place title description here.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326366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1: _title with sub titl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5" y="0"/>
            <a:ext cx="83831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763"/>
            <a:ext cx="9144000" cy="723147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1FB5975-D80A-CA48-B97D-370740920B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04938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E9F1FE1-5428-784E-B811-F862896E4B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19985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CFC39-E527-4D7B-A318-307AF341AEFD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Place title description here.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68089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1"/>
            <a:ext cx="9144000" cy="723147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EAC54E1-2A92-5946-89FF-03E077007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55960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9B83E7F-FB05-1446-81A3-3B37940A3BB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471007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32131-5C80-4A02-94FD-E3952DD626AE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tx1"/>
                </a:solidFill>
              </a:rPr>
              <a:t>‹#›</a:t>
            </a:fld>
            <a:r>
              <a:rPr lang="en-IN" sz="1200" b="1" dirty="0" smtClean="0">
                <a:solidFill>
                  <a:schemeClr val="tx1"/>
                </a:solidFill>
              </a:rPr>
              <a:t>/29</a:t>
            </a:r>
            <a:endParaRPr lang="en-IN" sz="1200" b="1" dirty="0">
              <a:solidFill>
                <a:schemeClr val="tx1"/>
              </a:solidFill>
            </a:endParaRPr>
          </a:p>
        </p:txBody>
      </p:sp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297926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: _title with sub titl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1"/>
            <a:ext cx="9144000" cy="723147"/>
          </a:xfrm>
          <a:prstGeom prst="rect">
            <a:avLst/>
          </a:prstGeom>
        </p:spPr>
      </p:pic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237AB8F1-5DA9-EA4D-AF96-5876981199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55960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0C2DDED-7A3E-1946-B8E8-8D81DA57AC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471007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A7031-E452-426F-9496-A71DF2BBE3AB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tx1"/>
                </a:solidFill>
              </a:rPr>
              <a:t>‹#›</a:t>
            </a:fld>
            <a:r>
              <a:rPr lang="en-IN" sz="1200" b="1" dirty="0">
                <a:solidFill>
                  <a:schemeClr val="tx1"/>
                </a:solidFill>
              </a:rPr>
              <a:t>/29</a:t>
            </a:r>
          </a:p>
        </p:txBody>
      </p:sp>
      <p:pic>
        <p:nvPicPr>
          <p:cNvPr id="11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Place title description here.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2140052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4: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5546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6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1"/>
            <a:ext cx="9144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46866" y="0"/>
            <a:ext cx="3597134" cy="6858000"/>
          </a:xfrm>
          <a:prstGeom prst="rect">
            <a:avLst/>
          </a:prstGeom>
        </p:spPr>
      </p:pic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8AB4E708-F623-0443-AFA8-C9B418462A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286" y="1006486"/>
            <a:ext cx="5073253" cy="72314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Message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810" y="2812373"/>
            <a:ext cx="4202216" cy="231600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Transparency in governance leads to greater responsibility towards people and a sense of accountability, which in turn bring changes in work culture and impact of (government) schemes." 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0D355AA-5870-F548-981F-5789B9B744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38223" y="2030379"/>
            <a:ext cx="2797200" cy="2797243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20" name="Object 6" descr="preencoded.png">
            <a:extLst>
              <a:ext uri="{FF2B5EF4-FFF2-40B4-BE49-F238E27FC236}">
                <a16:creationId xmlns:a16="http://schemas.microsoft.com/office/drawing/2014/main" id="{BD0282D2-FFB6-B74C-98C8-D8D4057ED900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68397" y="2132684"/>
            <a:ext cx="468000" cy="356516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6465A06-773D-1445-8E2D-CAD9EB3432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74391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BF2B699-EF94-9646-A6AE-3CD7B664885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89441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E0B3ED-9313-460A-8EEB-1298BAA91781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pic>
        <p:nvPicPr>
          <p:cNvPr id="19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179107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5: Blank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A4F0D-1F36-B745-BF7F-CB74989D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F1C7-A5B7-804A-871E-A4F46E8DBE80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C8E0E-ED05-F743-A6B0-87C799D9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7806B-4E6A-9349-B5F5-9BD5AE7A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5979-C890-FD42-9141-FA476E29D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2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6: Blank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E7450A70-2F82-0E49-8F54-30B99812EB7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1177" y="211170"/>
            <a:ext cx="360000" cy="640896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26411" y="265208"/>
            <a:ext cx="3834067" cy="243698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6411" y="531173"/>
            <a:ext cx="3834067" cy="2642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256529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Mai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6FBC0541-65C4-F144-96A7-1AB2E84930B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22800" y="380855"/>
            <a:ext cx="698400" cy="117015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50328" y="2879904"/>
            <a:ext cx="1065600" cy="10668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97C4F-9DFB-834D-88C1-BFB4637399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1486" y="2699958"/>
            <a:ext cx="7281028" cy="737706"/>
          </a:xfrm>
        </p:spPr>
        <p:txBody>
          <a:bodyPr>
            <a:no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6E2BBC3-F6DD-C54D-A2BE-8D8BB83285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486" y="3665683"/>
            <a:ext cx="7281028" cy="687009"/>
          </a:xfrm>
        </p:spPr>
        <p:txBody>
          <a:bodyPr>
            <a:noAutofit/>
          </a:bodyPr>
          <a:lstStyle>
            <a:lvl1pPr marL="0" indent="0" algn="ctr">
              <a:buNone/>
              <a:defRPr sz="3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DCC9266-BB6B-1740-B10E-EF5BC215A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344" y="4772350"/>
            <a:ext cx="5929313" cy="501614"/>
          </a:xfrm>
        </p:spPr>
        <p:txBody>
          <a:bodyPr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8DA36BC-71AF-584E-B7D8-32717B025E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5DE2FCC-5268-F144-A9F1-084AAA9C2E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20" name="Object 4" descr="preencoded.png">
            <a:extLst>
              <a:ext uri="{FF2B5EF4-FFF2-40B4-BE49-F238E27FC236}">
                <a16:creationId xmlns:a16="http://schemas.microsoft.com/office/drawing/2014/main" id="{B5AC4CB5-A3D6-EB4B-A59A-98D07CCE7B58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23969" y="4519636"/>
            <a:ext cx="1094400" cy="1094858"/>
          </a:xfrm>
          <a:prstGeom prst="rect">
            <a:avLst/>
          </a:prstGeom>
        </p:spPr>
      </p:pic>
      <p:pic>
        <p:nvPicPr>
          <p:cNvPr id="22" name="Object 8" descr="preencoded.png">
            <a:extLst>
              <a:ext uri="{FF2B5EF4-FFF2-40B4-BE49-F238E27FC236}">
                <a16:creationId xmlns:a16="http://schemas.microsoft.com/office/drawing/2014/main" id="{AF685001-49A7-FC48-8392-C73F7E3AE9AA}"/>
              </a:ext>
            </a:extLst>
          </p:cNvPr>
          <p:cNvPicPr>
            <a:picLocks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72130" y="3971988"/>
            <a:ext cx="1468800" cy="1470237"/>
          </a:xfrm>
          <a:prstGeom prst="rect">
            <a:avLst/>
          </a:prstGeom>
        </p:spPr>
      </p:pic>
      <p:pic>
        <p:nvPicPr>
          <p:cNvPr id="24" name="Object 3" descr="preencoded.png">
            <a:extLst>
              <a:ext uri="{FF2B5EF4-FFF2-40B4-BE49-F238E27FC236}">
                <a16:creationId xmlns:a16="http://schemas.microsoft.com/office/drawing/2014/main" id="{02090A13-0D8A-B24D-99AB-24FC6AFD06CF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36139" y="1355904"/>
            <a:ext cx="1353600" cy="1352550"/>
          </a:xfrm>
          <a:prstGeom prst="rect">
            <a:avLst/>
          </a:prstGeom>
        </p:spPr>
      </p:pic>
      <p:pic>
        <p:nvPicPr>
          <p:cNvPr id="25" name="Object 7" descr="preencoded.png">
            <a:extLst>
              <a:ext uri="{FF2B5EF4-FFF2-40B4-BE49-F238E27FC236}">
                <a16:creationId xmlns:a16="http://schemas.microsoft.com/office/drawing/2014/main" id="{B97BC652-D94B-BE4A-A38C-1930C868A47F}"/>
              </a:ext>
            </a:extLst>
          </p:cNvPr>
          <p:cNvPicPr>
            <a:picLocks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03328" y="1413054"/>
            <a:ext cx="1810800" cy="1809750"/>
          </a:xfrm>
          <a:prstGeom prst="rect">
            <a:avLst/>
          </a:prstGeom>
        </p:spPr>
      </p:pic>
      <p:pic>
        <p:nvPicPr>
          <p:cNvPr id="26" name="Object 9" descr="preencoded.png">
            <a:extLst>
              <a:ext uri="{FF2B5EF4-FFF2-40B4-BE49-F238E27FC236}">
                <a16:creationId xmlns:a16="http://schemas.microsoft.com/office/drawing/2014/main" id="{403C5601-BD89-5D46-B8E8-2EF5FBAF35FC}"/>
              </a:ext>
            </a:extLst>
          </p:cNvPr>
          <p:cNvPicPr>
            <a:picLocks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020272" y="146229"/>
            <a:ext cx="25344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7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Main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FCC93C4-7C68-5644-A3C7-DCDAD621B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50328" y="2879904"/>
            <a:ext cx="800100" cy="1066800"/>
          </a:xfrm>
          <a:prstGeom prst="rect">
            <a:avLst/>
          </a:prstGeom>
        </p:spPr>
      </p:pic>
      <p:pic>
        <p:nvPicPr>
          <p:cNvPr id="9" name="Object 5" descr="preencoded.png">
            <a:extLst>
              <a:ext uri="{FF2B5EF4-FFF2-40B4-BE49-F238E27FC236}">
                <a16:creationId xmlns:a16="http://schemas.microsoft.com/office/drawing/2014/main" id="{F96BFD1F-9149-034A-B857-0D3F2DFC306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22800" y="380855"/>
            <a:ext cx="698400" cy="117015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1F4528E-5875-EA4D-8009-3924802A35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372C43E-F6E4-FC4C-B1BF-3478E1A2C0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3F2ADE-B347-4216-8F9E-E3A3082F4746}"/>
              </a:ext>
            </a:extLst>
          </p:cNvPr>
          <p:cNvSpPr txBox="1"/>
          <p:nvPr userDrawn="1"/>
        </p:nvSpPr>
        <p:spPr>
          <a:xfrm>
            <a:off x="1622827" y="1645300"/>
            <a:ext cx="5929313" cy="541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800" dirty="0">
                <a:solidFill>
                  <a:schemeClr val="bg1"/>
                </a:solidFill>
                <a:latin typeface="Calibre Medium" panose="020B0603030202060203"/>
              </a:rPr>
              <a:t>शिक्षा मंत्रालय</a:t>
            </a:r>
            <a:endParaRPr lang="en-GB" sz="1800" dirty="0">
              <a:solidFill>
                <a:schemeClr val="bg1"/>
              </a:solidFill>
              <a:latin typeface="Calibre Medium" panose="020B0603030202060203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chemeClr val="bg1"/>
                </a:solidFill>
                <a:latin typeface="Calibre Medium" panose="020B0603030202060203"/>
              </a:rPr>
              <a:t>Ministry of Education</a:t>
            </a:r>
            <a:endParaRPr lang="en-US" sz="18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5197C4F-9DFB-834D-88C1-BFB4637399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1486" y="2699958"/>
            <a:ext cx="7281028" cy="737706"/>
          </a:xfrm>
        </p:spPr>
        <p:txBody>
          <a:bodyPr>
            <a:no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6E2BBC3-F6DD-C54D-A2BE-8D8BB83285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486" y="3665683"/>
            <a:ext cx="7281028" cy="687009"/>
          </a:xfrm>
        </p:spPr>
        <p:txBody>
          <a:bodyPr>
            <a:noAutofit/>
          </a:bodyPr>
          <a:lstStyle>
            <a:lvl1pPr marL="0" indent="0" algn="ctr">
              <a:buNone/>
              <a:defRPr sz="3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DCC9266-BB6B-1740-B10E-EF5BC215A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344" y="4772350"/>
            <a:ext cx="5929313" cy="501614"/>
          </a:xfrm>
        </p:spPr>
        <p:txBody>
          <a:bodyPr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4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Main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34C574-DA63-7F4A-9CA7-FEE98FC351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Object 5" descr="preencoded.png">
            <a:extLst>
              <a:ext uri="{FF2B5EF4-FFF2-40B4-BE49-F238E27FC236}">
                <a16:creationId xmlns:a16="http://schemas.microsoft.com/office/drawing/2014/main" id="{E5751B8D-E3D2-5B41-AFEE-43F3B3000447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63600" y="1422579"/>
            <a:ext cx="1216800" cy="2042166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D6F4A62-328A-9049-AE76-562C4E99C1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0232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BAA7A8B-A785-014E-B82C-CA125844D9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2168" y="5888437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987675" y="3502089"/>
            <a:ext cx="3168650" cy="479714"/>
          </a:xfrm>
        </p:spPr>
        <p:txBody>
          <a:bodyPr>
            <a:norm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415021" y="4018003"/>
            <a:ext cx="4313959" cy="747713"/>
          </a:xfrm>
        </p:spPr>
        <p:txBody>
          <a:bodyPr>
            <a:no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31806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Main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34C574-DA63-7F4A-9CA7-FEE98FC351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E2D68293-5E24-F447-9E47-53723C0A80B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22800" y="380855"/>
            <a:ext cx="698400" cy="117015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97AC6C3-437C-2F4B-BB04-B89015D12B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B5893B4-DC20-474C-9D95-869F51034B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1E526-3841-41AA-B61A-47798E918B8D}"/>
              </a:ext>
            </a:extLst>
          </p:cNvPr>
          <p:cNvSpPr txBox="1"/>
          <p:nvPr userDrawn="1"/>
        </p:nvSpPr>
        <p:spPr>
          <a:xfrm>
            <a:off x="1622827" y="1645300"/>
            <a:ext cx="5929313" cy="541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800" dirty="0">
                <a:latin typeface="Calibre Medium" panose="020B0603030202060203"/>
              </a:rPr>
              <a:t>शिक्षा मंत्रालय</a:t>
            </a:r>
            <a:endParaRPr lang="en-GB" sz="1800" dirty="0">
              <a:latin typeface="Calibre Medium" panose="020B0603030202060203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Calibre Medium" panose="020B0603030202060203"/>
              </a:rPr>
              <a:t>Ministry of Education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97C4F-9DFB-834D-88C1-BFB4637399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1486" y="2699958"/>
            <a:ext cx="7281028" cy="737706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6E2BBC3-F6DD-C54D-A2BE-8D8BB83285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486" y="3665683"/>
            <a:ext cx="7281028" cy="687009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DCC9266-BB6B-1740-B10E-EF5BC215A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344" y="4772350"/>
            <a:ext cx="5929313" cy="501614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2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Section Hea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2" y="0"/>
            <a:ext cx="6619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6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9427"/>
            <a:ext cx="9144000" cy="72314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CA96B4F-D7B0-644F-A938-E404C26B6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810" y="2001838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Introduction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E317A2-C648-0B4D-B3D1-BD96C431F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810" y="3492494"/>
            <a:ext cx="2648312" cy="121844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Overview of Ministry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967106-8CAC-544C-82F1-804AFF30F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810" y="5016494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Activity Status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E556D17-5150-574B-B9EF-AD6FDAF54D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2915" y="2001838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Timelines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79DE437-108B-3644-AFE0-7BDAC3FBAA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2912" y="3492494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Fund Utilization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341ED55-13EC-E84C-AA2B-0E333F586F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82912" y="5016494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Way Forward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pic>
        <p:nvPicPr>
          <p:cNvPr id="23" name="Object 2" descr="preencoded.png">
            <a:extLst>
              <a:ext uri="{FF2B5EF4-FFF2-40B4-BE49-F238E27FC236}">
                <a16:creationId xmlns:a16="http://schemas.microsoft.com/office/drawing/2014/main" id="{6A9ED629-1E1F-224E-96C6-FFA7812C22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76C15EC-1810-4742-9EF6-7468EAC556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90434B-DC3F-4877-9E06-15E3C678DA1F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pic>
        <p:nvPicPr>
          <p:cNvPr id="25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2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312067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_Section Hea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5" y="0"/>
            <a:ext cx="66691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9427"/>
            <a:ext cx="9144000" cy="72314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CA96B4F-D7B0-644F-A938-E404C26B6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815" y="2001838"/>
            <a:ext cx="5073253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Introduction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E317A2-C648-0B4D-B3D1-BD96C431F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813" y="3492494"/>
            <a:ext cx="5073253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Overview of Ministry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967106-8CAC-544C-82F1-804AFF30F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813" y="5016494"/>
            <a:ext cx="5073253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Activity Status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2067E4B-6D1C-8343-83E9-EF36C037A6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46531F-7BAD-48B2-A190-7DFEF69FF062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pic>
        <p:nvPicPr>
          <p:cNvPr id="15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75709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_Section Head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5" y="0"/>
            <a:ext cx="66691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5968"/>
            <a:ext cx="9144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CF287-A118-9141-8028-66F600B3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635" y="4191011"/>
            <a:ext cx="1626394" cy="499641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BB8EF3-F422-B84F-BF9E-1205DF894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72267" y="4191010"/>
            <a:ext cx="1626394" cy="499641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CF5B01-DD5E-AA4B-BE86-CAFAC35FB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5864" y="4191009"/>
            <a:ext cx="1626394" cy="499641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078" y="4690653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D7F9D3-89CB-B546-AF6C-69669AD51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73710" y="4690652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B929C01-3613-5240-B33B-2F21A11F7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7309" y="4690651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A15322-C740-40B5-887C-3C45063B6D6B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pic>
        <p:nvPicPr>
          <p:cNvPr id="29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Place title description here.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195029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Section Head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72825AC-F7EB-1748-934E-A1D916D50E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8969" y="2779482"/>
            <a:ext cx="842058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5" y="0"/>
            <a:ext cx="66691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CF287-A118-9141-8028-66F600B3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635" y="4191000"/>
            <a:ext cx="1626394" cy="49964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BB8EF3-F422-B84F-BF9E-1205DF894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72267" y="4190999"/>
            <a:ext cx="1626394" cy="49964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CF5B01-DD5E-AA4B-BE86-CAFAC35FB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5864" y="4190998"/>
            <a:ext cx="1626394" cy="49964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078" y="4690653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D7F9D3-89CB-B546-AF6C-69669AD51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73710" y="4690652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B929C01-3613-5240-B33B-2F21A11F7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7309" y="4690651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6E2FB137-16CB-F64B-8038-A88FC96E4B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23864" y="2779482"/>
            <a:ext cx="1123200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0D355AA-5870-F548-981F-5789B9B744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07461" y="2779482"/>
            <a:ext cx="1123200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8" name="Picture Placeholder 32">
            <a:extLst>
              <a:ext uri="{FF2B5EF4-FFF2-40B4-BE49-F238E27FC236}">
                <a16:creationId xmlns:a16="http://schemas.microsoft.com/office/drawing/2014/main" id="{E03AFE35-934D-4884-AD19-C39253C330C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9232" y="2779482"/>
            <a:ext cx="1123200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C29E70-99B1-4668-82FF-6D5813A07A6C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pic>
        <p:nvPicPr>
          <p:cNvPr id="36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Place title description here.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218031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1" descr="preencoded.png">
            <a:extLst>
              <a:ext uri="{FF2B5EF4-FFF2-40B4-BE49-F238E27FC236}">
                <a16:creationId xmlns:a16="http://schemas.microsoft.com/office/drawing/2014/main" id="{135031C2-BF2B-FA4C-B473-6F32A8866E0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2" y="0"/>
            <a:ext cx="9140835" cy="68611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0E2F7-5BD2-F74F-9253-046CEBB9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09259-2B75-BC43-BEA6-487829F1B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805DC-DE70-2947-8112-7FE2D849E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A7DF1C7-A5B7-804A-871E-A4F46E8DBE80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97E48-F489-C046-9731-36F572D00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20637-7F87-614A-8BC5-260A4E7A9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6E95979-C890-FD42-9141-FA476E29DD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4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9" r:id="rId2"/>
    <p:sldLayoutId id="2147483670" r:id="rId3"/>
    <p:sldLayoutId id="2147483652" r:id="rId4"/>
    <p:sldLayoutId id="2147483671" r:id="rId5"/>
    <p:sldLayoutId id="2147483653" r:id="rId6"/>
    <p:sldLayoutId id="2147483664" r:id="rId7"/>
    <p:sldLayoutId id="2147483665" r:id="rId8"/>
    <p:sldLayoutId id="2147483666" r:id="rId9"/>
    <p:sldLayoutId id="2147483674" r:id="rId10"/>
    <p:sldLayoutId id="2147483695" r:id="rId11"/>
    <p:sldLayoutId id="2147483667" r:id="rId12"/>
    <p:sldLayoutId id="2147483672" r:id="rId13"/>
    <p:sldLayoutId id="2147483673" r:id="rId14"/>
    <p:sldLayoutId id="2147483657" r:id="rId15"/>
    <p:sldLayoutId id="214748366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5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7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9.svg"/><Relationship Id="rId18" Type="http://schemas.openxmlformats.org/officeDocument/2006/relationships/image" Target="../media/image33.png"/><Relationship Id="rId3" Type="http://schemas.openxmlformats.org/officeDocument/2006/relationships/image" Target="../media/image49.svg"/><Relationship Id="rId21" Type="http://schemas.openxmlformats.org/officeDocument/2006/relationships/image" Target="../media/image67.svg"/><Relationship Id="rId7" Type="http://schemas.openxmlformats.org/officeDocument/2006/relationships/image" Target="../media/image53.svg"/><Relationship Id="rId12" Type="http://schemas.openxmlformats.org/officeDocument/2006/relationships/image" Target="../media/image30.png"/><Relationship Id="rId17" Type="http://schemas.openxmlformats.org/officeDocument/2006/relationships/image" Target="../media/image63.svg"/><Relationship Id="rId2" Type="http://schemas.openxmlformats.org/officeDocument/2006/relationships/image" Target="../media/image25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10" Type="http://schemas.openxmlformats.org/officeDocument/2006/relationships/image" Target="../media/image29.png"/><Relationship Id="rId19" Type="http://schemas.openxmlformats.org/officeDocument/2006/relationships/image" Target="../media/image65.svg"/><Relationship Id="rId4" Type="http://schemas.openxmlformats.org/officeDocument/2006/relationships/image" Target="../media/image26.png"/><Relationship Id="rId9" Type="http://schemas.openxmlformats.org/officeDocument/2006/relationships/image" Target="../media/image55.sv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 dirty="0" smtClean="0"/>
              <a:t>शिक्षा मंत्रालय 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Ministry of </a:t>
            </a:r>
            <a:r>
              <a:rPr lang="en-US" dirty="0" err="1" smtClean="0"/>
              <a:t>Eucation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98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7471F32-77F8-B34C-965C-FFE8DEE7A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965566"/>
              </p:ext>
            </p:extLst>
          </p:nvPr>
        </p:nvGraphicFramePr>
        <p:xfrm>
          <a:off x="265470" y="3065217"/>
          <a:ext cx="6183557" cy="288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35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F2CB6C7-6DAA-9749-B09B-4A385FE8A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883879"/>
              </p:ext>
            </p:extLst>
          </p:nvPr>
        </p:nvGraphicFramePr>
        <p:xfrm>
          <a:off x="147687" y="2493817"/>
          <a:ext cx="6255411" cy="386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61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A4046F0-A1C2-5B43-9852-6134FFF3D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735452"/>
              </p:ext>
            </p:extLst>
          </p:nvPr>
        </p:nvGraphicFramePr>
        <p:xfrm>
          <a:off x="88489" y="2713702"/>
          <a:ext cx="4077751" cy="336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856C1BB-5767-0446-AE07-193D9002B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851679"/>
              </p:ext>
            </p:extLst>
          </p:nvPr>
        </p:nvGraphicFramePr>
        <p:xfrm>
          <a:off x="3893936" y="2713702"/>
          <a:ext cx="4316001" cy="3382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718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BCBBD48-51F2-974D-9C18-A13E08158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365130"/>
              </p:ext>
            </p:extLst>
          </p:nvPr>
        </p:nvGraphicFramePr>
        <p:xfrm>
          <a:off x="275303" y="2723535"/>
          <a:ext cx="7806813" cy="3416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5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387E19A-F697-4EF9-8F09-D4FB655BB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264174"/>
              </p:ext>
            </p:extLst>
          </p:nvPr>
        </p:nvGraphicFramePr>
        <p:xfrm>
          <a:off x="-1879604" y="1946036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00CE59-B461-4791-B27C-F132E7875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004789"/>
              </p:ext>
            </p:extLst>
          </p:nvPr>
        </p:nvGraphicFramePr>
        <p:xfrm>
          <a:off x="412955" y="2920181"/>
          <a:ext cx="7634165" cy="344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8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B37E57-7DCD-4F37-99A1-E7344EF1C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350785"/>
              </p:ext>
            </p:extLst>
          </p:nvPr>
        </p:nvGraphicFramePr>
        <p:xfrm>
          <a:off x="117987" y="2762864"/>
          <a:ext cx="7993626" cy="360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9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8A9840-C1D4-4D7A-AFEB-7BFA15F5A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929085"/>
              </p:ext>
            </p:extLst>
          </p:nvPr>
        </p:nvGraphicFramePr>
        <p:xfrm>
          <a:off x="-233680" y="2055071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79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E0B2314-EC61-4FD7-A4D9-BC64D1C2AFC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16936307"/>
                  </p:ext>
                </p:extLst>
              </p:nvPr>
            </p:nvGraphicFramePr>
            <p:xfrm>
              <a:off x="395594" y="2703871"/>
              <a:ext cx="7775007" cy="322737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6E0B2314-EC61-4FD7-A4D9-BC64D1C2AF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94" y="2703871"/>
                <a:ext cx="7775007" cy="32273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1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1F1CEE6-4201-4683-AB13-18EED608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636988"/>
              </p:ext>
            </p:extLst>
          </p:nvPr>
        </p:nvGraphicFramePr>
        <p:xfrm>
          <a:off x="375930" y="2644877"/>
          <a:ext cx="7905655" cy="374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09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7066E-34F5-8944-AD5E-4EE8238341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Title of the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6CA9B-7704-4141-8737-647BB946B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longer subtitle of your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800845-BF6A-A74E-9AF0-C682655EB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Presenter Details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9028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0" name="Text Placeholder 4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7" name="Google Shape;55;p15">
            <a:extLst>
              <a:ext uri="{FF2B5EF4-FFF2-40B4-BE49-F238E27FC236}">
                <a16:creationId xmlns:a16="http://schemas.microsoft.com/office/drawing/2014/main" id="{F49F6E89-FD49-456F-8B9F-8CD92F383CE2}"/>
              </a:ext>
            </a:extLst>
          </p:cNvPr>
          <p:cNvGrpSpPr/>
          <p:nvPr/>
        </p:nvGrpSpPr>
        <p:grpSpPr>
          <a:xfrm>
            <a:off x="4159588" y="4256411"/>
            <a:ext cx="3836112" cy="1393525"/>
            <a:chOff x="4597738" y="2856225"/>
            <a:chExt cx="3836112" cy="1393525"/>
          </a:xfrm>
        </p:grpSpPr>
        <p:sp>
          <p:nvSpPr>
            <p:cNvPr id="8" name="Google Shape;56;p15">
              <a:extLst>
                <a:ext uri="{FF2B5EF4-FFF2-40B4-BE49-F238E27FC236}">
                  <a16:creationId xmlns:a16="http://schemas.microsoft.com/office/drawing/2014/main" id="{B825670A-C4F6-4198-8BA1-BF477CA18BDB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8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28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9" name="Google Shape;57;p15">
              <a:extLst>
                <a:ext uri="{FF2B5EF4-FFF2-40B4-BE49-F238E27FC236}">
                  <a16:creationId xmlns:a16="http://schemas.microsoft.com/office/drawing/2014/main" id="{F052B2F8-A368-4EA1-9B90-F47671016FAB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10" name="Google Shape;58;p15">
              <a:extLst>
                <a:ext uri="{FF2B5EF4-FFF2-40B4-BE49-F238E27FC236}">
                  <a16:creationId xmlns:a16="http://schemas.microsoft.com/office/drawing/2014/main" id="{7EF4C96B-F54D-42CA-8224-D14C72EEA75B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11" name="Google Shape;60;p15">
              <a:extLst>
                <a:ext uri="{FF2B5EF4-FFF2-40B4-BE49-F238E27FC236}">
                  <a16:creationId xmlns:a16="http://schemas.microsoft.com/office/drawing/2014/main" id="{BF87638C-62B2-4F43-8D5C-451A8683A817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IN" sz="22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" sz="22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ub heading 03</a:t>
              </a:r>
              <a:endParaRPr sz="22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" name="Google Shape;62;p15">
            <a:extLst>
              <a:ext uri="{FF2B5EF4-FFF2-40B4-BE49-F238E27FC236}">
                <a16:creationId xmlns:a16="http://schemas.microsoft.com/office/drawing/2014/main" id="{886D0E85-9446-4676-BF6A-8B6E43A09A59}"/>
              </a:ext>
            </a:extLst>
          </p:cNvPr>
          <p:cNvGrpSpPr/>
          <p:nvPr/>
        </p:nvGrpSpPr>
        <p:grpSpPr>
          <a:xfrm>
            <a:off x="4159588" y="2811425"/>
            <a:ext cx="3836112" cy="1393800"/>
            <a:chOff x="4597738" y="1411250"/>
            <a:chExt cx="3836112" cy="1393800"/>
          </a:xfrm>
        </p:grpSpPr>
        <p:sp>
          <p:nvSpPr>
            <p:cNvPr id="13" name="Google Shape;63;p15">
              <a:extLst>
                <a:ext uri="{FF2B5EF4-FFF2-40B4-BE49-F238E27FC236}">
                  <a16:creationId xmlns:a16="http://schemas.microsoft.com/office/drawing/2014/main" id="{351BCE7D-4BD9-43C6-922E-698B46EB9B54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8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28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4" name="Google Shape;64;p15">
              <a:extLst>
                <a:ext uri="{FF2B5EF4-FFF2-40B4-BE49-F238E27FC236}">
                  <a16:creationId xmlns:a16="http://schemas.microsoft.com/office/drawing/2014/main" id="{6D24071E-E1BC-45D2-9278-9CA903EE2C87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15" name="Google Shape;65;p15">
              <a:extLst>
                <a:ext uri="{FF2B5EF4-FFF2-40B4-BE49-F238E27FC236}">
                  <a16:creationId xmlns:a16="http://schemas.microsoft.com/office/drawing/2014/main" id="{6536B115-37C1-4809-8DFC-09D772CF45FE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16" name="Google Shape;67;p15">
              <a:extLst>
                <a:ext uri="{FF2B5EF4-FFF2-40B4-BE49-F238E27FC236}">
                  <a16:creationId xmlns:a16="http://schemas.microsoft.com/office/drawing/2014/main" id="{1062FCFA-C687-4BB6-A301-313BA3690DB6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2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 02</a:t>
              </a:r>
              <a:endParaRPr sz="22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" name="Google Shape;69;p15">
            <a:extLst>
              <a:ext uri="{FF2B5EF4-FFF2-40B4-BE49-F238E27FC236}">
                <a16:creationId xmlns:a16="http://schemas.microsoft.com/office/drawing/2014/main" id="{7F810676-B894-4AE2-961A-58C727632768}"/>
              </a:ext>
            </a:extLst>
          </p:cNvPr>
          <p:cNvGrpSpPr/>
          <p:nvPr/>
        </p:nvGrpSpPr>
        <p:grpSpPr>
          <a:xfrm>
            <a:off x="260999" y="4256411"/>
            <a:ext cx="3847125" cy="1393525"/>
            <a:chOff x="699138" y="2856225"/>
            <a:chExt cx="3847125" cy="1393525"/>
          </a:xfrm>
        </p:grpSpPr>
        <p:sp>
          <p:nvSpPr>
            <p:cNvPr id="18" name="Google Shape;70;p15">
              <a:extLst>
                <a:ext uri="{FF2B5EF4-FFF2-40B4-BE49-F238E27FC236}">
                  <a16:creationId xmlns:a16="http://schemas.microsoft.com/office/drawing/2014/main" id="{E9F4BC4F-B559-45F8-A6F2-4317042C5C44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8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28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9" name="Google Shape;71;p15">
              <a:extLst>
                <a:ext uri="{FF2B5EF4-FFF2-40B4-BE49-F238E27FC236}">
                  <a16:creationId xmlns:a16="http://schemas.microsoft.com/office/drawing/2014/main" id="{9CD7112D-40CC-4021-869D-617111E4447C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grpSp>
          <p:nvGrpSpPr>
            <p:cNvPr id="20" name="Google Shape;72;p15">
              <a:extLst>
                <a:ext uri="{FF2B5EF4-FFF2-40B4-BE49-F238E27FC236}">
                  <a16:creationId xmlns:a16="http://schemas.microsoft.com/office/drawing/2014/main" id="{052507BA-12E5-4DF5-A9C3-D9A12E5E4AF6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21" name="Google Shape;73;p15">
                <a:extLst>
                  <a:ext uri="{FF2B5EF4-FFF2-40B4-BE49-F238E27FC236}">
                    <a16:creationId xmlns:a16="http://schemas.microsoft.com/office/drawing/2014/main" id="{B30F4652-2041-42C7-B1C7-7ED507D03D36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Calibre Medium" panose="020B0603030202060203"/>
                </a:endParaRPr>
              </a:p>
            </p:txBody>
          </p:sp>
          <p:grpSp>
            <p:nvGrpSpPr>
              <p:cNvPr id="22" name="Google Shape;74;p15">
                <a:extLst>
                  <a:ext uri="{FF2B5EF4-FFF2-40B4-BE49-F238E27FC236}">
                    <a16:creationId xmlns:a16="http://schemas.microsoft.com/office/drawing/2014/main" id="{CAEAC839-8EC6-4D71-B78A-A08E04C37975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23" name="Google Shape;75;p15">
                  <a:extLst>
                    <a:ext uri="{FF2B5EF4-FFF2-40B4-BE49-F238E27FC236}">
                      <a16:creationId xmlns:a16="http://schemas.microsoft.com/office/drawing/2014/main" id="{A2C78DB9-E04D-4383-8C55-DAC4EEB67FA8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r"/>
                  <a:r>
                    <a:rPr lang="en-IN" sz="22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</a:t>
                  </a:r>
                  <a:r>
                    <a:rPr lang="en" sz="22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ub heading 04</a:t>
                  </a:r>
                  <a:endParaRPr sz="22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4" name="Google Shape;76;p15">
                  <a:extLst>
                    <a:ext uri="{FF2B5EF4-FFF2-40B4-BE49-F238E27FC236}">
                      <a16:creationId xmlns:a16="http://schemas.microsoft.com/office/drawing/2014/main" id="{74AF4535-C85A-4E02-BF1C-B5B35FD8CE13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r"/>
                  <a:r>
                    <a:rPr lang="en" dirty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rPr>
                    <a:t>Place sub heading text here.</a:t>
                  </a:r>
                  <a:endParaRPr dirty="0">
                    <a:solidFill>
                      <a:srgbClr val="434343"/>
                    </a:solidFill>
                    <a:latin typeface="Calibre Medium" panose="020B0603030202060203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25" name="Google Shape;77;p15">
            <a:extLst>
              <a:ext uri="{FF2B5EF4-FFF2-40B4-BE49-F238E27FC236}">
                <a16:creationId xmlns:a16="http://schemas.microsoft.com/office/drawing/2014/main" id="{7A408BC5-E674-4A63-BFB2-DC563C04CB29}"/>
              </a:ext>
            </a:extLst>
          </p:cNvPr>
          <p:cNvGrpSpPr/>
          <p:nvPr/>
        </p:nvGrpSpPr>
        <p:grpSpPr>
          <a:xfrm>
            <a:off x="260999" y="2811425"/>
            <a:ext cx="3847125" cy="1393800"/>
            <a:chOff x="699138" y="1411250"/>
            <a:chExt cx="3847125" cy="1393800"/>
          </a:xfrm>
        </p:grpSpPr>
        <p:sp>
          <p:nvSpPr>
            <p:cNvPr id="26" name="Google Shape;78;p15">
              <a:extLst>
                <a:ext uri="{FF2B5EF4-FFF2-40B4-BE49-F238E27FC236}">
                  <a16:creationId xmlns:a16="http://schemas.microsoft.com/office/drawing/2014/main" id="{4F415490-B2BB-4724-932C-579DDFBE15FE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IN" sz="28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28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27" name="Google Shape;79;p15">
              <a:extLst>
                <a:ext uri="{FF2B5EF4-FFF2-40B4-BE49-F238E27FC236}">
                  <a16:creationId xmlns:a16="http://schemas.microsoft.com/office/drawing/2014/main" id="{4870168D-E433-4B5C-A22B-99A67CBC1E11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grpSp>
          <p:nvGrpSpPr>
            <p:cNvPr id="28" name="Google Shape;80;p15">
              <a:extLst>
                <a:ext uri="{FF2B5EF4-FFF2-40B4-BE49-F238E27FC236}">
                  <a16:creationId xmlns:a16="http://schemas.microsoft.com/office/drawing/2014/main" id="{1939E1BB-50BA-44C8-8263-39E7A49022FC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29" name="Google Shape;81;p15">
                <a:extLst>
                  <a:ext uri="{FF2B5EF4-FFF2-40B4-BE49-F238E27FC236}">
                    <a16:creationId xmlns:a16="http://schemas.microsoft.com/office/drawing/2014/main" id="{C5132439-F61D-4677-B536-F0994D349A47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30" name="Google Shape;84;p15">
                <a:extLst>
                  <a:ext uri="{FF2B5EF4-FFF2-40B4-BE49-F238E27FC236}">
                    <a16:creationId xmlns:a16="http://schemas.microsoft.com/office/drawing/2014/main" id="{E45B1152-BF27-4B1B-96B4-4E7F07F70D60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en" sz="22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Sub heading 01</a:t>
                </a:r>
                <a:endParaRPr sz="22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31" name="Google Shape;86;p15">
            <a:extLst>
              <a:ext uri="{FF2B5EF4-FFF2-40B4-BE49-F238E27FC236}">
                <a16:creationId xmlns:a16="http://schemas.microsoft.com/office/drawing/2014/main" id="{44300F8C-30EA-4935-8F80-5685F677E60C}"/>
              </a:ext>
            </a:extLst>
          </p:cNvPr>
          <p:cNvSpPr/>
          <p:nvPr/>
        </p:nvSpPr>
        <p:spPr>
          <a:xfrm>
            <a:off x="5084113" y="3406311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Calibre Medium" panose="020B0603030202060203"/>
            </a:endParaRPr>
          </a:p>
        </p:txBody>
      </p:sp>
      <p:grpSp>
        <p:nvGrpSpPr>
          <p:cNvPr id="32" name="Google Shape;87;p15">
            <a:extLst>
              <a:ext uri="{FF2B5EF4-FFF2-40B4-BE49-F238E27FC236}">
                <a16:creationId xmlns:a16="http://schemas.microsoft.com/office/drawing/2014/main" id="{7F6230A6-D6E0-46A5-94D0-C1E7900FA4FC}"/>
              </a:ext>
            </a:extLst>
          </p:cNvPr>
          <p:cNvGrpSpPr/>
          <p:nvPr/>
        </p:nvGrpSpPr>
        <p:grpSpPr>
          <a:xfrm>
            <a:off x="2980588" y="4863036"/>
            <a:ext cx="166700" cy="165525"/>
            <a:chOff x="3418738" y="3462850"/>
            <a:chExt cx="166700" cy="165525"/>
          </a:xfrm>
        </p:grpSpPr>
        <p:sp>
          <p:nvSpPr>
            <p:cNvPr id="33" name="Google Shape;88;p15">
              <a:extLst>
                <a:ext uri="{FF2B5EF4-FFF2-40B4-BE49-F238E27FC236}">
                  <a16:creationId xmlns:a16="http://schemas.microsoft.com/office/drawing/2014/main" id="{B7732907-8A13-4C1C-9D0E-ADF57E020E29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34" name="Google Shape;89;p15">
              <a:extLst>
                <a:ext uri="{FF2B5EF4-FFF2-40B4-BE49-F238E27FC236}">
                  <a16:creationId xmlns:a16="http://schemas.microsoft.com/office/drawing/2014/main" id="{ED552499-FD5D-4C66-9D4A-AF2944EABD89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35" name="Google Shape;90;p15">
            <a:extLst>
              <a:ext uri="{FF2B5EF4-FFF2-40B4-BE49-F238E27FC236}">
                <a16:creationId xmlns:a16="http://schemas.microsoft.com/office/drawing/2014/main" id="{C16B7580-017D-4346-BA54-D34D38D79323}"/>
              </a:ext>
            </a:extLst>
          </p:cNvPr>
          <p:cNvGrpSpPr/>
          <p:nvPr/>
        </p:nvGrpSpPr>
        <p:grpSpPr>
          <a:xfrm>
            <a:off x="2927899" y="3472086"/>
            <a:ext cx="271775" cy="89925"/>
            <a:chOff x="3366038" y="2071900"/>
            <a:chExt cx="271775" cy="89925"/>
          </a:xfrm>
        </p:grpSpPr>
        <p:sp>
          <p:nvSpPr>
            <p:cNvPr id="36" name="Google Shape;91;p15">
              <a:extLst>
                <a:ext uri="{FF2B5EF4-FFF2-40B4-BE49-F238E27FC236}">
                  <a16:creationId xmlns:a16="http://schemas.microsoft.com/office/drawing/2014/main" id="{DFDE8451-FECC-4485-9164-4373DF0ADA91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37" name="Google Shape;92;p15">
              <a:extLst>
                <a:ext uri="{FF2B5EF4-FFF2-40B4-BE49-F238E27FC236}">
                  <a16:creationId xmlns:a16="http://schemas.microsoft.com/office/drawing/2014/main" id="{A95784CC-5D1A-4A76-A7AD-9D396CD205F4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38" name="Google Shape;93;p15">
              <a:extLst>
                <a:ext uri="{FF2B5EF4-FFF2-40B4-BE49-F238E27FC236}">
                  <a16:creationId xmlns:a16="http://schemas.microsoft.com/office/drawing/2014/main" id="{E4A8F5C0-D814-403D-8780-235D3C4E5C92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39" name="Google Shape;94;p15">
              <a:extLst>
                <a:ext uri="{FF2B5EF4-FFF2-40B4-BE49-F238E27FC236}">
                  <a16:creationId xmlns:a16="http://schemas.microsoft.com/office/drawing/2014/main" id="{00B98D82-C2A3-4192-9E22-EB2927A652DD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40" name="Google Shape;95;p15">
              <a:extLst>
                <a:ext uri="{FF2B5EF4-FFF2-40B4-BE49-F238E27FC236}">
                  <a16:creationId xmlns:a16="http://schemas.microsoft.com/office/drawing/2014/main" id="{7B93FD15-78FF-4A4A-8E4C-C61594C98B72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41" name="Google Shape;96;p15">
            <a:extLst>
              <a:ext uri="{FF2B5EF4-FFF2-40B4-BE49-F238E27FC236}">
                <a16:creationId xmlns:a16="http://schemas.microsoft.com/office/drawing/2014/main" id="{5A153F94-F85A-4CDC-8361-4106A82EB3B6}"/>
              </a:ext>
            </a:extLst>
          </p:cNvPr>
          <p:cNvGrpSpPr/>
          <p:nvPr/>
        </p:nvGrpSpPr>
        <p:grpSpPr>
          <a:xfrm>
            <a:off x="5111788" y="4809761"/>
            <a:ext cx="163150" cy="233975"/>
            <a:chOff x="5549938" y="3409575"/>
            <a:chExt cx="163150" cy="233975"/>
          </a:xfrm>
        </p:grpSpPr>
        <p:sp>
          <p:nvSpPr>
            <p:cNvPr id="42" name="Google Shape;97;p15">
              <a:extLst>
                <a:ext uri="{FF2B5EF4-FFF2-40B4-BE49-F238E27FC236}">
                  <a16:creationId xmlns:a16="http://schemas.microsoft.com/office/drawing/2014/main" id="{BFCAC106-0A31-4BDD-94E8-9D8417830B80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43" name="Google Shape;98;p15">
              <a:extLst>
                <a:ext uri="{FF2B5EF4-FFF2-40B4-BE49-F238E27FC236}">
                  <a16:creationId xmlns:a16="http://schemas.microsoft.com/office/drawing/2014/main" id="{80B3481F-C9E8-4026-8489-A0CA8091D91F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44" name="Google Shape;99;p15">
              <a:extLst>
                <a:ext uri="{FF2B5EF4-FFF2-40B4-BE49-F238E27FC236}">
                  <a16:creationId xmlns:a16="http://schemas.microsoft.com/office/drawing/2014/main" id="{ABE2D3C3-7B41-489A-AFAF-77333B261F35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</p:grpSp>
      <p:sp>
        <p:nvSpPr>
          <p:cNvPr id="45" name="Google Shape;76;p15">
            <a:extLst>
              <a:ext uri="{FF2B5EF4-FFF2-40B4-BE49-F238E27FC236}">
                <a16:creationId xmlns:a16="http://schemas.microsoft.com/office/drawing/2014/main" id="{2A645229-E75C-4664-B222-F536362872E4}"/>
              </a:ext>
            </a:extLst>
          </p:cNvPr>
          <p:cNvSpPr txBox="1"/>
          <p:nvPr/>
        </p:nvSpPr>
        <p:spPr>
          <a:xfrm>
            <a:off x="5621388" y="4841234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6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6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76;p15">
            <a:extLst>
              <a:ext uri="{FF2B5EF4-FFF2-40B4-BE49-F238E27FC236}">
                <a16:creationId xmlns:a16="http://schemas.microsoft.com/office/drawing/2014/main" id="{EB41F921-3330-41A0-A6BF-28F4656B462E}"/>
              </a:ext>
            </a:extLst>
          </p:cNvPr>
          <p:cNvSpPr txBox="1"/>
          <p:nvPr/>
        </p:nvSpPr>
        <p:spPr>
          <a:xfrm>
            <a:off x="5643700" y="3264810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6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6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76;p15">
            <a:extLst>
              <a:ext uri="{FF2B5EF4-FFF2-40B4-BE49-F238E27FC236}">
                <a16:creationId xmlns:a16="http://schemas.microsoft.com/office/drawing/2014/main" id="{D834088E-E056-4D41-A1C7-15F93A71C6CF}"/>
              </a:ext>
            </a:extLst>
          </p:cNvPr>
          <p:cNvSpPr txBox="1"/>
          <p:nvPr/>
        </p:nvSpPr>
        <p:spPr>
          <a:xfrm>
            <a:off x="381011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" sz="16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6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379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1" name="Text Placeholder 5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6" name="Google Shape;627;p29">
            <a:extLst>
              <a:ext uri="{FF2B5EF4-FFF2-40B4-BE49-F238E27FC236}">
                <a16:creationId xmlns:a16="http://schemas.microsoft.com/office/drawing/2014/main" id="{54ACC0C6-9A02-4722-B59F-5EA0202610A3}"/>
              </a:ext>
            </a:extLst>
          </p:cNvPr>
          <p:cNvGrpSpPr/>
          <p:nvPr/>
        </p:nvGrpSpPr>
        <p:grpSpPr>
          <a:xfrm>
            <a:off x="164900" y="2544420"/>
            <a:ext cx="1548051" cy="3248467"/>
            <a:chOff x="453009" y="1206500"/>
            <a:chExt cx="1548051" cy="3248467"/>
          </a:xfrm>
        </p:grpSpPr>
        <p:sp>
          <p:nvSpPr>
            <p:cNvPr id="7" name="Google Shape;628;p29">
              <a:extLst>
                <a:ext uri="{FF2B5EF4-FFF2-40B4-BE49-F238E27FC236}">
                  <a16:creationId xmlns:a16="http://schemas.microsoft.com/office/drawing/2014/main" id="{54BC4751-B62A-43EE-870C-A3A7DF23172C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629;p29">
              <a:extLst>
                <a:ext uri="{FF2B5EF4-FFF2-40B4-BE49-F238E27FC236}">
                  <a16:creationId xmlns:a16="http://schemas.microsoft.com/office/drawing/2014/main" id="{47550D2F-0DAD-4A1C-94A5-67E2D56EE19B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30;p29">
              <a:extLst>
                <a:ext uri="{FF2B5EF4-FFF2-40B4-BE49-F238E27FC236}">
                  <a16:creationId xmlns:a16="http://schemas.microsoft.com/office/drawing/2014/main" id="{5DAC95BB-7786-4FE4-905E-A74E19269427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31;p29">
              <a:extLst>
                <a:ext uri="{FF2B5EF4-FFF2-40B4-BE49-F238E27FC236}">
                  <a16:creationId xmlns:a16="http://schemas.microsoft.com/office/drawing/2014/main" id="{5BEB07E3-2252-4661-8DC7-0E92AD80FCB8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-IN" sz="18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</a:p>
          </p:txBody>
        </p:sp>
        <p:sp>
          <p:nvSpPr>
            <p:cNvPr id="11" name="Google Shape;632;p29">
              <a:extLst>
                <a:ext uri="{FF2B5EF4-FFF2-40B4-BE49-F238E27FC236}">
                  <a16:creationId xmlns:a16="http://schemas.microsoft.com/office/drawing/2014/main" id="{F9AA8897-407A-4607-8098-E38C4B5669DE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rgbClr val="FFFFFF"/>
                </a:buClr>
                <a:buSzPts val="8000"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633;p29">
              <a:extLst>
                <a:ext uri="{FF2B5EF4-FFF2-40B4-BE49-F238E27FC236}">
                  <a16:creationId xmlns:a16="http://schemas.microsoft.com/office/drawing/2014/main" id="{12D2B51E-4421-4F4E-8CA4-197872ADAA8C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1200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sz="1200"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634;p29">
              <a:extLst>
                <a:ext uri="{FF2B5EF4-FFF2-40B4-BE49-F238E27FC236}">
                  <a16:creationId xmlns:a16="http://schemas.microsoft.com/office/drawing/2014/main" id="{329D5B79-9590-4B69-BA8B-B858836ED4C7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14" name="Google Shape;635;p29">
            <a:extLst>
              <a:ext uri="{FF2B5EF4-FFF2-40B4-BE49-F238E27FC236}">
                <a16:creationId xmlns:a16="http://schemas.microsoft.com/office/drawing/2014/main" id="{7B032887-B8CC-4237-B209-E72360564625}"/>
              </a:ext>
            </a:extLst>
          </p:cNvPr>
          <p:cNvGrpSpPr/>
          <p:nvPr/>
        </p:nvGrpSpPr>
        <p:grpSpPr>
          <a:xfrm>
            <a:off x="6733845" y="2544419"/>
            <a:ext cx="1546873" cy="3248480"/>
            <a:chOff x="7139927" y="1206500"/>
            <a:chExt cx="1546873" cy="3248480"/>
          </a:xfrm>
        </p:grpSpPr>
        <p:sp>
          <p:nvSpPr>
            <p:cNvPr id="15" name="Google Shape;636;p29">
              <a:extLst>
                <a:ext uri="{FF2B5EF4-FFF2-40B4-BE49-F238E27FC236}">
                  <a16:creationId xmlns:a16="http://schemas.microsoft.com/office/drawing/2014/main" id="{D81BD37A-2416-4F83-AC2D-79B511CC7434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37;p29">
              <a:extLst>
                <a:ext uri="{FF2B5EF4-FFF2-40B4-BE49-F238E27FC236}">
                  <a16:creationId xmlns:a16="http://schemas.microsoft.com/office/drawing/2014/main" id="{036298FA-BE14-4AB8-A1BD-5A40CF39CE1F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38;p29">
              <a:extLst>
                <a:ext uri="{FF2B5EF4-FFF2-40B4-BE49-F238E27FC236}">
                  <a16:creationId xmlns:a16="http://schemas.microsoft.com/office/drawing/2014/main" id="{F9B7B949-1F74-407D-AC80-DCD5B181FF5D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36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639;p29">
              <a:extLst>
                <a:ext uri="{FF2B5EF4-FFF2-40B4-BE49-F238E27FC236}">
                  <a16:creationId xmlns:a16="http://schemas.microsoft.com/office/drawing/2014/main" id="{D68E3F65-B1F5-4EA3-83AF-D5A829BB8143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494949"/>
                </a:buClr>
                <a:buSzPts val="2400"/>
              </a:pPr>
              <a:r>
                <a:rPr lang="en" sz="1600" dirty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600"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641;p29">
              <a:extLst>
                <a:ext uri="{FF2B5EF4-FFF2-40B4-BE49-F238E27FC236}">
                  <a16:creationId xmlns:a16="http://schemas.microsoft.com/office/drawing/2014/main" id="{7F438BF7-4F8B-4FAA-84CC-3D67E0677F77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42;p29">
              <a:extLst>
                <a:ext uri="{FF2B5EF4-FFF2-40B4-BE49-F238E27FC236}">
                  <a16:creationId xmlns:a16="http://schemas.microsoft.com/office/drawing/2014/main" id="{256022BF-049F-4486-90D4-CE5B8342763E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21" name="Google Shape;643;p29">
            <a:extLst>
              <a:ext uri="{FF2B5EF4-FFF2-40B4-BE49-F238E27FC236}">
                <a16:creationId xmlns:a16="http://schemas.microsoft.com/office/drawing/2014/main" id="{36A0503A-F146-48FE-B92D-495EC9CCC57B}"/>
              </a:ext>
            </a:extLst>
          </p:cNvPr>
          <p:cNvGrpSpPr/>
          <p:nvPr/>
        </p:nvGrpSpPr>
        <p:grpSpPr>
          <a:xfrm>
            <a:off x="1808815" y="2544419"/>
            <a:ext cx="1546829" cy="3248480"/>
            <a:chOff x="2124900" y="1206500"/>
            <a:chExt cx="1546829" cy="3248480"/>
          </a:xfrm>
        </p:grpSpPr>
        <p:sp>
          <p:nvSpPr>
            <p:cNvPr id="22" name="Google Shape;644;p29">
              <a:extLst>
                <a:ext uri="{FF2B5EF4-FFF2-40B4-BE49-F238E27FC236}">
                  <a16:creationId xmlns:a16="http://schemas.microsoft.com/office/drawing/2014/main" id="{EF06BC28-8981-4350-8070-CFF12F603C6F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45;p29">
              <a:extLst>
                <a:ext uri="{FF2B5EF4-FFF2-40B4-BE49-F238E27FC236}">
                  <a16:creationId xmlns:a16="http://schemas.microsoft.com/office/drawing/2014/main" id="{06FF2F45-C391-4F2D-9E0F-43C901E999B8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46;p29">
              <a:extLst>
                <a:ext uri="{FF2B5EF4-FFF2-40B4-BE49-F238E27FC236}">
                  <a16:creationId xmlns:a16="http://schemas.microsoft.com/office/drawing/2014/main" id="{F8F8403A-0208-4B36-9429-01B27D4B9E3C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47;p29">
              <a:extLst>
                <a:ext uri="{FF2B5EF4-FFF2-40B4-BE49-F238E27FC236}">
                  <a16:creationId xmlns:a16="http://schemas.microsoft.com/office/drawing/2014/main" id="{01321F49-F616-4023-98DE-2A3810AC2B3F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648;p29">
              <a:extLst>
                <a:ext uri="{FF2B5EF4-FFF2-40B4-BE49-F238E27FC236}">
                  <a16:creationId xmlns:a16="http://schemas.microsoft.com/office/drawing/2014/main" id="{C2E642FB-341A-4996-9468-D50C8858A80D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18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0;p29">
              <a:extLst>
                <a:ext uri="{FF2B5EF4-FFF2-40B4-BE49-F238E27FC236}">
                  <a16:creationId xmlns:a16="http://schemas.microsoft.com/office/drawing/2014/main" id="{428B2A77-4C36-4B9D-977A-E87880D62BCC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28" name="Google Shape;651;p29">
            <a:extLst>
              <a:ext uri="{FF2B5EF4-FFF2-40B4-BE49-F238E27FC236}">
                <a16:creationId xmlns:a16="http://schemas.microsoft.com/office/drawing/2014/main" id="{06CD9F71-6D05-46DC-A394-BB0159D8904C}"/>
              </a:ext>
            </a:extLst>
          </p:cNvPr>
          <p:cNvGrpSpPr/>
          <p:nvPr/>
        </p:nvGrpSpPr>
        <p:grpSpPr>
          <a:xfrm>
            <a:off x="3451486" y="2544419"/>
            <a:ext cx="1543800" cy="3248480"/>
            <a:chOff x="3798605" y="1206500"/>
            <a:chExt cx="1543800" cy="3248480"/>
          </a:xfrm>
        </p:grpSpPr>
        <p:sp>
          <p:nvSpPr>
            <p:cNvPr id="29" name="Google Shape;652;p29">
              <a:extLst>
                <a:ext uri="{FF2B5EF4-FFF2-40B4-BE49-F238E27FC236}">
                  <a16:creationId xmlns:a16="http://schemas.microsoft.com/office/drawing/2014/main" id="{4EC0A813-5006-4B07-8DFD-93C8859FF80B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53;p29">
              <a:extLst>
                <a:ext uri="{FF2B5EF4-FFF2-40B4-BE49-F238E27FC236}">
                  <a16:creationId xmlns:a16="http://schemas.microsoft.com/office/drawing/2014/main" id="{E2C76653-A14D-4449-A88D-8DF3E78C2F31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54;p29">
              <a:extLst>
                <a:ext uri="{FF2B5EF4-FFF2-40B4-BE49-F238E27FC236}">
                  <a16:creationId xmlns:a16="http://schemas.microsoft.com/office/drawing/2014/main" id="{B8794027-2849-4790-AFE1-E647296ECC93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55;p29">
              <a:extLst>
                <a:ext uri="{FF2B5EF4-FFF2-40B4-BE49-F238E27FC236}">
                  <a16:creationId xmlns:a16="http://schemas.microsoft.com/office/drawing/2014/main" id="{17E1A777-FC60-4109-9A5B-73404139E984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36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" name="Google Shape;656;p29">
              <a:extLst>
                <a:ext uri="{FF2B5EF4-FFF2-40B4-BE49-F238E27FC236}">
                  <a16:creationId xmlns:a16="http://schemas.microsoft.com/office/drawing/2014/main" id="{9DD31473-F33A-4986-8AD8-04CE195143FB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18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8;p29">
              <a:extLst>
                <a:ext uri="{FF2B5EF4-FFF2-40B4-BE49-F238E27FC236}">
                  <a16:creationId xmlns:a16="http://schemas.microsoft.com/office/drawing/2014/main" id="{A1C44D77-34F8-41D7-9563-17F708FF5D39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35" name="Google Shape;659;p29">
            <a:extLst>
              <a:ext uri="{FF2B5EF4-FFF2-40B4-BE49-F238E27FC236}">
                <a16:creationId xmlns:a16="http://schemas.microsoft.com/office/drawing/2014/main" id="{51F982A7-1EE6-4D10-8954-FFFBB8DE3C92}"/>
              </a:ext>
            </a:extLst>
          </p:cNvPr>
          <p:cNvGrpSpPr/>
          <p:nvPr/>
        </p:nvGrpSpPr>
        <p:grpSpPr>
          <a:xfrm>
            <a:off x="5091139" y="2544419"/>
            <a:ext cx="1546842" cy="3248480"/>
            <a:chOff x="5466225" y="1206500"/>
            <a:chExt cx="1546842" cy="3248480"/>
          </a:xfrm>
        </p:grpSpPr>
        <p:sp>
          <p:nvSpPr>
            <p:cNvPr id="36" name="Google Shape;660;p29">
              <a:extLst>
                <a:ext uri="{FF2B5EF4-FFF2-40B4-BE49-F238E27FC236}">
                  <a16:creationId xmlns:a16="http://schemas.microsoft.com/office/drawing/2014/main" id="{79F965B8-3EEE-4237-A7AE-E7B5703FC672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61;p29">
              <a:extLst>
                <a:ext uri="{FF2B5EF4-FFF2-40B4-BE49-F238E27FC236}">
                  <a16:creationId xmlns:a16="http://schemas.microsoft.com/office/drawing/2014/main" id="{DB37FF27-37A7-4C46-81CE-FE37DA80C240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2;p29">
              <a:extLst>
                <a:ext uri="{FF2B5EF4-FFF2-40B4-BE49-F238E27FC236}">
                  <a16:creationId xmlns:a16="http://schemas.microsoft.com/office/drawing/2014/main" id="{A854A0FE-BDC6-484C-8C28-F52E69B7655D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63;p29">
              <a:extLst>
                <a:ext uri="{FF2B5EF4-FFF2-40B4-BE49-F238E27FC236}">
                  <a16:creationId xmlns:a16="http://schemas.microsoft.com/office/drawing/2014/main" id="{E854D648-E53E-4FDD-BD0F-885C70E6CC73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36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64;p29">
              <a:extLst>
                <a:ext uri="{FF2B5EF4-FFF2-40B4-BE49-F238E27FC236}">
                  <a16:creationId xmlns:a16="http://schemas.microsoft.com/office/drawing/2014/main" id="{3180EE14-C48E-4D94-AF28-7A592C38D4E1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18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1" name="Google Shape;666;p29">
              <a:extLst>
                <a:ext uri="{FF2B5EF4-FFF2-40B4-BE49-F238E27FC236}">
                  <a16:creationId xmlns:a16="http://schemas.microsoft.com/office/drawing/2014/main" id="{C794D5F7-FC32-4030-9A27-B1D09701A699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42" name="Google Shape;667;p29">
                <a:extLst>
                  <a:ext uri="{FF2B5EF4-FFF2-40B4-BE49-F238E27FC236}">
                    <a16:creationId xmlns:a16="http://schemas.microsoft.com/office/drawing/2014/main" id="{7C1DEDA8-E832-4C81-AD45-A95AB4D38635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43" name="Google Shape;668;p29">
                <a:extLst>
                  <a:ext uri="{FF2B5EF4-FFF2-40B4-BE49-F238E27FC236}">
                    <a16:creationId xmlns:a16="http://schemas.microsoft.com/office/drawing/2014/main" id="{192AC087-46E6-43B6-86C3-F8F49FFED3E9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dirty="0">
                  <a:latin typeface="Calibre Medium" panose="020B0603030202060203"/>
                </a:endParaRPr>
              </a:p>
            </p:txBody>
          </p:sp>
        </p:grpSp>
      </p:grpSp>
      <p:sp>
        <p:nvSpPr>
          <p:cNvPr id="44" name="Google Shape;633;p29">
            <a:extLst>
              <a:ext uri="{FF2B5EF4-FFF2-40B4-BE49-F238E27FC236}">
                <a16:creationId xmlns:a16="http://schemas.microsoft.com/office/drawing/2014/main" id="{35E5121B-7C99-4B37-B817-D015276FCC73}"/>
              </a:ext>
            </a:extLst>
          </p:cNvPr>
          <p:cNvSpPr txBox="1"/>
          <p:nvPr/>
        </p:nvSpPr>
        <p:spPr>
          <a:xfrm>
            <a:off x="1717258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2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2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633;p29">
            <a:extLst>
              <a:ext uri="{FF2B5EF4-FFF2-40B4-BE49-F238E27FC236}">
                <a16:creationId xmlns:a16="http://schemas.microsoft.com/office/drawing/2014/main" id="{A382B1D0-2C25-4504-8750-6D8481A27EDF}"/>
              </a:ext>
            </a:extLst>
          </p:cNvPr>
          <p:cNvSpPr txBox="1"/>
          <p:nvPr/>
        </p:nvSpPr>
        <p:spPr>
          <a:xfrm>
            <a:off x="3410253" y="382633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2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2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633;p29">
            <a:extLst>
              <a:ext uri="{FF2B5EF4-FFF2-40B4-BE49-F238E27FC236}">
                <a16:creationId xmlns:a16="http://schemas.microsoft.com/office/drawing/2014/main" id="{26C5A9CA-3261-42EB-8ECC-24AA81C593EA}"/>
              </a:ext>
            </a:extLst>
          </p:cNvPr>
          <p:cNvSpPr txBox="1"/>
          <p:nvPr/>
        </p:nvSpPr>
        <p:spPr>
          <a:xfrm>
            <a:off x="5060734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2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2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633;p29">
            <a:extLst>
              <a:ext uri="{FF2B5EF4-FFF2-40B4-BE49-F238E27FC236}">
                <a16:creationId xmlns:a16="http://schemas.microsoft.com/office/drawing/2014/main" id="{73EA5287-CD0A-4763-AD5E-0BA101092525}"/>
              </a:ext>
            </a:extLst>
          </p:cNvPr>
          <p:cNvSpPr txBox="1"/>
          <p:nvPr/>
        </p:nvSpPr>
        <p:spPr>
          <a:xfrm>
            <a:off x="6736918" y="378369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2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2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386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FCE6C17-6B9E-4351-82F8-BF108AD24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678378"/>
              </p:ext>
            </p:extLst>
          </p:nvPr>
        </p:nvGraphicFramePr>
        <p:xfrm>
          <a:off x="393290" y="2930010"/>
          <a:ext cx="7787150" cy="276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11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074D170-79BA-4160-A4B9-46E5FD423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811123"/>
              </p:ext>
            </p:extLst>
          </p:nvPr>
        </p:nvGraphicFramePr>
        <p:xfrm>
          <a:off x="344130" y="2340077"/>
          <a:ext cx="7680305" cy="412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ABA3B5D-69C9-4DEA-8CBE-BCCF0C498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524210"/>
              </p:ext>
            </p:extLst>
          </p:nvPr>
        </p:nvGraphicFramePr>
        <p:xfrm>
          <a:off x="363794" y="2998839"/>
          <a:ext cx="7826477" cy="3280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5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AA49ADE-40C6-4BDB-AD94-1F7460613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455833"/>
              </p:ext>
            </p:extLst>
          </p:nvPr>
        </p:nvGraphicFramePr>
        <p:xfrm>
          <a:off x="363794" y="2674374"/>
          <a:ext cx="7737987" cy="378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4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F5E0E1F-B581-4148-8DED-46F731387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643247"/>
              </p:ext>
            </p:extLst>
          </p:nvPr>
        </p:nvGraphicFramePr>
        <p:xfrm>
          <a:off x="344129" y="2389240"/>
          <a:ext cx="7816645" cy="364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9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C74073C-DC58-4367-A489-98D1F0D88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216234"/>
              </p:ext>
            </p:extLst>
          </p:nvPr>
        </p:nvGraphicFramePr>
        <p:xfrm>
          <a:off x="1166563" y="2330245"/>
          <a:ext cx="6399976" cy="399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7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BDFFB78-AA20-4192-B6CA-547A53580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991017"/>
              </p:ext>
            </p:extLst>
          </p:nvPr>
        </p:nvGraphicFramePr>
        <p:xfrm>
          <a:off x="373626" y="2130491"/>
          <a:ext cx="7777316" cy="3986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1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3CBD12-9E80-A748-90BC-9BC2B147A2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6C5C80"/>
                </a:solidFill>
              </a:rPr>
              <a:t>Message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B5B4AE-A0C8-6441-9ACE-E0310DBC5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Transparency in governance leads to greater responsibility towards people and a sense of accountability, which in turn bring changes in work culture and impact of (government) schemes." </a:t>
            </a: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r="18875"/>
          <a:stretch>
            <a:fillRect/>
          </a:stretch>
        </p:blipFill>
        <p:spPr/>
      </p:pic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8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ACEC29-85EB-E340-A43C-65DAC3588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Introduction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34A144-5113-074F-928B-337325CE34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/>
              <a:t>Overview of Ministry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8E9D7C-A4E7-EA41-BD7C-854CD6648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Activity Status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7D8DE4-B27D-CA47-A981-10B4ADEEF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Timelines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50065A-5315-0548-8AEA-F87DAFD3E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Fund Utilization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F37F9-9857-9740-BD50-7EA3AB44D2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Way Forward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reference text for subheading.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Title of the Slide</a:t>
            </a:r>
            <a:endParaRPr lang="en-IN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शिक्षा मंत्रालय</a:t>
            </a:r>
            <a:endParaRPr lang="en-IN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Ministry of Education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37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5" name="Text Placeholder 2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Title of the Slide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Object 7" descr="preencoded.png">
            <a:extLst>
              <a:ext uri="{FF2B5EF4-FFF2-40B4-BE49-F238E27FC236}">
                <a16:creationId xmlns:a16="http://schemas.microsoft.com/office/drawing/2014/main" id="{DB309EAB-D1DF-476E-B3E7-C9BF790A3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3598" y="2222500"/>
            <a:ext cx="431800" cy="431800"/>
          </a:xfrm>
          <a:prstGeom prst="rect">
            <a:avLst/>
          </a:prstGeom>
        </p:spPr>
      </p:pic>
      <p:pic>
        <p:nvPicPr>
          <p:cNvPr id="7" name="Object 8" descr="preencoded.png">
            <a:extLst>
              <a:ext uri="{FF2B5EF4-FFF2-40B4-BE49-F238E27FC236}">
                <a16:creationId xmlns:a16="http://schemas.microsoft.com/office/drawing/2014/main" id="{6DAA0EDA-74B4-45D3-A3F2-98E1CA90E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3598" y="2927349"/>
            <a:ext cx="444500" cy="444500"/>
          </a:xfrm>
          <a:prstGeom prst="rect">
            <a:avLst/>
          </a:prstGeom>
        </p:spPr>
      </p:pic>
      <p:pic>
        <p:nvPicPr>
          <p:cNvPr id="8" name="Object 9" descr="preencoded.png">
            <a:extLst>
              <a:ext uri="{FF2B5EF4-FFF2-40B4-BE49-F238E27FC236}">
                <a16:creationId xmlns:a16="http://schemas.microsoft.com/office/drawing/2014/main" id="{9768A159-E077-4965-83FE-9D3117C50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93598" y="5854700"/>
            <a:ext cx="444500" cy="444500"/>
          </a:xfrm>
          <a:prstGeom prst="rect">
            <a:avLst/>
          </a:prstGeom>
        </p:spPr>
      </p:pic>
      <p:pic>
        <p:nvPicPr>
          <p:cNvPr id="9" name="Object 10" descr="preencoded.png">
            <a:extLst>
              <a:ext uri="{FF2B5EF4-FFF2-40B4-BE49-F238E27FC236}">
                <a16:creationId xmlns:a16="http://schemas.microsoft.com/office/drawing/2014/main" id="{6FD70793-0995-4B78-8E0E-BE1270114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93598" y="3663949"/>
            <a:ext cx="444500" cy="431800"/>
          </a:xfrm>
          <a:prstGeom prst="rect">
            <a:avLst/>
          </a:prstGeom>
        </p:spPr>
      </p:pic>
      <p:pic>
        <p:nvPicPr>
          <p:cNvPr id="10" name="Object 11" descr="preencoded.png">
            <a:extLst>
              <a:ext uri="{FF2B5EF4-FFF2-40B4-BE49-F238E27FC236}">
                <a16:creationId xmlns:a16="http://schemas.microsoft.com/office/drawing/2014/main" id="{8A158126-80F4-4A84-87BC-DAC8D22823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93598" y="4387849"/>
            <a:ext cx="444500" cy="444500"/>
          </a:xfrm>
          <a:prstGeom prst="rect">
            <a:avLst/>
          </a:prstGeom>
        </p:spPr>
      </p:pic>
      <p:pic>
        <p:nvPicPr>
          <p:cNvPr id="11" name="Object 12" descr="preencoded.png">
            <a:extLst>
              <a:ext uri="{FF2B5EF4-FFF2-40B4-BE49-F238E27FC236}">
                <a16:creationId xmlns:a16="http://schemas.microsoft.com/office/drawing/2014/main" id="{5D197C49-DAD9-4DDE-9BAB-FFDF4D64B0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93598" y="5124449"/>
            <a:ext cx="444500" cy="43180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id="{BEF0DE6E-752A-4E53-B1A6-73CA2296F3FB}"/>
              </a:ext>
            </a:extLst>
          </p:cNvPr>
          <p:cNvSpPr/>
          <p:nvPr/>
        </p:nvSpPr>
        <p:spPr>
          <a:xfrm>
            <a:off x="1280590" y="4400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Timelines/ Milestones</a:t>
            </a:r>
            <a:endParaRPr lang="en-US" sz="2000" b="1" dirty="0"/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BFD2359C-B57B-4555-8146-5196C1A913C9}"/>
              </a:ext>
            </a:extLst>
          </p:cNvPr>
          <p:cNvSpPr/>
          <p:nvPr/>
        </p:nvSpPr>
        <p:spPr>
          <a:xfrm>
            <a:off x="1280578" y="2927361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Overview of Ministry</a:t>
            </a:r>
            <a:endParaRPr lang="en-US" sz="2000" b="1" dirty="0"/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8FFCDCAA-735C-4DFD-9659-5EAC0FBC425A}"/>
              </a:ext>
            </a:extLst>
          </p:cNvPr>
          <p:cNvSpPr/>
          <p:nvPr/>
        </p:nvSpPr>
        <p:spPr>
          <a:xfrm>
            <a:off x="1280589" y="2254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Introduction</a:t>
            </a:r>
            <a:endParaRPr lang="en-US" sz="2000" b="1" dirty="0"/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26FA95CC-6EAE-4774-816C-40BBF7FD7490}"/>
              </a:ext>
            </a:extLst>
          </p:cNvPr>
          <p:cNvSpPr/>
          <p:nvPr/>
        </p:nvSpPr>
        <p:spPr>
          <a:xfrm>
            <a:off x="1280591" y="5172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Fund Utilization</a:t>
            </a:r>
            <a:endParaRPr lang="en-US" sz="2000" b="1" dirty="0"/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2F1E23EE-3B5B-4894-832D-E5478F3A7F9A}"/>
              </a:ext>
            </a:extLst>
          </p:cNvPr>
          <p:cNvSpPr/>
          <p:nvPr/>
        </p:nvSpPr>
        <p:spPr>
          <a:xfrm>
            <a:off x="1280578" y="3670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Activity Status</a:t>
            </a:r>
            <a:endParaRPr lang="en-US" sz="2000" b="1" dirty="0"/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5EBE5E77-1CD4-49EE-818B-BE064BF2F98E}"/>
              </a:ext>
            </a:extLst>
          </p:cNvPr>
          <p:cNvSpPr/>
          <p:nvPr/>
        </p:nvSpPr>
        <p:spPr>
          <a:xfrm>
            <a:off x="1280591" y="5869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Way Forward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605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3" name="Text Placeholder 2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Object11">
            <a:extLst>
              <a:ext uri="{FF2B5EF4-FFF2-40B4-BE49-F238E27FC236}">
                <a16:creationId xmlns:a16="http://schemas.microsoft.com/office/drawing/2014/main" id="{AA050E33-D81E-45B1-9398-4FA11AF8CEEC}"/>
              </a:ext>
            </a:extLst>
          </p:cNvPr>
          <p:cNvSpPr/>
          <p:nvPr/>
        </p:nvSpPr>
        <p:spPr>
          <a:xfrm>
            <a:off x="642950" y="2190392"/>
            <a:ext cx="4156710" cy="387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000" b="1" dirty="0"/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id="{674014FB-3815-4502-9845-4CA4BA0DFAA2}"/>
              </a:ext>
            </a:extLst>
          </p:cNvPr>
          <p:cNvSpPr/>
          <p:nvPr/>
        </p:nvSpPr>
        <p:spPr>
          <a:xfrm>
            <a:off x="642949" y="3676652"/>
            <a:ext cx="4077969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000" b="1" dirty="0"/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BA8F49E8-E92E-406F-B2FD-A6428B64C6FE}"/>
              </a:ext>
            </a:extLst>
          </p:cNvPr>
          <p:cNvSpPr/>
          <p:nvPr/>
        </p:nvSpPr>
        <p:spPr>
          <a:xfrm>
            <a:off x="4823354" y="3558816"/>
            <a:ext cx="4951731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000" b="1" dirty="0"/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A2A606E7-5591-4A77-AE5E-C6D89BD3DE24}"/>
              </a:ext>
            </a:extLst>
          </p:cNvPr>
          <p:cNvSpPr/>
          <p:nvPr/>
        </p:nvSpPr>
        <p:spPr>
          <a:xfrm>
            <a:off x="642950" y="5100638"/>
            <a:ext cx="4077968" cy="4016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000" b="1" dirty="0"/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id="{91E77002-7DCF-4AA9-B9EF-36A542957381}"/>
              </a:ext>
            </a:extLst>
          </p:cNvPr>
          <p:cNvSpPr/>
          <p:nvPr/>
        </p:nvSpPr>
        <p:spPr>
          <a:xfrm>
            <a:off x="4823344" y="5054601"/>
            <a:ext cx="5198302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000" b="1" dirty="0"/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id="{027064A7-E41E-4E51-A623-23CD4FBBC773}"/>
              </a:ext>
            </a:extLst>
          </p:cNvPr>
          <p:cNvSpPr/>
          <p:nvPr/>
        </p:nvSpPr>
        <p:spPr>
          <a:xfrm>
            <a:off x="916000" y="2618742"/>
            <a:ext cx="388366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AE5FDB89-C647-436E-9D63-B6F999361DE7}"/>
              </a:ext>
            </a:extLst>
          </p:cNvPr>
          <p:cNvSpPr/>
          <p:nvPr/>
        </p:nvSpPr>
        <p:spPr>
          <a:xfrm>
            <a:off x="5147204" y="2618742"/>
            <a:ext cx="4951731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EC12151F-D838-4F06-AE9F-7C26651BD4F2}"/>
              </a:ext>
            </a:extLst>
          </p:cNvPr>
          <p:cNvSpPr/>
          <p:nvPr/>
        </p:nvSpPr>
        <p:spPr>
          <a:xfrm>
            <a:off x="916000" y="4107816"/>
            <a:ext cx="388366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BE6A7D90-5C73-4C6C-A7EE-01F6FCAB816D}"/>
              </a:ext>
            </a:extLst>
          </p:cNvPr>
          <p:cNvSpPr/>
          <p:nvPr/>
        </p:nvSpPr>
        <p:spPr>
          <a:xfrm>
            <a:off x="5102754" y="4107816"/>
            <a:ext cx="495173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A30BA8BE-1C00-4CC1-A0D6-903EA23398ED}"/>
              </a:ext>
            </a:extLst>
          </p:cNvPr>
          <p:cNvSpPr/>
          <p:nvPr/>
        </p:nvSpPr>
        <p:spPr>
          <a:xfrm>
            <a:off x="915999" y="5550536"/>
            <a:ext cx="388366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DB2C3515-8D5A-4F1C-81F1-40D554442269}"/>
              </a:ext>
            </a:extLst>
          </p:cNvPr>
          <p:cNvSpPr/>
          <p:nvPr/>
        </p:nvSpPr>
        <p:spPr>
          <a:xfrm>
            <a:off x="5147203" y="5502276"/>
            <a:ext cx="462788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8" name="Object12">
            <a:extLst>
              <a:ext uri="{FF2B5EF4-FFF2-40B4-BE49-F238E27FC236}">
                <a16:creationId xmlns:a16="http://schemas.microsoft.com/office/drawing/2014/main" id="{F349E3E2-D1FE-4877-A0E6-0BE253D22726}"/>
              </a:ext>
            </a:extLst>
          </p:cNvPr>
          <p:cNvSpPr/>
          <p:nvPr/>
        </p:nvSpPr>
        <p:spPr>
          <a:xfrm>
            <a:off x="4786842" y="2193756"/>
            <a:ext cx="5234815" cy="33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466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3CE9F8-ACB3-EC4E-BEE9-6C4DEA5F9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Sub-heading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00E3D95-1649-344F-A970-355A2431F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Sub-heading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B1ADA49-57D8-A741-A7D0-3ACE9781D2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Sub-heading</a:t>
            </a: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DF1CFB-87AB-D744-9CAE-B4F19E5D48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reference text for subheading.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82A1327-3D36-D245-9947-E61C8DCE42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reference text for subheading.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D7E1B99-6C33-0B47-8ACB-2824DBBF26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reference text for subheading.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1" name="Text Placeholder 3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" name="Object 8" descr="preencoded.png">
            <a:extLst>
              <a:ext uri="{FF2B5EF4-FFF2-40B4-BE49-F238E27FC236}">
                <a16:creationId xmlns:a16="http://schemas.microsoft.com/office/drawing/2014/main" id="{32AA39D8-E40C-3940-9FC0-5CA6BF3CC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0892" y="2952373"/>
            <a:ext cx="1123950" cy="1143000"/>
          </a:xfrm>
          <a:prstGeom prst="rect">
            <a:avLst/>
          </a:prstGeom>
        </p:spPr>
      </p:pic>
      <p:pic>
        <p:nvPicPr>
          <p:cNvPr id="22" name="Object 9" descr="preencoded.png">
            <a:extLst>
              <a:ext uri="{FF2B5EF4-FFF2-40B4-BE49-F238E27FC236}">
                <a16:creationId xmlns:a16="http://schemas.microsoft.com/office/drawing/2014/main" id="{B3418783-56BB-3E4A-A953-542DA0BBD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736799" y="2952373"/>
            <a:ext cx="1123950" cy="1143000"/>
          </a:xfrm>
          <a:prstGeom prst="rect">
            <a:avLst/>
          </a:prstGeom>
        </p:spPr>
      </p:pic>
      <p:pic>
        <p:nvPicPr>
          <p:cNvPr id="23" name="Object 10" descr="preencoded.png">
            <a:extLst>
              <a:ext uri="{FF2B5EF4-FFF2-40B4-BE49-F238E27FC236}">
                <a16:creationId xmlns:a16="http://schemas.microsoft.com/office/drawing/2014/main" id="{21267EFC-87A3-C242-BE12-A7444FF13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13040" y="2942848"/>
            <a:ext cx="1143000" cy="1123950"/>
          </a:xfrm>
          <a:prstGeom prst="rect">
            <a:avLst/>
          </a:prstGeom>
        </p:spPr>
      </p:pic>
      <p:pic>
        <p:nvPicPr>
          <p:cNvPr id="24" name="Object 11" descr="preencoded.png">
            <a:extLst>
              <a:ext uri="{FF2B5EF4-FFF2-40B4-BE49-F238E27FC236}">
                <a16:creationId xmlns:a16="http://schemas.microsoft.com/office/drawing/2014/main" id="{ECFF51CF-A5A5-7C48-9F7A-DE685E64DA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07592" y="3219073"/>
            <a:ext cx="590550" cy="609600"/>
          </a:xfrm>
          <a:prstGeom prst="rect">
            <a:avLst/>
          </a:prstGeom>
        </p:spPr>
      </p:pic>
      <p:pic>
        <p:nvPicPr>
          <p:cNvPr id="25" name="Object 12" descr="preencoded.png">
            <a:extLst>
              <a:ext uri="{FF2B5EF4-FFF2-40B4-BE49-F238E27FC236}">
                <a16:creationId xmlns:a16="http://schemas.microsoft.com/office/drawing/2014/main" id="{8113D947-C38D-3240-8D86-137F8342ED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003499" y="3219073"/>
            <a:ext cx="590550" cy="609600"/>
          </a:xfrm>
          <a:prstGeom prst="rect">
            <a:avLst/>
          </a:prstGeom>
        </p:spPr>
      </p:pic>
      <p:pic>
        <p:nvPicPr>
          <p:cNvPr id="26" name="Object 13" descr="preencoded.png">
            <a:extLst>
              <a:ext uri="{FF2B5EF4-FFF2-40B4-BE49-F238E27FC236}">
                <a16:creationId xmlns:a16="http://schemas.microsoft.com/office/drawing/2014/main" id="{29C5F799-9E77-584B-9822-CFF52E6D0C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779740" y="3209548"/>
            <a:ext cx="6096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476B6C6-A891-314F-A0CE-C57D51115F81}"/>
              </a:ext>
            </a:extLst>
          </p:cNvPr>
          <p:cNvGrpSpPr/>
          <p:nvPr/>
        </p:nvGrpSpPr>
        <p:grpSpPr>
          <a:xfrm>
            <a:off x="5447636" y="1223711"/>
            <a:ext cx="4279775" cy="5111018"/>
            <a:chOff x="10515600" y="1123950"/>
            <a:chExt cx="7258050" cy="8667750"/>
          </a:xfrm>
        </p:grpSpPr>
        <p:pic>
          <p:nvPicPr>
            <p:cNvPr id="61" name="Object 3" descr="preencoded.png">
              <a:extLst>
                <a:ext uri="{FF2B5EF4-FFF2-40B4-BE49-F238E27FC236}">
                  <a16:creationId xmlns:a16="http://schemas.microsoft.com/office/drawing/2014/main" id="{70A09A8A-C085-CA42-87CB-3483F0DB5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4154150" y="7239000"/>
              <a:ext cx="2476500" cy="2495550"/>
            </a:xfrm>
            <a:prstGeom prst="rect">
              <a:avLst/>
            </a:prstGeom>
          </p:spPr>
        </p:pic>
        <p:pic>
          <p:nvPicPr>
            <p:cNvPr id="62" name="Object 4" descr="preencoded.png">
              <a:extLst>
                <a:ext uri="{FF2B5EF4-FFF2-40B4-BE49-F238E27FC236}">
                  <a16:creationId xmlns:a16="http://schemas.microsoft.com/office/drawing/2014/main" id="{11B2022B-D980-8548-A7AD-05FC8B873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2896850" y="5181600"/>
              <a:ext cx="2495550" cy="2476500"/>
            </a:xfrm>
            <a:prstGeom prst="rect">
              <a:avLst/>
            </a:prstGeom>
          </p:spPr>
        </p:pic>
        <p:pic>
          <p:nvPicPr>
            <p:cNvPr id="63" name="Object 5" descr="preencoded.png">
              <a:extLst>
                <a:ext uri="{FF2B5EF4-FFF2-40B4-BE49-F238E27FC236}">
                  <a16:creationId xmlns:a16="http://schemas.microsoft.com/office/drawing/2014/main" id="{F35A82AC-E5B3-8A42-A622-470AA736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2915900" y="1219200"/>
              <a:ext cx="2476500" cy="2476500"/>
            </a:xfrm>
            <a:prstGeom prst="rect">
              <a:avLst/>
            </a:prstGeom>
          </p:spPr>
        </p:pic>
        <p:pic>
          <p:nvPicPr>
            <p:cNvPr id="64" name="Object 6" descr="preencoded.png">
              <a:extLst>
                <a:ext uri="{FF2B5EF4-FFF2-40B4-BE49-F238E27FC236}">
                  <a16:creationId xmlns:a16="http://schemas.microsoft.com/office/drawing/2014/main" id="{6D6D2460-84E3-1449-83B8-2664EF106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734800" y="3200400"/>
              <a:ext cx="2476500" cy="2476500"/>
            </a:xfrm>
            <a:prstGeom prst="rect">
              <a:avLst/>
            </a:prstGeom>
          </p:spPr>
        </p:pic>
        <p:pic>
          <p:nvPicPr>
            <p:cNvPr id="65" name="Object 7" descr="preencoded.png">
              <a:extLst>
                <a:ext uri="{FF2B5EF4-FFF2-40B4-BE49-F238E27FC236}">
                  <a16:creationId xmlns:a16="http://schemas.microsoft.com/office/drawing/2014/main" id="{9D5C8229-A305-5241-AE82-623FB15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0515600" y="1123950"/>
              <a:ext cx="2476500" cy="2495550"/>
            </a:xfrm>
            <a:prstGeom prst="rect">
              <a:avLst/>
            </a:prstGeom>
          </p:spPr>
        </p:pic>
        <p:pic>
          <p:nvPicPr>
            <p:cNvPr id="66" name="Object 8" descr="preencoded.png">
              <a:extLst>
                <a:ext uri="{FF2B5EF4-FFF2-40B4-BE49-F238E27FC236}">
                  <a16:creationId xmlns:a16="http://schemas.microsoft.com/office/drawing/2014/main" id="{411B7839-4C7B-8D42-8B23-E44B52E4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5240000" y="1238250"/>
              <a:ext cx="2495550" cy="2476500"/>
            </a:xfrm>
            <a:prstGeom prst="rect">
              <a:avLst/>
            </a:prstGeom>
          </p:spPr>
        </p:pic>
        <p:pic>
          <p:nvPicPr>
            <p:cNvPr id="67" name="Object 9" descr="preencoded.png">
              <a:extLst>
                <a:ext uri="{FF2B5EF4-FFF2-40B4-BE49-F238E27FC236}">
                  <a16:creationId xmlns:a16="http://schemas.microsoft.com/office/drawing/2014/main" id="{67FD47C1-6662-9644-8676-0FD6C1FF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5278100" y="5162550"/>
              <a:ext cx="2495550" cy="2495550"/>
            </a:xfrm>
            <a:prstGeom prst="rect">
              <a:avLst/>
            </a:prstGeom>
          </p:spPr>
        </p:pic>
        <p:pic>
          <p:nvPicPr>
            <p:cNvPr id="68" name="Object 10" descr="preencoded.png">
              <a:extLst>
                <a:ext uri="{FF2B5EF4-FFF2-40B4-BE49-F238E27FC236}">
                  <a16:creationId xmlns:a16="http://schemas.microsoft.com/office/drawing/2014/main" id="{A1C0088A-D68E-1B48-9912-4CA513A66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1753850" y="7315200"/>
              <a:ext cx="2476500" cy="2476500"/>
            </a:xfrm>
            <a:prstGeom prst="rect">
              <a:avLst/>
            </a:prstGeom>
          </p:spPr>
        </p:pic>
        <p:pic>
          <p:nvPicPr>
            <p:cNvPr id="69" name="Object 11" descr="preencoded.png">
              <a:extLst>
                <a:ext uri="{FF2B5EF4-FFF2-40B4-BE49-F238E27FC236}">
                  <a16:creationId xmlns:a16="http://schemas.microsoft.com/office/drawing/2014/main" id="{DAB38970-C01D-0140-8EA8-5762EDBA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4077950" y="3200400"/>
              <a:ext cx="2495550" cy="2476500"/>
            </a:xfrm>
            <a:prstGeom prst="rect">
              <a:avLst/>
            </a:prstGeom>
          </p:spPr>
        </p:pic>
        <p:pic>
          <p:nvPicPr>
            <p:cNvPr id="70" name="Object 13" descr="preencoded.png">
              <a:extLst>
                <a:ext uri="{FF2B5EF4-FFF2-40B4-BE49-F238E27FC236}">
                  <a16:creationId xmlns:a16="http://schemas.microsoft.com/office/drawing/2014/main" id="{E2C4D098-1108-FB4D-919D-DD6E05B5B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4897100" y="7962900"/>
              <a:ext cx="990600" cy="971550"/>
            </a:xfrm>
            <a:prstGeom prst="rect">
              <a:avLst/>
            </a:prstGeom>
          </p:spPr>
        </p:pic>
        <p:pic>
          <p:nvPicPr>
            <p:cNvPr id="71" name="Object 14" descr="preencoded.png">
              <a:extLst>
                <a:ext uri="{FF2B5EF4-FFF2-40B4-BE49-F238E27FC236}">
                  <a16:creationId xmlns:a16="http://schemas.microsoft.com/office/drawing/2014/main" id="{ADEAE229-EF4C-2B43-9258-F616C2A0A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13639800" y="5848350"/>
              <a:ext cx="990600" cy="971550"/>
            </a:xfrm>
            <a:prstGeom prst="rect">
              <a:avLst/>
            </a:prstGeom>
          </p:spPr>
        </p:pic>
        <p:pic>
          <p:nvPicPr>
            <p:cNvPr id="72" name="Object 15" descr="preencoded.png">
              <a:extLst>
                <a:ext uri="{FF2B5EF4-FFF2-40B4-BE49-F238E27FC236}">
                  <a16:creationId xmlns:a16="http://schemas.microsoft.com/office/drawing/2014/main" id="{7FA6A2DA-68D7-6C45-B139-E1E0AE86A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13658850" y="1885950"/>
              <a:ext cx="971550" cy="971550"/>
            </a:xfrm>
            <a:prstGeom prst="rect">
              <a:avLst/>
            </a:prstGeom>
          </p:spPr>
        </p:pic>
        <p:pic>
          <p:nvPicPr>
            <p:cNvPr id="73" name="Object 16" descr="preencoded.png">
              <a:extLst>
                <a:ext uri="{FF2B5EF4-FFF2-40B4-BE49-F238E27FC236}">
                  <a16:creationId xmlns:a16="http://schemas.microsoft.com/office/drawing/2014/main" id="{B7112E2F-FBF7-784C-8C8A-8AA623694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14820900" y="3867150"/>
              <a:ext cx="990600" cy="971550"/>
            </a:xfrm>
            <a:prstGeom prst="rect">
              <a:avLst/>
            </a:prstGeom>
          </p:spPr>
        </p:pic>
      </p:grpSp>
      <p:sp>
        <p:nvSpPr>
          <p:cNvPr id="30" name="Object26">
            <a:extLst>
              <a:ext uri="{FF2B5EF4-FFF2-40B4-BE49-F238E27FC236}">
                <a16:creationId xmlns:a16="http://schemas.microsoft.com/office/drawing/2014/main" id="{3DD6BE27-EC3F-4726-A170-52A6B1D29D56}"/>
              </a:ext>
            </a:extLst>
          </p:cNvPr>
          <p:cNvSpPr/>
          <p:nvPr/>
        </p:nvSpPr>
        <p:spPr>
          <a:xfrm>
            <a:off x="829636" y="2738121"/>
            <a:ext cx="4406900" cy="3130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34" name="Object27">
            <a:extLst>
              <a:ext uri="{FF2B5EF4-FFF2-40B4-BE49-F238E27FC236}">
                <a16:creationId xmlns:a16="http://schemas.microsoft.com/office/drawing/2014/main" id="{30570286-04E2-4A28-9FAC-1CDDF46287A3}"/>
              </a:ext>
            </a:extLst>
          </p:cNvPr>
          <p:cNvSpPr/>
          <p:nvPr/>
        </p:nvSpPr>
        <p:spPr>
          <a:xfrm>
            <a:off x="829636" y="3836671"/>
            <a:ext cx="4406900" cy="387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35" name="Object28">
            <a:extLst>
              <a:ext uri="{FF2B5EF4-FFF2-40B4-BE49-F238E27FC236}">
                <a16:creationId xmlns:a16="http://schemas.microsoft.com/office/drawing/2014/main" id="{77B30843-14D0-4BF4-84F8-2CA9459CB1A1}"/>
              </a:ext>
            </a:extLst>
          </p:cNvPr>
          <p:cNvSpPr/>
          <p:nvPr/>
        </p:nvSpPr>
        <p:spPr>
          <a:xfrm>
            <a:off x="829636" y="4941570"/>
            <a:ext cx="4343400" cy="3147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36" name="Object29">
            <a:extLst>
              <a:ext uri="{FF2B5EF4-FFF2-40B4-BE49-F238E27FC236}">
                <a16:creationId xmlns:a16="http://schemas.microsoft.com/office/drawing/2014/main" id="{616BA27D-7DA4-4041-BAA9-A1A0123E0BC5}"/>
              </a:ext>
            </a:extLst>
          </p:cNvPr>
          <p:cNvSpPr/>
          <p:nvPr/>
        </p:nvSpPr>
        <p:spPr>
          <a:xfrm>
            <a:off x="829636" y="603377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37" name="Object30">
            <a:extLst>
              <a:ext uri="{FF2B5EF4-FFF2-40B4-BE49-F238E27FC236}">
                <a16:creationId xmlns:a16="http://schemas.microsoft.com/office/drawing/2014/main" id="{D3BFDD38-AC72-44D6-ADC7-6E40A1273A36}"/>
              </a:ext>
            </a:extLst>
          </p:cNvPr>
          <p:cNvSpPr/>
          <p:nvPr/>
        </p:nvSpPr>
        <p:spPr>
          <a:xfrm>
            <a:off x="829636" y="2255521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000" b="1" dirty="0">
                <a:solidFill>
                  <a:srgbClr val="B96E84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B96E84"/>
              </a:solidFill>
              <a:latin typeface="Calibre Medium" panose="020B0603030202060203" pitchFamily="34" charset="77"/>
            </a:endParaRPr>
          </a:p>
        </p:txBody>
      </p:sp>
      <p:sp>
        <p:nvSpPr>
          <p:cNvPr id="38" name="Object31">
            <a:extLst>
              <a:ext uri="{FF2B5EF4-FFF2-40B4-BE49-F238E27FC236}">
                <a16:creationId xmlns:a16="http://schemas.microsoft.com/office/drawing/2014/main" id="{AB7E2D7F-4CF8-4C1A-B4E5-766D32A50631}"/>
              </a:ext>
            </a:extLst>
          </p:cNvPr>
          <p:cNvSpPr/>
          <p:nvPr/>
        </p:nvSpPr>
        <p:spPr>
          <a:xfrm>
            <a:off x="829636" y="336042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000" b="1" dirty="0">
                <a:solidFill>
                  <a:srgbClr val="6C5C80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6C5C80"/>
              </a:solidFill>
              <a:latin typeface="Calibre Medium" panose="020B0603030202060203" pitchFamily="34" charset="77"/>
            </a:endParaRPr>
          </a:p>
        </p:txBody>
      </p:sp>
      <p:sp>
        <p:nvSpPr>
          <p:cNvPr id="39" name="Object32">
            <a:extLst>
              <a:ext uri="{FF2B5EF4-FFF2-40B4-BE49-F238E27FC236}">
                <a16:creationId xmlns:a16="http://schemas.microsoft.com/office/drawing/2014/main" id="{753B5D83-218D-47DD-94A0-D80DF9CD0057}"/>
              </a:ext>
            </a:extLst>
          </p:cNvPr>
          <p:cNvSpPr/>
          <p:nvPr/>
        </p:nvSpPr>
        <p:spPr>
          <a:xfrm>
            <a:off x="829636" y="446532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000" b="1" dirty="0">
                <a:solidFill>
                  <a:srgbClr val="F2727F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F2727F"/>
              </a:solidFill>
              <a:latin typeface="Calibre Medium" panose="020B0603030202060203" pitchFamily="34" charset="77"/>
            </a:endParaRPr>
          </a:p>
        </p:txBody>
      </p:sp>
      <p:sp>
        <p:nvSpPr>
          <p:cNvPr id="40" name="Object33">
            <a:extLst>
              <a:ext uri="{FF2B5EF4-FFF2-40B4-BE49-F238E27FC236}">
                <a16:creationId xmlns:a16="http://schemas.microsoft.com/office/drawing/2014/main" id="{8169345E-7F2C-432D-AC14-2FBB8C467055}"/>
              </a:ext>
            </a:extLst>
          </p:cNvPr>
          <p:cNvSpPr/>
          <p:nvPr/>
        </p:nvSpPr>
        <p:spPr>
          <a:xfrm>
            <a:off x="829636" y="5557520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000" b="1" dirty="0">
                <a:solidFill>
                  <a:srgbClr val="F9B293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F9B293"/>
              </a:solidFill>
              <a:latin typeface="Calibre Medium" panose="020B06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20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3C0AE009-6374-F442-BB12-BAF8D9147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03200"/>
              </p:ext>
            </p:extLst>
          </p:nvPr>
        </p:nvGraphicFramePr>
        <p:xfrm>
          <a:off x="702505" y="2880849"/>
          <a:ext cx="5444434" cy="312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6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89A7024-D1D5-5B43-BFE6-F2B2BE738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799976"/>
              </p:ext>
            </p:extLst>
          </p:nvPr>
        </p:nvGraphicFramePr>
        <p:xfrm>
          <a:off x="-108889" y="2491196"/>
          <a:ext cx="6844969" cy="409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3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</TotalTime>
  <Words>1046</Words>
  <Application>Microsoft Office PowerPoint</Application>
  <PresentationFormat>On-screen Show (4:3)</PresentationFormat>
  <Paragraphs>251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Calibre Light</vt:lpstr>
      <vt:lpstr>Calibre Medium</vt:lpstr>
      <vt:lpstr>Calibri</vt:lpstr>
      <vt:lpstr>Calibri Light</vt:lpstr>
      <vt:lpstr>Fira Sans Extra Condensed Medium</vt:lpstr>
      <vt:lpstr>HK Grotesk Regular</vt:lpstr>
      <vt:lpstr>HK Grotesk SemiBold Italic</vt:lpstr>
      <vt:lpstr>Mangal</vt:lpstr>
      <vt:lpstr>Roboto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266</cp:revision>
  <dcterms:created xsi:type="dcterms:W3CDTF">2021-07-09T12:45:26Z</dcterms:created>
  <dcterms:modified xsi:type="dcterms:W3CDTF">2021-09-08T07:20:43Z</dcterms:modified>
</cp:coreProperties>
</file>