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5C80"/>
    <a:srgbClr val="B96E84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en-IN" dirty="0"/>
            <a:t>Sub heading five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1" presId="urn:microsoft.com/office/officeart/2005/8/layout/hProcess4"/>
    <dgm:cxn modelId="{9C18AF16-762B-49A2-8F85-DC58964C0352}" type="presOf" srcId="{7E17D904-2735-4341-BA6B-F74E193C4717}" destId="{AA3E1A66-C1E7-4956-8157-40D370652A57}" srcOrd="0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1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800" dirty="0">
              <a:latin typeface="Calibre Medium" panose="020B0603030202060203"/>
            </a:rPr>
            <a:t>Sub Heading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6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6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6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6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6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09153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2148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09857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400" dirty="0">
              <a:solidFill>
                <a:srgbClr val="F2727F"/>
              </a:solidFill>
            </a:rPr>
            <a:t>Sub Heading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400" dirty="0">
              <a:solidFill>
                <a:srgbClr val="B96E84"/>
              </a:solidFill>
            </a:rPr>
            <a:t>Sub Heading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400" dirty="0">
              <a:solidFill>
                <a:srgbClr val="6C5C80"/>
              </a:solidFill>
            </a:rPr>
            <a:t>Sub Heading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pPr algn="ctr"/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pPr algn="ctr"/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pPr algn="ctr"/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pPr algn="ctr"/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pPr algn="ctr"/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05905" y="205905"/>
          <a:ext cx="1372702" cy="96089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480446"/>
        <a:ext cx="960891" cy="411811"/>
      </dsp:txXfrm>
    </dsp:sp>
    <dsp:sp modelId="{731D5D6D-878D-4D1C-9011-948821DA935C}">
      <dsp:nvSpPr>
        <dsp:cNvPr id="0" name=""/>
        <dsp:cNvSpPr/>
      </dsp:nvSpPr>
      <dsp:spPr>
        <a:xfrm rot="5400000">
          <a:off x="3785580" y="-282159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46653"/>
        <a:ext cx="6498077" cy="805144"/>
      </dsp:txXfrm>
    </dsp:sp>
    <dsp:sp modelId="{5CD05B77-AEFD-46A7-B62C-26F633D25DFB}">
      <dsp:nvSpPr>
        <dsp:cNvPr id="0" name=""/>
        <dsp:cNvSpPr/>
      </dsp:nvSpPr>
      <dsp:spPr>
        <a:xfrm rot="5400000">
          <a:off x="-205905" y="1383808"/>
          <a:ext cx="1372702" cy="96089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1658349"/>
        <a:ext cx="960891" cy="411811"/>
      </dsp:txXfrm>
    </dsp:sp>
    <dsp:sp modelId="{4FAA980D-5EDF-401F-84C5-5CF9D3F6A57E}">
      <dsp:nvSpPr>
        <dsp:cNvPr id="0" name=""/>
        <dsp:cNvSpPr/>
      </dsp:nvSpPr>
      <dsp:spPr>
        <a:xfrm rot="5400000">
          <a:off x="3785580" y="-1646785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1221459"/>
        <a:ext cx="6498077" cy="805144"/>
      </dsp:txXfrm>
    </dsp:sp>
    <dsp:sp modelId="{313E32C9-A8BA-42C7-BBBC-0BE2CC40B017}">
      <dsp:nvSpPr>
        <dsp:cNvPr id="0" name=""/>
        <dsp:cNvSpPr/>
      </dsp:nvSpPr>
      <dsp:spPr>
        <a:xfrm rot="5400000">
          <a:off x="-205905" y="2559292"/>
          <a:ext cx="1372702" cy="96089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</a:t>
          </a:r>
        </a:p>
      </dsp:txBody>
      <dsp:txXfrm rot="-5400000">
        <a:off x="1" y="2833833"/>
        <a:ext cx="960891" cy="411811"/>
      </dsp:txXfrm>
    </dsp:sp>
    <dsp:sp modelId="{FE01367D-82EA-4EE6-88E3-09A514F610B2}">
      <dsp:nvSpPr>
        <dsp:cNvPr id="0" name=""/>
        <dsp:cNvSpPr/>
      </dsp:nvSpPr>
      <dsp:spPr>
        <a:xfrm rot="5400000">
          <a:off x="3785580" y="-471301"/>
          <a:ext cx="892256" cy="654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960892" y="2396943"/>
        <a:ext cx="6498077" cy="805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250387"/>
          <a:ext cx="8568691" cy="1066849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3250387"/>
        <a:ext cx="8568691" cy="576098"/>
      </dsp:txXfrm>
    </dsp:sp>
    <dsp:sp modelId="{06F6C6C0-5F6A-4B6A-9495-362B3135F3EE}">
      <dsp:nvSpPr>
        <dsp:cNvPr id="0" name=""/>
        <dsp:cNvSpPr/>
      </dsp:nvSpPr>
      <dsp:spPr>
        <a:xfrm>
          <a:off x="0" y="3827249"/>
          <a:ext cx="4284345" cy="49075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3827249"/>
        <a:ext cx="4284345" cy="490750"/>
      </dsp:txXfrm>
    </dsp:sp>
    <dsp:sp modelId="{C823887D-2F91-4D44-8FD4-8CF03AF80C05}">
      <dsp:nvSpPr>
        <dsp:cNvPr id="0" name=""/>
        <dsp:cNvSpPr/>
      </dsp:nvSpPr>
      <dsp:spPr>
        <a:xfrm>
          <a:off x="4284345" y="3827249"/>
          <a:ext cx="4284345" cy="490750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3827249"/>
        <a:ext cx="4284345" cy="490750"/>
      </dsp:txXfrm>
    </dsp:sp>
    <dsp:sp modelId="{EABD5E4E-0EFD-4C71-8165-65FBFC542983}">
      <dsp:nvSpPr>
        <dsp:cNvPr id="0" name=""/>
        <dsp:cNvSpPr/>
      </dsp:nvSpPr>
      <dsp:spPr>
        <a:xfrm rot="10800000">
          <a:off x="0" y="1625575"/>
          <a:ext cx="8568691" cy="1640814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625575"/>
        <a:ext cx="8568691" cy="575925"/>
      </dsp:txXfrm>
    </dsp:sp>
    <dsp:sp modelId="{FA182C64-9D7A-48AE-B01F-56B44A9AFB62}">
      <dsp:nvSpPr>
        <dsp:cNvPr id="0" name=""/>
        <dsp:cNvSpPr/>
      </dsp:nvSpPr>
      <dsp:spPr>
        <a:xfrm>
          <a:off x="0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2201501"/>
        <a:ext cx="4284345" cy="490603"/>
      </dsp:txXfrm>
    </dsp:sp>
    <dsp:sp modelId="{C93986F0-460D-4BE0-AB5B-8F1F0079C7C8}">
      <dsp:nvSpPr>
        <dsp:cNvPr id="0" name=""/>
        <dsp:cNvSpPr/>
      </dsp:nvSpPr>
      <dsp:spPr>
        <a:xfrm>
          <a:off x="4284345" y="2201501"/>
          <a:ext cx="4284345" cy="490603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2201501"/>
        <a:ext cx="4284345" cy="490603"/>
      </dsp:txXfrm>
    </dsp:sp>
    <dsp:sp modelId="{907EDF43-9499-4F41-BDED-86DCCBFB86AD}">
      <dsp:nvSpPr>
        <dsp:cNvPr id="0" name=""/>
        <dsp:cNvSpPr/>
      </dsp:nvSpPr>
      <dsp:spPr>
        <a:xfrm rot="10800000">
          <a:off x="0" y="763"/>
          <a:ext cx="8568691" cy="1640814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763"/>
        <a:ext cx="8568691" cy="575925"/>
      </dsp:txXfrm>
    </dsp:sp>
    <dsp:sp modelId="{71475D43-68A2-4358-ADE3-7E5B053FE8CE}">
      <dsp:nvSpPr>
        <dsp:cNvPr id="0" name=""/>
        <dsp:cNvSpPr/>
      </dsp:nvSpPr>
      <dsp:spPr>
        <a:xfrm>
          <a:off x="0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576689"/>
        <a:ext cx="4284345" cy="490603"/>
      </dsp:txXfrm>
    </dsp:sp>
    <dsp:sp modelId="{CC625C77-5BF3-427A-B168-480D45171C77}">
      <dsp:nvSpPr>
        <dsp:cNvPr id="0" name=""/>
        <dsp:cNvSpPr/>
      </dsp:nvSpPr>
      <dsp:spPr>
        <a:xfrm>
          <a:off x="4284345" y="576689"/>
          <a:ext cx="4284345" cy="490603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84345" y="576689"/>
        <a:ext cx="4284345" cy="49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one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two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three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four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bg1"/>
            </a:solidFill>
          </a:endParaRPr>
        </a:p>
      </dsp:txBody>
      <dsp:txXfrm rot="5400000">
        <a:off x="6850207" y="816863"/>
        <a:ext cx="2123424" cy="2450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561909" y="31581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561909" y="31581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131409" y="1773870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131409" y="1773870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633031" y="32124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633031" y="3212470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811388" cy="3811388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905694" y="0"/>
          <a:ext cx="5581850" cy="3811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sp:txBody>
      <dsp:txXfrm>
        <a:off x="1905694" y="0"/>
        <a:ext cx="2790925" cy="1143418"/>
      </dsp:txXfrm>
    </dsp:sp>
    <dsp:sp modelId="{FF8C2713-0511-452F-96D0-7E23A7EDB212}">
      <dsp:nvSpPr>
        <dsp:cNvPr id="0" name=""/>
        <dsp:cNvSpPr/>
      </dsp:nvSpPr>
      <dsp:spPr>
        <a:xfrm>
          <a:off x="666994" y="1143418"/>
          <a:ext cx="2477399" cy="2477399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905694" y="1143418"/>
          <a:ext cx="5581850" cy="2477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600" kern="1200" dirty="0">
            <a:solidFill>
              <a:srgbClr val="B96E84"/>
            </a:solidFill>
          </a:endParaRPr>
        </a:p>
      </dsp:txBody>
      <dsp:txXfrm>
        <a:off x="1905694" y="1143418"/>
        <a:ext cx="2790925" cy="1143415"/>
      </dsp:txXfrm>
    </dsp:sp>
    <dsp:sp modelId="{4C388C45-EDBF-4617-A045-B9FC5CB79E41}">
      <dsp:nvSpPr>
        <dsp:cNvPr id="0" name=""/>
        <dsp:cNvSpPr/>
      </dsp:nvSpPr>
      <dsp:spPr>
        <a:xfrm>
          <a:off x="1333986" y="2286833"/>
          <a:ext cx="1143415" cy="1143415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905694" y="2286833"/>
          <a:ext cx="5581850" cy="1143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600" kern="1200" dirty="0">
            <a:solidFill>
              <a:srgbClr val="6C5C80"/>
            </a:solidFill>
          </a:endParaRPr>
        </a:p>
      </dsp:txBody>
      <dsp:txXfrm>
        <a:off x="1905694" y="2286833"/>
        <a:ext cx="2790925" cy="1143415"/>
      </dsp:txXfrm>
    </dsp:sp>
    <dsp:sp modelId="{790CCD6C-E472-45BF-873D-CC7592617ABD}">
      <dsp:nvSpPr>
        <dsp:cNvPr id="0" name=""/>
        <dsp:cNvSpPr/>
      </dsp:nvSpPr>
      <dsp:spPr>
        <a:xfrm>
          <a:off x="4696619" y="0"/>
          <a:ext cx="2790925" cy="1143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F2727F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F2727F"/>
            </a:solidFill>
          </a:endParaRPr>
        </a:p>
      </dsp:txBody>
      <dsp:txXfrm>
        <a:off x="4696619" y="0"/>
        <a:ext cx="2790925" cy="1143418"/>
      </dsp:txXfrm>
    </dsp:sp>
    <dsp:sp modelId="{E4A2CD1B-0491-4420-A78C-F237452EA418}">
      <dsp:nvSpPr>
        <dsp:cNvPr id="0" name=""/>
        <dsp:cNvSpPr/>
      </dsp:nvSpPr>
      <dsp:spPr>
        <a:xfrm>
          <a:off x="4696619" y="1143418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B96E84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B96E84"/>
            </a:solidFill>
          </a:endParaRPr>
        </a:p>
      </dsp:txBody>
      <dsp:txXfrm>
        <a:off x="4696619" y="1143418"/>
        <a:ext cx="2790925" cy="1143415"/>
      </dsp:txXfrm>
    </dsp:sp>
    <dsp:sp modelId="{21E9002D-89D5-4B51-8F31-35D43D10B2F9}">
      <dsp:nvSpPr>
        <dsp:cNvPr id="0" name=""/>
        <dsp:cNvSpPr/>
      </dsp:nvSpPr>
      <dsp:spPr>
        <a:xfrm>
          <a:off x="4696619" y="2286833"/>
          <a:ext cx="2790925" cy="11434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6C5C8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700" kern="1200" dirty="0">
            <a:solidFill>
              <a:srgbClr val="6C5C80"/>
            </a:solidFill>
          </a:endParaRPr>
        </a:p>
      </dsp:txBody>
      <dsp:txXfrm>
        <a:off x="4696619" y="2286833"/>
        <a:ext cx="2790925" cy="1143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69698" y="2625507"/>
          <a:ext cx="2139059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38557" y="2961531"/>
        <a:ext cx="1443059" cy="872367"/>
      </dsp:txXfrm>
    </dsp:sp>
    <dsp:sp modelId="{97658D84-ED63-42B1-ABE1-727BCAC60186}">
      <dsp:nvSpPr>
        <dsp:cNvPr id="0" name=""/>
        <dsp:cNvSpPr/>
      </dsp:nvSpPr>
      <dsp:spPr>
        <a:xfrm>
          <a:off x="285162" y="2625507"/>
          <a:ext cx="2095361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312303" y="2961531"/>
        <a:ext cx="1412471" cy="872367"/>
      </dsp:txXfrm>
    </dsp:sp>
    <dsp:sp modelId="{3D1DE867-A4BC-4CE7-ACC5-355C61F46E72}">
      <dsp:nvSpPr>
        <dsp:cNvPr id="0" name=""/>
        <dsp:cNvSpPr/>
      </dsp:nvSpPr>
      <dsp:spPr>
        <a:xfrm>
          <a:off x="3898261" y="0"/>
          <a:ext cx="2081933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49982" y="27141"/>
        <a:ext cx="1403071" cy="872367"/>
      </dsp:txXfrm>
    </dsp:sp>
    <dsp:sp modelId="{85035C7E-1B9E-4A02-9D46-4BF1886A0E6B}">
      <dsp:nvSpPr>
        <dsp:cNvPr id="0" name=""/>
        <dsp:cNvSpPr/>
      </dsp:nvSpPr>
      <dsp:spPr>
        <a:xfrm>
          <a:off x="246653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73794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864498" y="456778"/>
          <a:ext cx="3042439" cy="304243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685612" y="1277892"/>
          <a:ext cx="1400211" cy="1400211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Sub Heading</a:t>
          </a:r>
        </a:p>
      </dsp:txBody>
      <dsp:txXfrm>
        <a:off x="1890668" y="1482948"/>
        <a:ext cx="990099" cy="990099"/>
      </dsp:txXfrm>
    </dsp:sp>
    <dsp:sp modelId="{780CD99C-7A3C-4C90-95CA-33E1D2133A65}">
      <dsp:nvSpPr>
        <dsp:cNvPr id="0" name=""/>
        <dsp:cNvSpPr/>
      </dsp:nvSpPr>
      <dsp:spPr>
        <a:xfrm>
          <a:off x="1895644" y="1989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1</a:t>
          </a:r>
        </a:p>
      </dsp:txBody>
      <dsp:txXfrm>
        <a:off x="2039183" y="145528"/>
        <a:ext cx="693070" cy="693070"/>
      </dsp:txXfrm>
    </dsp:sp>
    <dsp:sp modelId="{5A653F94-582C-4CFE-A722-FEA827EC82A5}">
      <dsp:nvSpPr>
        <dsp:cNvPr id="0" name=""/>
        <dsp:cNvSpPr/>
      </dsp:nvSpPr>
      <dsp:spPr>
        <a:xfrm>
          <a:off x="3308851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2</a:t>
          </a:r>
        </a:p>
      </dsp:txBody>
      <dsp:txXfrm>
        <a:off x="3452390" y="1172284"/>
        <a:ext cx="693070" cy="693070"/>
      </dsp:txXfrm>
    </dsp:sp>
    <dsp:sp modelId="{51CF5FFB-0985-4915-B936-DF9CAC1BBF48}">
      <dsp:nvSpPr>
        <dsp:cNvPr id="0" name=""/>
        <dsp:cNvSpPr/>
      </dsp:nvSpPr>
      <dsp:spPr>
        <a:xfrm>
          <a:off x="2769054" y="2690070"/>
          <a:ext cx="980148" cy="98014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3</a:t>
          </a:r>
        </a:p>
      </dsp:txBody>
      <dsp:txXfrm>
        <a:off x="2912593" y="2833609"/>
        <a:ext cx="693070" cy="693070"/>
      </dsp:txXfrm>
    </dsp:sp>
    <dsp:sp modelId="{F04D3ADE-3964-451C-B695-037DB4C75754}">
      <dsp:nvSpPr>
        <dsp:cNvPr id="0" name=""/>
        <dsp:cNvSpPr/>
      </dsp:nvSpPr>
      <dsp:spPr>
        <a:xfrm>
          <a:off x="1022234" y="2690070"/>
          <a:ext cx="980148" cy="98014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Item4</a:t>
          </a:r>
        </a:p>
      </dsp:txBody>
      <dsp:txXfrm>
        <a:off x="1165773" y="2833609"/>
        <a:ext cx="693070" cy="693070"/>
      </dsp:txXfrm>
    </dsp:sp>
    <dsp:sp modelId="{6B63040D-28A4-44A7-AC8A-5C4296F227B0}">
      <dsp:nvSpPr>
        <dsp:cNvPr id="0" name=""/>
        <dsp:cNvSpPr/>
      </dsp:nvSpPr>
      <dsp:spPr>
        <a:xfrm>
          <a:off x="482436" y="1028745"/>
          <a:ext cx="980148" cy="98014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Item 5</a:t>
          </a:r>
        </a:p>
      </dsp:txBody>
      <dsp:txXfrm>
        <a:off x="625975" y="1172284"/>
        <a:ext cx="693070" cy="693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34075" y="0"/>
          <a:ext cx="3761755" cy="3761755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214953" y="378195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F2727F"/>
              </a:solidFill>
            </a:rPr>
            <a:t>Sub Heading</a:t>
          </a:r>
        </a:p>
      </dsp:txBody>
      <dsp:txXfrm>
        <a:off x="2258423" y="421665"/>
        <a:ext cx="2358200" cy="803537"/>
      </dsp:txXfrm>
    </dsp:sp>
    <dsp:sp modelId="{37E98151-C383-4940-BA16-1AC0D5D437E3}">
      <dsp:nvSpPr>
        <dsp:cNvPr id="0" name=""/>
        <dsp:cNvSpPr/>
      </dsp:nvSpPr>
      <dsp:spPr>
        <a:xfrm>
          <a:off x="2214953" y="1379983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B96E84"/>
              </a:solidFill>
            </a:rPr>
            <a:t>Sub Heading</a:t>
          </a:r>
        </a:p>
      </dsp:txBody>
      <dsp:txXfrm>
        <a:off x="2258423" y="1423453"/>
        <a:ext cx="2358200" cy="803537"/>
      </dsp:txXfrm>
    </dsp:sp>
    <dsp:sp modelId="{C1C2C0F9-2239-42C7-8AD6-5D7337D41AD0}">
      <dsp:nvSpPr>
        <dsp:cNvPr id="0" name=""/>
        <dsp:cNvSpPr/>
      </dsp:nvSpPr>
      <dsp:spPr>
        <a:xfrm>
          <a:off x="2214953" y="2381771"/>
          <a:ext cx="2445140" cy="890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6C5C80"/>
              </a:solidFill>
            </a:rPr>
            <a:t>Sub Heading</a:t>
          </a:r>
        </a:p>
      </dsp:txBody>
      <dsp:txXfrm>
        <a:off x="2258423" y="2425241"/>
        <a:ext cx="2358200" cy="803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232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62383" y="1798092"/>
          <a:ext cx="1604214" cy="160421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309369" y="1845078"/>
        <a:ext cx="1510242" cy="1510242"/>
      </dsp:txXfrm>
    </dsp:sp>
    <dsp:sp modelId="{3841BEC8-0353-4296-A0DE-9FC27B1A8DAD}">
      <dsp:nvSpPr>
        <dsp:cNvPr id="0" name=""/>
        <dsp:cNvSpPr/>
      </dsp:nvSpPr>
      <dsp:spPr>
        <a:xfrm>
          <a:off x="1914453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914453" y="1522029"/>
        <a:ext cx="216305" cy="231282"/>
      </dsp:txXfrm>
    </dsp:sp>
    <dsp:sp modelId="{23EE8B3A-21AA-4DB8-8F95-5ADAE249ADAD}">
      <dsp:nvSpPr>
        <dsp:cNvPr id="0" name=""/>
        <dsp:cNvSpPr/>
      </dsp:nvSpPr>
      <dsp:spPr>
        <a:xfrm>
          <a:off x="2488324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749475" y="1798092"/>
          <a:ext cx="1604214" cy="160421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2796461" y="1845078"/>
        <a:ext cx="1510242" cy="1510242"/>
      </dsp:txXfrm>
    </dsp:sp>
    <dsp:sp modelId="{10A94801-0FF1-4DFC-851E-230C3BC62214}">
      <dsp:nvSpPr>
        <dsp:cNvPr id="0" name=""/>
        <dsp:cNvSpPr/>
      </dsp:nvSpPr>
      <dsp:spPr>
        <a:xfrm>
          <a:off x="4401546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4401546" y="1522029"/>
        <a:ext cx="216305" cy="231282"/>
      </dsp:txXfrm>
    </dsp:sp>
    <dsp:sp modelId="{4E91418C-4F30-4E60-BCB2-3587FA02E99B}">
      <dsp:nvSpPr>
        <dsp:cNvPr id="0" name=""/>
        <dsp:cNvSpPr/>
      </dsp:nvSpPr>
      <dsp:spPr>
        <a:xfrm>
          <a:off x="4975416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236567" y="1798092"/>
          <a:ext cx="1604214" cy="160421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5283553" y="1845078"/>
        <a:ext cx="1510242" cy="1510242"/>
      </dsp:txXfrm>
    </dsp:sp>
    <dsp:sp modelId="{93A7CE7D-08A1-4F7C-B0F9-BA5FAA3440A2}">
      <dsp:nvSpPr>
        <dsp:cNvPr id="0" name=""/>
        <dsp:cNvSpPr/>
      </dsp:nvSpPr>
      <dsp:spPr>
        <a:xfrm>
          <a:off x="6888638" y="1444935"/>
          <a:ext cx="309007" cy="385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6888638" y="1522029"/>
        <a:ext cx="216305" cy="231282"/>
      </dsp:txXfrm>
    </dsp:sp>
    <dsp:sp modelId="{E095A5DF-820C-4578-AEE5-E7A6ECCB1B76}">
      <dsp:nvSpPr>
        <dsp:cNvPr id="0" name=""/>
        <dsp:cNvSpPr/>
      </dsp:nvSpPr>
      <dsp:spPr>
        <a:xfrm>
          <a:off x="7462509" y="835563"/>
          <a:ext cx="1604214" cy="160421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7723660" y="1798092"/>
          <a:ext cx="1604214" cy="160421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Item 3</a:t>
          </a:r>
        </a:p>
      </dsp:txBody>
      <dsp:txXfrm>
        <a:off x="7770646" y="1845078"/>
        <a:ext cx="1510242" cy="1510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8211" y="1422579"/>
            <a:ext cx="1215579" cy="2042166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4A8A77-D21B-404C-BF39-46E6C3F36593}"/>
              </a:ext>
            </a:extLst>
          </p:cNvPr>
          <p:cNvSpPr txBox="1"/>
          <p:nvPr userDrawn="1"/>
        </p:nvSpPr>
        <p:spPr>
          <a:xfrm>
            <a:off x="2045995" y="3579246"/>
            <a:ext cx="8097246" cy="9399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3400" dirty="0">
                <a:solidFill>
                  <a:schemeClr val="bg1"/>
                </a:solidFill>
                <a:latin typeface="Calibre Medium" panose="020B0603030202060203"/>
              </a:rPr>
              <a:t>शिक्षा मंत्रालय</a:t>
            </a:r>
            <a:endParaRPr lang="en-GB" sz="3400" dirty="0">
              <a:solidFill>
                <a:schemeClr val="bg1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schemeClr val="bg1"/>
                </a:solidFill>
                <a:latin typeface="Calibre Medium" panose="020B0603030202060203"/>
              </a:rPr>
              <a:t>Ministry of Education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D870927-DD70-7B42-BC39-7C0D1B9BD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60E69C6-D85D-8842-9AE4-7EAC8570A0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5E2B4A-93F7-5A4A-89FB-98521C1F37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DDD4842-4D0C-1048-B8BA-964E6F7D16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BBF553C5-31E7-4432-B27A-66006AFFDE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114711-9EE2-4969-ABB5-98719841675D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11775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866A007F-2FFF-824D-9E74-462B2F3EA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13804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67202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3707D0-4A25-BF4F-B0DE-8CA48BF90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D53BE16-DDC3-2F40-A57E-F972B8975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70AFA-9C24-44BC-B9DF-54C58DE1714A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0998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73BF864C-5119-489F-A6D0-78F263FF9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BD1CF-9716-46C2-BF5B-26910B7D6D41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tx1"/>
                </a:solidFill>
              </a:rPr>
              <a:t>‹#›</a:t>
            </a:fld>
            <a:r>
              <a:rPr lang="en-IN" b="1" dirty="0">
                <a:solidFill>
                  <a:schemeClr val="tx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39796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93194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DE37B9-0D85-594E-9BAD-7F0E2E93C6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D10CA1A-FBDD-A24F-99F5-F05A9D5D6C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19BAD57B-15BD-4096-A66B-7B2B32769A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DF968C-F7FA-4BBD-B2E5-A31133266EAF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tx1"/>
                </a:solidFill>
              </a:rPr>
              <a:t>‹#›</a:t>
            </a:fld>
            <a:r>
              <a:rPr lang="en-IN" b="1" dirty="0">
                <a:solidFill>
                  <a:schemeClr val="tx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73958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95821" y="0"/>
            <a:ext cx="4796179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4413" y="1006475"/>
            <a:ext cx="6764337" cy="723147"/>
          </a:xfr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2812370"/>
            <a:ext cx="5602955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10234" y="2030378"/>
            <a:ext cx="2797243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196" y="2132684"/>
            <a:ext cx="456341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89002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42400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7" name="Object 5" descr="preencoded.png">
            <a:extLst>
              <a:ext uri="{FF2B5EF4-FFF2-40B4-BE49-F238E27FC236}">
                <a16:creationId xmlns:a16="http://schemas.microsoft.com/office/drawing/2014/main" id="{B4DF257A-B9C2-41DA-83C4-7163367F96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AB6036-BCA2-4299-B3F0-B97F8252E191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8507" y="155754"/>
            <a:ext cx="381487" cy="640896"/>
          </a:xfrm>
          <a:prstGeom prst="rect">
            <a:avLst/>
          </a:prstGeom>
        </p:spPr>
      </p:pic>
      <p:sp>
        <p:nvSpPr>
          <p:cNvPr id="8" name="Object8">
            <a:extLst>
              <a:ext uri="{FF2B5EF4-FFF2-40B4-BE49-F238E27FC236}">
                <a16:creationId xmlns:a16="http://schemas.microsoft.com/office/drawing/2014/main" id="{F630F771-0780-0B4F-92F8-C56B7002115D}"/>
              </a:ext>
            </a:extLst>
          </p:cNvPr>
          <p:cNvSpPr/>
          <p:nvPr userDrawn="1"/>
        </p:nvSpPr>
        <p:spPr>
          <a:xfrm>
            <a:off x="1097958" y="284012"/>
            <a:ext cx="2676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300" b="0" i="0" dirty="0">
                <a:solidFill>
                  <a:schemeClr val="bg1"/>
                </a:solidFill>
                <a:latin typeface="HK Grotesk Legacy" pitchFamily="34" charset="0"/>
                <a:ea typeface="HK Grotesk Legacy" pitchFamily="34" charset="-122"/>
                <a:cs typeface="HK Grotesk Legacy" pitchFamily="34" charset="-120"/>
              </a:rPr>
              <a:t>Ministry of Agriculture,
Cooperation &amp; Farmers Welfare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FC82B0-CB6D-5E43-84B6-3D08DCB01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98624" y="4519636"/>
            <a:ext cx="1094858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2839" y="3971977"/>
            <a:ext cx="1470237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48187" y="1355904"/>
            <a:ext cx="13335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57962" y="1413054"/>
            <a:ext cx="17907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15362" y="155754"/>
            <a:ext cx="2114550" cy="2533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7723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3DE0F-97EB-489A-9739-A0BAE2266A4B}"/>
              </a:ext>
            </a:extLst>
          </p:cNvPr>
          <p:cNvSpPr txBox="1"/>
          <p:nvPr userDrawn="1"/>
        </p:nvSpPr>
        <p:spPr>
          <a:xfrm>
            <a:off x="2163763" y="1645300"/>
            <a:ext cx="7905750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chemeClr val="bg1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chemeClr val="bg1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FCC93C4-7C68-5644-A3C7-DCDAD621B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00437" y="2879904"/>
            <a:ext cx="1066800" cy="1066800"/>
          </a:xfrm>
          <a:prstGeom prst="rect">
            <a:avLst/>
          </a:prstGeom>
        </p:spPr>
      </p:pic>
      <p:pic>
        <p:nvPicPr>
          <p:cNvPr id="9" name="Object 5" descr="preencoded.png">
            <a:extLst>
              <a:ext uri="{FF2B5EF4-FFF2-40B4-BE49-F238E27FC236}">
                <a16:creationId xmlns:a16="http://schemas.microsoft.com/office/drawing/2014/main" id="{F96BFD1F-9149-034A-B857-0D3F2DFC30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CDF696-BE00-164B-981D-889D40C1B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BFBE37-2EB2-7644-A603-8A8EB09C7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A42EA6-6D53-2640-8601-9FFC341C21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82950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1F4528E-5875-EA4D-8009-3924802A35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372C43E-F6E4-FC4C-B1BF-3478E1A2C0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F2ADE-B347-4216-8F9E-E3A3082F4746}"/>
              </a:ext>
            </a:extLst>
          </p:cNvPr>
          <p:cNvSpPr txBox="1"/>
          <p:nvPr userDrawn="1"/>
        </p:nvSpPr>
        <p:spPr>
          <a:xfrm>
            <a:off x="2163763" y="1645300"/>
            <a:ext cx="7905750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chemeClr val="bg1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chemeClr val="bg1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35234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8211" y="1422579"/>
            <a:ext cx="1215579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38716-5335-4BAF-87C5-C30AE6888A77}"/>
              </a:ext>
            </a:extLst>
          </p:cNvPr>
          <p:cNvSpPr txBox="1"/>
          <p:nvPr userDrawn="1"/>
        </p:nvSpPr>
        <p:spPr>
          <a:xfrm>
            <a:off x="2045995" y="3579246"/>
            <a:ext cx="8097246" cy="9399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3400" dirty="0">
                <a:latin typeface="Calibre Medium" panose="020B0603030202060203"/>
              </a:rPr>
              <a:t>शिक्षा मंत्रालय</a:t>
            </a:r>
            <a:endParaRPr lang="en-GB" sz="34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latin typeface="Calibre Medium" panose="020B0603030202060203"/>
              </a:rPr>
              <a:t>Ministry of Education</a:t>
            </a:r>
            <a:endParaRPr lang="en-US" sz="34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7740" y="380855"/>
            <a:ext cx="696520" cy="117015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8B1CEA-C384-BA4D-A607-899DF49E3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3763" y="2829262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0A83343-9698-0D48-ABDA-400BCB602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3763" y="3952003"/>
            <a:ext cx="7905750" cy="687009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11F7FB-B5D4-204A-A46E-7187495F5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4886650"/>
            <a:ext cx="7905750" cy="1094858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8211" y="588248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1609" y="5888437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1E526-3841-41AA-B61A-47798E918B8D}"/>
              </a:ext>
            </a:extLst>
          </p:cNvPr>
          <p:cNvSpPr txBox="1"/>
          <p:nvPr userDrawn="1"/>
        </p:nvSpPr>
        <p:spPr>
          <a:xfrm>
            <a:off x="2163763" y="1645300"/>
            <a:ext cx="7905750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1" y="0"/>
            <a:ext cx="8826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9428"/>
            <a:ext cx="12192000" cy="64875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552" y="2001838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549" y="3492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549" y="5016494"/>
            <a:ext cx="3531083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8A7C56-011E-40A1-BF3E-EF9B8CBABE93}"/>
              </a:ext>
            </a:extLst>
          </p:cNvPr>
          <p:cNvSpPr txBox="1"/>
          <p:nvPr userDrawn="1"/>
        </p:nvSpPr>
        <p:spPr>
          <a:xfrm>
            <a:off x="848791" y="129034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12192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413" y="2001838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410" y="3492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410" y="5016494"/>
            <a:ext cx="6764337" cy="1218440"/>
          </a:xfrm>
        </p:spPr>
        <p:txBody>
          <a:bodyPr/>
          <a:lstStyle>
            <a:lvl1pPr marL="0" indent="0">
              <a:buNone/>
              <a:defRPr>
                <a:solidFill>
                  <a:srgbClr val="B96E84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CD22CCF-A6C7-694E-9389-592A5CD97B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B3CA52-AC9D-F644-AD69-BA1D4D8405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51A09147-7C3A-493A-A176-4CC758874A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094475-DE9F-4FDC-B295-3176D8AE8A1D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B6DD8D-146A-6C4B-8A36-1C2EE4454DF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3D2E0F6-D8E1-1749-8A0C-FD88EBCE36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7CFB655-7FEB-D548-8E59-3183ED9BCB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pic>
        <p:nvPicPr>
          <p:cNvPr id="22" name="Object 5" descr="preencoded.png">
            <a:extLst>
              <a:ext uri="{FF2B5EF4-FFF2-40B4-BE49-F238E27FC236}">
                <a16:creationId xmlns:a16="http://schemas.microsoft.com/office/drawing/2014/main" id="{25C1FD6A-7602-45EE-9FA7-5BD2118587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0A0939-B6F4-432D-B31E-2FB49632B86D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5292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8892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7"/>
            <a:ext cx="12192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26500" y="0"/>
            <a:ext cx="33655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402" y="4191000"/>
            <a:ext cx="2168525" cy="499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7" y="4190999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709" y="4190998"/>
            <a:ext cx="2168525" cy="49964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327" y="4690642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0502" y="4690641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634" y="4690640"/>
            <a:ext cx="2168525" cy="69691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6528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04614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5D996B4-F6AF-0340-A169-029AF1551C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5273" y="8553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F2E6E22-F45C-C649-B3EF-B01CB33C74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8671" y="91490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F583F54-9BFC-734A-AFF6-A914E016AE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ysClr val="windowText" lastClr="000000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1E76C6E-7C8D-7047-BD91-D832124E85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7083" y="2779482"/>
            <a:ext cx="1122744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2" name="Object 5" descr="preencoded.png">
            <a:extLst>
              <a:ext uri="{FF2B5EF4-FFF2-40B4-BE49-F238E27FC236}">
                <a16:creationId xmlns:a16="http://schemas.microsoft.com/office/drawing/2014/main" id="{30F8BC2C-BDD3-4332-B533-DC44EF9A5D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8508" y="88300"/>
            <a:ext cx="302002" cy="5073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3BFE2F-3149-4B00-BC45-5EEDF9EC1E73}"/>
              </a:ext>
            </a:extLst>
          </p:cNvPr>
          <p:cNvSpPr txBox="1"/>
          <p:nvPr userDrawn="1"/>
        </p:nvSpPr>
        <p:spPr>
          <a:xfrm>
            <a:off x="848791" y="129032"/>
            <a:ext cx="4741688" cy="4788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latin typeface="Calibre Medium" panose="020B0603030202060203"/>
              </a:rPr>
              <a:t>शिक्षा मंत्रालय</a:t>
            </a:r>
            <a:endParaRPr lang="en-GB" sz="1500" dirty="0">
              <a:latin typeface="Calibre Medium" panose="020B0603030202060203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alibre Medium" panose="020B0603030202060203"/>
              </a:rPr>
              <a:t>Ministry of Education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11340448" y="6447935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b="1" smtClean="0">
                <a:solidFill>
                  <a:schemeClr val="bg1"/>
                </a:solidFill>
              </a:rPr>
              <a:t>‹#›</a:t>
            </a:fld>
            <a:r>
              <a:rPr lang="en-IN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0" y="0"/>
            <a:ext cx="12187780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0" r:id="rId3"/>
    <p:sldLayoutId id="2147483652" r:id="rId4"/>
    <p:sldLayoutId id="2147483671" r:id="rId5"/>
    <p:sldLayoutId id="2147483653" r:id="rId6"/>
    <p:sldLayoutId id="2147483664" r:id="rId7"/>
    <p:sldLayoutId id="2147483665" r:id="rId8"/>
    <p:sldLayoutId id="2147483666" r:id="rId9"/>
    <p:sldLayoutId id="2147483674" r:id="rId10"/>
    <p:sldLayoutId id="2147483654" r:id="rId11"/>
    <p:sldLayoutId id="2147483667" r:id="rId12"/>
    <p:sldLayoutId id="2147483672" r:id="rId13"/>
    <p:sldLayoutId id="2147483673" r:id="rId14"/>
    <p:sldLayoutId id="2147483657" r:id="rId15"/>
    <p:sldLayoutId id="2147483662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0DA905-7023-AF46-A330-C59E1ACD55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B5E89-0BA3-4E4C-B30C-186EC1C20F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04EB71-3F5B-5B47-B007-4653D54348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DB10DD-058F-1C4A-99B9-6D55C8017F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08DF7E-09C4-E24E-B969-8292F40C8E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4"/>
            <a:ext cx="5607050" cy="5343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781B04-4CA9-9643-81D8-2443B8464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88684"/>
              </p:ext>
            </p:extLst>
          </p:nvPr>
        </p:nvGraphicFramePr>
        <p:xfrm>
          <a:off x="954088" y="2565070"/>
          <a:ext cx="7487544" cy="38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3AC396-E2AA-6449-9075-85B13EE09F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C5F761-705E-0E48-9E16-69E067AC4B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42F90B-38FE-EB42-B61E-F6BE428DE2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4"/>
            <a:ext cx="5607050" cy="5343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F8E23-76F0-D84F-A75C-DD14D3690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019357"/>
              </p:ext>
            </p:extLst>
          </p:nvPr>
        </p:nvGraphicFramePr>
        <p:xfrm>
          <a:off x="1416049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9DC9AB-7067-B34F-959B-36A9E98E24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24D70-B80F-304A-B569-C2C32B3171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701C2-A520-C940-9065-94E242CD4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54954"/>
            <a:ext cx="5607050" cy="580493"/>
          </a:xfrm>
        </p:spPr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B953-73CD-5E48-A8F9-CAFCAC190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879646"/>
              </p:ext>
            </p:extLst>
          </p:nvPr>
        </p:nvGraphicFramePr>
        <p:xfrm>
          <a:off x="574675" y="2636754"/>
          <a:ext cx="4771437" cy="36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21749"/>
              </p:ext>
            </p:extLst>
          </p:nvPr>
        </p:nvGraphicFramePr>
        <p:xfrm>
          <a:off x="5634246" y="2334378"/>
          <a:ext cx="4994170" cy="376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0CD52A-CFDF-E04F-81B2-A6A7AA38C0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6BCD9-5841-294F-BCDF-1F51B824DD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947A-2A24-4542-946F-A206871185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65113"/>
            <a:ext cx="5607050" cy="580493"/>
          </a:xfrm>
        </p:spPr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66766-30CE-6C41-AC89-81EEF2B219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477183"/>
              </p:ext>
            </p:extLst>
          </p:nvPr>
        </p:nvGraphicFramePr>
        <p:xfrm>
          <a:off x="1022349" y="2334378"/>
          <a:ext cx="9329107" cy="423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78FDFB-9682-41C5-959D-5392356D22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BE81D-AFD2-4C87-BE9D-B77A2D5511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6E8D-6B24-4B88-8ACF-B26C1FBB09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E358-C84B-4543-A442-668A7E1968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Calibre Medium" panose="020B0603030202060203"/>
              </a:rPr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223604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BD0949-995D-41D4-933E-D8D3627986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B1A7B-CAB1-4D2F-8CA8-F77C0616BE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7F72-C2C1-4D67-8450-D7880552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28E58-F1B4-4FD4-88A8-C8E4B59DF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0749" y="1635447"/>
            <a:ext cx="6573838" cy="338137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Calibre Medium" panose="020B0603030202060203"/>
              </a:rPr>
              <a:t>Place Title description here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938957"/>
              </p:ext>
            </p:extLst>
          </p:nvPr>
        </p:nvGraphicFramePr>
        <p:xfrm>
          <a:off x="1285804" y="26250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16325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0456158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/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29262"/>
            <a:ext cx="11409679" cy="787698"/>
          </a:xfrm>
        </p:spPr>
        <p:txBody>
          <a:bodyPr/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819923"/>
            <a:ext cx="11409679" cy="687009"/>
          </a:xfrm>
        </p:spPr>
        <p:txBody>
          <a:bodyPr/>
          <a:lstStyle/>
          <a:p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035626"/>
            <a:ext cx="11409679" cy="557262"/>
          </a:xfrm>
        </p:spPr>
        <p:txBody>
          <a:bodyPr/>
          <a:lstStyle/>
          <a:p>
            <a:r>
              <a:rPr lang="en-US" dirty="0"/>
              <a:t>Presenter Details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32638-9F9A-5244-858E-12E346C4D1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18014D-2BFB-8D42-9F8A-5BA5695A3C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23396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851357"/>
              </p:ext>
            </p:extLst>
          </p:nvPr>
        </p:nvGraphicFramePr>
        <p:xfrm>
          <a:off x="920749" y="2265680"/>
          <a:ext cx="8568691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16538"/>
              </p:ext>
            </p:extLst>
          </p:nvPr>
        </p:nvGraphicFramePr>
        <p:xfrm>
          <a:off x="109728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851916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/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730999"/>
              </p:ext>
            </p:extLst>
          </p:nvPr>
        </p:nvGraphicFramePr>
        <p:xfrm>
          <a:off x="2690562" y="1814675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2FB9EC-8CF0-4230-8F6D-46066EDA42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CE5-BEBE-444A-B9DC-9B75076B92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D3A5-E66E-4514-9CF6-E877F3D3F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A44D-5C9E-44B3-93AA-F4DF76A144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999079"/>
              </p:ext>
            </p:extLst>
          </p:nvPr>
        </p:nvGraphicFramePr>
        <p:xfrm>
          <a:off x="1188720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schemes."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D3CA08-04B3-AF45-937C-0005B4778D4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19010" r="19010"/>
          <a:stretch/>
        </p:blipFill>
        <p:spPr/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BF8C0B-BF16-644D-B770-3515554914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ACB58-5C71-9D44-A968-86BEF8394A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413" y="2001838"/>
            <a:ext cx="3750627" cy="121844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4410" y="3492494"/>
            <a:ext cx="3837208" cy="1218440"/>
          </a:xfrm>
        </p:spPr>
        <p:txBody>
          <a:bodyPr>
            <a:normAutofit/>
          </a:bodyPr>
          <a:lstStyle/>
          <a:p>
            <a:r>
              <a:rPr lang="en-US" b="1" dirty="0"/>
              <a:t>Overview of Ministry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4410" y="5016494"/>
            <a:ext cx="3837208" cy="1218440"/>
          </a:xfrm>
        </p:spPr>
        <p:txBody>
          <a:bodyPr>
            <a:normAutofit/>
          </a:bodyPr>
          <a:lstStyle/>
          <a:p>
            <a:r>
              <a:rPr lang="en-US" b="1" dirty="0"/>
              <a:t>Activity Status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552" y="2001838"/>
            <a:ext cx="3837208" cy="1218440"/>
          </a:xfrm>
        </p:spPr>
        <p:txBody>
          <a:bodyPr>
            <a:normAutofit/>
          </a:bodyPr>
          <a:lstStyle/>
          <a:p>
            <a:r>
              <a:rPr lang="en-US" b="1" dirty="0"/>
              <a:t>Timelines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0549" y="3492494"/>
            <a:ext cx="3837208" cy="1218440"/>
          </a:xfrm>
        </p:spPr>
        <p:txBody>
          <a:bodyPr>
            <a:normAutofit/>
          </a:bodyPr>
          <a:lstStyle/>
          <a:p>
            <a:r>
              <a:rPr lang="en-US" b="1" dirty="0"/>
              <a:t>Fund Utilization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0549" y="5016494"/>
            <a:ext cx="3837208" cy="1218440"/>
          </a:xfrm>
        </p:spPr>
        <p:txBody>
          <a:bodyPr>
            <a:normAutofit/>
          </a:bodyPr>
          <a:lstStyle/>
          <a:p>
            <a:r>
              <a:rPr lang="en-US" b="1" dirty="0"/>
              <a:t>Way Forward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1FAA4-2639-2B43-80A5-ACF15D227C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F8DDBCA-D6FB-0C4E-A9FB-EA10A5FB83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Object10">
            <a:extLst>
              <a:ext uri="{FF2B5EF4-FFF2-40B4-BE49-F238E27FC236}">
                <a16:creationId xmlns:a16="http://schemas.microsoft.com/office/drawing/2014/main" id="{636EEFFA-2816-4CCA-B90E-8C335D54EFBC}"/>
              </a:ext>
            </a:extLst>
          </p:cNvPr>
          <p:cNvSpPr/>
          <p:nvPr/>
        </p:nvSpPr>
        <p:spPr>
          <a:xfrm>
            <a:off x="1014413" y="1058987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6C5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6C8190-6FC7-4B72-84EB-9220383075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B5329-9024-4923-A674-3451FF15F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287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3287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3287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3287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3287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3287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582733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582732" y="2927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582732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582734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582732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582734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/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979AA5F2-F020-4C97-85F1-FBFEF9FE4BD6}"/>
              </a:ext>
            </a:extLst>
          </p:cNvPr>
          <p:cNvSpPr/>
          <p:nvPr/>
        </p:nvSpPr>
        <p:spPr>
          <a:xfrm>
            <a:off x="949324" y="1075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6C5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979E17-4DC8-48A2-9916-61B9EE9C77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55E78-C9DE-4B23-9A5B-8682229D77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400E364A-0439-46B8-B020-0A9450E96B09}"/>
              </a:ext>
            </a:extLst>
          </p:cNvPr>
          <p:cNvSpPr/>
          <p:nvPr/>
        </p:nvSpPr>
        <p:spPr>
          <a:xfrm>
            <a:off x="1000124" y="999131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6C5C80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6C5C80"/>
              </a:solidFill>
            </a:endParaRPr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10858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1085849" y="3676651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5443219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10858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5443220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1358900" y="2618742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767069" y="2618742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1358900" y="4107816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722619" y="4107816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1358899" y="5550536"/>
            <a:ext cx="388366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767068" y="5502276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5406707" y="2193745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BD0A29D-A0BD-5049-87FF-B7E703E606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C1EBAEF-E923-2347-8740-9427C388DD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1282AD2-97A0-A948-B36C-12AE59D06A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0748" y="1065113"/>
            <a:ext cx="6876365" cy="5804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0BED7A0-A7BD-BD4D-AF92-5C0599F2FB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749" y="1645607"/>
            <a:ext cx="6573838" cy="42231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4690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0865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7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1390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37565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03740" y="3209548"/>
            <a:ext cx="609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6A7440-A5A2-3F48-8F7C-985ECA1728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2807" y="3051278"/>
            <a:ext cx="2354168" cy="4996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e Medium" panose="020B0603030202060203"/>
              </a:rPr>
              <a:t>Sub heading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06206E4-BFCE-F044-A03B-38D83DE016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4732" y="3550921"/>
            <a:ext cx="4111041" cy="4794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e Medium" panose="020B0603030202060203"/>
              </a:rPr>
              <a:t>This is a reference text for subheading. </a:t>
            </a:r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CB4EECE6-44D7-6D42-8B1E-029F0E365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AAA9845D-F1E3-EC48-AF0B-FFA39BA68B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E31EBD6F-816A-584C-9061-93DA9E6B51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3503FE4-C380-8042-85CB-192AEEB34E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6971625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1036320" y="273812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1036320" y="383667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1036320" y="494157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1036320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1036320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1036319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1036320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1036320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C00139C-BBBD-D24A-82ED-8988DCB220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EF937BD-4E21-A04B-B3DB-57311DA1C9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FF12CE-502E-824F-975D-303769ADF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095594"/>
            <a:ext cx="5607050" cy="5343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F43A0A-C1B4-7440-8D31-A70CC1775A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>
              <a:latin typeface="Calibre Medium" panose="020B0603030202060203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922966"/>
              </p:ext>
            </p:extLst>
          </p:nvPr>
        </p:nvGraphicFramePr>
        <p:xfrm>
          <a:off x="1022350" y="2533650"/>
          <a:ext cx="7502525" cy="372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BB071F-AE20-594D-8524-5D6DD0B888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92217-34FF-4044-B6FE-95F9D5CDC7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2968B-347E-0C4F-91A3-18EF0F0571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C5C80"/>
                </a:solidFill>
              </a:rPr>
              <a:t>Title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F7AA-340C-C748-ABFF-4481C6943C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r>
              <a:rPr lang="en-US" sz="2000" dirty="0">
                <a:latin typeface="Calibre Medium" panose="020B0603030202060203"/>
              </a:rPr>
              <a:t>is is a reference text for subheading.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88001"/>
              </p:ext>
            </p:extLst>
          </p:nvPr>
        </p:nvGraphicFramePr>
        <p:xfrm>
          <a:off x="1415111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1021</Words>
  <Application>Microsoft Office PowerPoint</Application>
  <PresentationFormat>Widescreen</PresentationFormat>
  <Paragraphs>248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Light</vt:lpstr>
      <vt:lpstr>HK Grotesk Legacy</vt:lpstr>
      <vt:lpstr>Lato</vt:lpstr>
      <vt:lpstr>Lato Black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208</cp:revision>
  <dcterms:created xsi:type="dcterms:W3CDTF">2021-07-09T12:45:26Z</dcterms:created>
  <dcterms:modified xsi:type="dcterms:W3CDTF">2021-08-12T04:17:53Z</dcterms:modified>
</cp:coreProperties>
</file>