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Ex1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charts/chart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86" r:id="rId5"/>
    <p:sldId id="287" r:id="rId6"/>
    <p:sldId id="258" r:id="rId7"/>
    <p:sldId id="262" r:id="rId8"/>
    <p:sldId id="260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4" r:id="rId20"/>
    <p:sldId id="279" r:id="rId21"/>
    <p:sldId id="276" r:id="rId22"/>
    <p:sldId id="277" r:id="rId23"/>
    <p:sldId id="278" r:id="rId24"/>
    <p:sldId id="280" r:id="rId25"/>
    <p:sldId id="281" r:id="rId26"/>
    <p:sldId id="282" r:id="rId27"/>
    <p:sldId id="283" r:id="rId28"/>
    <p:sldId id="284" r:id="rId29"/>
    <p:sldId id="26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A7B7"/>
    <a:srgbClr val="70AD47"/>
    <a:srgbClr val="FFC000"/>
    <a:srgbClr val="ED7D31"/>
    <a:srgbClr val="A5A5A5"/>
    <a:srgbClr val="733702"/>
    <a:srgbClr val="BFB304"/>
    <a:srgbClr val="F20544"/>
    <a:srgbClr val="40B7C9"/>
    <a:srgbClr val="0240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281"/>
  </p:normalViewPr>
  <p:slideViewPr>
    <p:cSldViewPr snapToGrid="0" snapToObjects="1">
      <p:cViewPr varScale="1">
        <p:scale>
          <a:sx n="67" d="100"/>
          <a:sy n="67" d="100"/>
        </p:scale>
        <p:origin x="6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243449770121017"/>
          <c:y val="0.16732457960883163"/>
          <c:w val="0.87012872895524662"/>
          <c:h val="0.54509881092240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19-494B-B033-FFAC6739C6F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19-494B-B033-FFAC6739C6F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flip="none" rotWithShape="1">
              <a:gsLst>
                <a:gs pos="0">
                  <a:schemeClr val="accent3"/>
                </a:gs>
                <a:gs pos="75000">
                  <a:schemeClr val="accent3">
                    <a:lumMod val="60000"/>
                    <a:lumOff val="40000"/>
                  </a:schemeClr>
                </a:gs>
                <a:gs pos="51000">
                  <a:schemeClr val="accent3">
                    <a:alpha val="75000"/>
                  </a:schemeClr>
                </a:gs>
                <a:gs pos="100000">
                  <a:schemeClr val="accent3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19-494B-B033-FFAC6739C6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776403519"/>
        <c:axId val="776402687"/>
      </c:barChart>
      <c:catAx>
        <c:axId val="776403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6402687"/>
        <c:crosses val="autoZero"/>
        <c:auto val="1"/>
        <c:lblAlgn val="ctr"/>
        <c:lblOffset val="100"/>
        <c:noMultiLvlLbl val="0"/>
      </c:catAx>
      <c:valAx>
        <c:axId val="776402687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6403519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91553115256566087"/>
          <c:y val="0.79912628068771985"/>
          <c:w val="7.2388310521587493E-2"/>
          <c:h val="0.168118948302425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accent4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D97-4B01-9302-5DA0F3DB1D5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D97-4B01-9302-5DA0F3DB1D5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D97-4B01-9302-5DA0F3DB1D5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D97-4B01-9302-5DA0F3DB1D5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D97-4B01-9302-5DA0F3DB1D5D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4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D97-4B01-9302-5DA0F3DB1D5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4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4">
              <a:lumMod val="75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F5A-489A-8E22-489C5B2A808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F5A-489A-8E22-489C5B2A808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F5A-489A-8E22-489C5B2A80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5608223"/>
        <c:axId val="1325603647"/>
      </c:lineChart>
      <c:catAx>
        <c:axId val="1325608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5603647"/>
        <c:crosses val="autoZero"/>
        <c:auto val="1"/>
        <c:lblAlgn val="ctr"/>
        <c:lblOffset val="100"/>
        <c:noMultiLvlLbl val="0"/>
      </c:catAx>
      <c:valAx>
        <c:axId val="13256036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56082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Sheet1!$A$2:$A$9</cx:f>
        <cx:lvl ptCount="8">
          <cx:pt idx="0">Category 1</cx:pt>
          <cx:pt idx="1">Category 2</cx:pt>
          <cx:pt idx="2">Category 3</cx:pt>
          <cx:pt idx="3">Category 4</cx:pt>
          <cx:pt idx="4">Category 5</cx:pt>
          <cx:pt idx="5">Category 6</cx:pt>
          <cx:pt idx="6">Category 7</cx:pt>
          <cx:pt idx="7">Category 8</cx:pt>
        </cx:lvl>
      </cx:strDim>
      <cx:numDim type="val">
        <cx:f>Sheet1!$B$2:$B$9</cx:f>
        <cx:lvl ptCount="8" formatCode="General">
          <cx:pt idx="0">100</cx:pt>
          <cx:pt idx="1">20</cx:pt>
          <cx:pt idx="2">50</cx:pt>
          <cx:pt idx="3">-40</cx:pt>
          <cx:pt idx="4">130</cx:pt>
          <cx:pt idx="5">-60</cx:pt>
          <cx:pt idx="6">70</cx:pt>
          <cx:pt idx="7">140</cx:pt>
        </cx:lvl>
      </cx:numDim>
    </cx:data>
  </cx:chartData>
  <cx:chart>
    <cx:title pos="t" align="ctr" overlay="0">
      <cx:tx>
        <cx:txData>
          <cx:v>Chart Title</cx:v>
        </cx:txData>
      </cx:tx>
      <cx:txPr>
        <a:bodyPr vertOverflow="overflow" horzOverflow="overflow" wrap="square" lIns="0" tIns="0" rIns="0" bIns="0"/>
        <a:lstStyle/>
        <a:p>
          <a:pPr algn="ctr" rtl="0">
            <a:defRPr sz="1862" b="0" i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r>
            <a:rPr lang="en-IN">
              <a:solidFill>
                <a:schemeClr val="bg1"/>
              </a:solidFill>
            </a:rPr>
            <a:t>Chart Title</a:t>
          </a:r>
        </a:p>
      </cx:txPr>
    </cx:title>
    <cx:plotArea>
      <cx:plotAreaRegion>
        <cx:series layoutId="waterfall" uniqueId="{625B3F1F-C789-48BE-84A7-5FD7ACD42B6B}">
          <cx:tx>
            <cx:txData>
              <cx:f>Sheet1!$B$1</cx:f>
              <cx:v>Series1</cx:v>
            </cx:txData>
          </cx:tx>
          <cx:dataLabels pos="outEnd">
            <cx:txPr>
              <a:bodyPr vertOverflow="overflow" horzOverflow="overflow" wrap="square" lIns="0" tIns="0" rIns="0" bIns="0"/>
              <a:lstStyle/>
              <a:p>
                <a:pPr algn="ctr" rtl="0">
                  <a:defRPr sz="1197" b="0" i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IN">
                  <a:solidFill>
                    <a:schemeClr val="bg1"/>
                  </a:solidFill>
                </a:endParaRPr>
              </a:p>
            </cx:txPr>
            <cx:visibility seriesName="0" categoryName="0" value="1"/>
          </cx:dataLabels>
          <cx:dataId val="0"/>
          <cx:layoutPr>
            <cx:subtotals>
              <cx:idx val="0"/>
              <cx:idx val="4"/>
              <cx:idx val="7"/>
            </cx:subtotals>
          </cx:layoutPr>
        </cx:series>
      </cx:plotAreaRegion>
      <cx:axis id="0">
        <cx:catScaling gapWidth="0.5"/>
        <cx:tickLabels/>
        <cx:txPr>
          <a:bodyPr vertOverflow="overflow" horzOverflow="overflow" wrap="square" lIns="0" tIns="0" rIns="0" bIns="0"/>
          <a:lstStyle/>
          <a:p>
            <a:pPr algn="ctr" rtl="0">
              <a:defRPr sz="1197" b="0" i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IN">
              <a:solidFill>
                <a:schemeClr val="bg1"/>
              </a:solidFill>
            </a:endParaRPr>
          </a:p>
        </cx:txPr>
      </cx:axis>
      <cx:axis id="1">
        <cx:valScaling/>
        <cx:majorGridlines/>
        <cx:tickLabels/>
        <cx:txPr>
          <a:bodyPr vertOverflow="overflow" horzOverflow="overflow" wrap="square" lIns="0" tIns="0" rIns="0" bIns="0"/>
          <a:lstStyle/>
          <a:p>
            <a:pPr algn="ctr" rtl="0">
              <a:defRPr sz="1197" b="0" i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IN">
              <a:solidFill>
                <a:schemeClr val="bg1"/>
              </a:solidFill>
            </a:endParaRPr>
          </a:p>
        </cx:txPr>
      </cx:axis>
    </cx:plotArea>
    <cx:legend pos="t" align="ctr" overlay="0">
      <cx:txPr>
        <a:bodyPr vertOverflow="overflow" horzOverflow="overflow" wrap="square" lIns="0" tIns="0" rIns="0" bIns="0"/>
        <a:lstStyle/>
        <a:p>
          <a:pPr algn="ctr" rtl="0">
            <a:defRPr sz="1197" b="0" i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IN">
            <a:solidFill>
              <a:schemeClr val="bg1"/>
            </a:solidFill>
          </a:endParaRPr>
        </a:p>
      </cx:txPr>
    </cx:legend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BDD474-E882-41A9-B46C-91025A3B9AE7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9307FA3C-8F52-44C2-A9A7-E7556CE9181A}">
      <dgm:prSet phldrT="[Text]"/>
      <dgm:spPr/>
      <dgm:t>
        <a:bodyPr/>
        <a:lstStyle/>
        <a:p>
          <a:r>
            <a:rPr lang="en-IN"/>
            <a:t>Sub Heading</a:t>
          </a:r>
          <a:endParaRPr lang="en-IN" dirty="0"/>
        </a:p>
      </dgm:t>
    </dgm:pt>
    <dgm:pt modelId="{B2A56A14-2801-45B3-9123-567E02E1B813}" type="parTrans" cxnId="{A86D2D8B-945A-4D03-9E92-E17C5A1FCF99}">
      <dgm:prSet/>
      <dgm:spPr/>
      <dgm:t>
        <a:bodyPr/>
        <a:lstStyle/>
        <a:p>
          <a:endParaRPr lang="en-IN"/>
        </a:p>
      </dgm:t>
    </dgm:pt>
    <dgm:pt modelId="{CD01A7C0-929A-48E5-8460-1411D68A6C89}" type="sibTrans" cxnId="{A86D2D8B-945A-4D03-9E92-E17C5A1FCF99}">
      <dgm:prSet/>
      <dgm:spPr/>
      <dgm:t>
        <a:bodyPr/>
        <a:lstStyle/>
        <a:p>
          <a:endParaRPr lang="en-IN"/>
        </a:p>
      </dgm:t>
    </dgm:pt>
    <dgm:pt modelId="{46AF5B33-140C-4F65-8074-06504EBEA044}">
      <dgm:prSet phldrT="[Text]" custT="1"/>
      <dgm:spPr/>
      <dgm:t>
        <a:bodyPr/>
        <a:lstStyle/>
        <a:p>
          <a:r>
            <a:rPr lang="en-US" sz="18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dirty="0">
            <a:latin typeface="Calibre Medium" panose="020B0603030202060203"/>
          </a:endParaRPr>
        </a:p>
      </dgm:t>
    </dgm:pt>
    <dgm:pt modelId="{F68C3D47-6F44-410F-8A03-D89C36CAA11C}" type="parTrans" cxnId="{7FD1A2AD-8E83-4438-88CB-2D042431A4AE}">
      <dgm:prSet/>
      <dgm:spPr/>
      <dgm:t>
        <a:bodyPr/>
        <a:lstStyle/>
        <a:p>
          <a:endParaRPr lang="en-IN"/>
        </a:p>
      </dgm:t>
    </dgm:pt>
    <dgm:pt modelId="{B9F21772-DB30-4DE4-8FC9-F85D3B4D9445}" type="sibTrans" cxnId="{7FD1A2AD-8E83-4438-88CB-2D042431A4AE}">
      <dgm:prSet/>
      <dgm:spPr/>
      <dgm:t>
        <a:bodyPr/>
        <a:lstStyle/>
        <a:p>
          <a:endParaRPr lang="en-IN"/>
        </a:p>
      </dgm:t>
    </dgm:pt>
    <dgm:pt modelId="{1307F3B2-298D-46B1-9884-AF723AA6D8C0}">
      <dgm:prSet phldrT="[Text]" custT="1"/>
      <dgm:spPr/>
      <dgm:t>
        <a:bodyPr/>
        <a:lstStyle/>
        <a:p>
          <a:r>
            <a:rPr lang="en-US" sz="18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dirty="0">
            <a:latin typeface="Calibre Medium" panose="020B0603030202060203"/>
          </a:endParaRPr>
        </a:p>
      </dgm:t>
    </dgm:pt>
    <dgm:pt modelId="{7D1AE911-0061-4301-B8EA-DF546D9716CB}" type="parTrans" cxnId="{70CEE2E5-32C9-4C0D-BB12-5196FEC72173}">
      <dgm:prSet/>
      <dgm:spPr/>
      <dgm:t>
        <a:bodyPr/>
        <a:lstStyle/>
        <a:p>
          <a:endParaRPr lang="en-IN"/>
        </a:p>
      </dgm:t>
    </dgm:pt>
    <dgm:pt modelId="{11B8F1C9-047C-424F-BFBB-19CB8EA0D369}" type="sibTrans" cxnId="{70CEE2E5-32C9-4C0D-BB12-5196FEC72173}">
      <dgm:prSet/>
      <dgm:spPr/>
      <dgm:t>
        <a:bodyPr/>
        <a:lstStyle/>
        <a:p>
          <a:endParaRPr lang="en-IN"/>
        </a:p>
      </dgm:t>
    </dgm:pt>
    <dgm:pt modelId="{84030F97-8894-4F20-A626-BD216FDD7C02}">
      <dgm:prSet phldrT="[Text]"/>
      <dgm:spPr/>
      <dgm:t>
        <a:bodyPr/>
        <a:lstStyle/>
        <a:p>
          <a:r>
            <a:rPr lang="en-IN" dirty="0"/>
            <a:t>Sub Heading</a:t>
          </a:r>
        </a:p>
      </dgm:t>
    </dgm:pt>
    <dgm:pt modelId="{2FE7096C-84C7-4EBB-AB1A-5DA7E9C95D4A}" type="parTrans" cxnId="{9A4E34BA-EC69-4436-AB1E-BC0A5F223393}">
      <dgm:prSet/>
      <dgm:spPr/>
      <dgm:t>
        <a:bodyPr/>
        <a:lstStyle/>
        <a:p>
          <a:endParaRPr lang="en-IN"/>
        </a:p>
      </dgm:t>
    </dgm:pt>
    <dgm:pt modelId="{230BF142-27B6-4D9D-8C16-0A37B131F16E}" type="sibTrans" cxnId="{9A4E34BA-EC69-4436-AB1E-BC0A5F223393}">
      <dgm:prSet/>
      <dgm:spPr/>
      <dgm:t>
        <a:bodyPr/>
        <a:lstStyle/>
        <a:p>
          <a:endParaRPr lang="en-IN"/>
        </a:p>
      </dgm:t>
    </dgm:pt>
    <dgm:pt modelId="{6E8D39A1-7181-4A8C-B4F9-9C36508D5C35}">
      <dgm:prSet phldrT="[Text]" custT="1"/>
      <dgm:spPr/>
      <dgm:t>
        <a:bodyPr/>
        <a:lstStyle/>
        <a:p>
          <a:r>
            <a:rPr lang="en-US" sz="18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dirty="0">
            <a:latin typeface="Calibre Medium" panose="020B0603030202060203"/>
          </a:endParaRPr>
        </a:p>
      </dgm:t>
    </dgm:pt>
    <dgm:pt modelId="{67E16F4D-EC2C-4F01-A413-7AFDF3199CA6}" type="parTrans" cxnId="{3C912427-3FC6-4997-AA93-CFB5C66F857C}">
      <dgm:prSet/>
      <dgm:spPr/>
      <dgm:t>
        <a:bodyPr/>
        <a:lstStyle/>
        <a:p>
          <a:endParaRPr lang="en-IN"/>
        </a:p>
      </dgm:t>
    </dgm:pt>
    <dgm:pt modelId="{8740CE64-A3DA-4CA8-A8EB-FBAC351A50EE}" type="sibTrans" cxnId="{3C912427-3FC6-4997-AA93-CFB5C66F857C}">
      <dgm:prSet/>
      <dgm:spPr/>
      <dgm:t>
        <a:bodyPr/>
        <a:lstStyle/>
        <a:p>
          <a:endParaRPr lang="en-IN"/>
        </a:p>
      </dgm:t>
    </dgm:pt>
    <dgm:pt modelId="{83E92AD1-E08D-4F29-BFEF-A4A45E41EAE2}">
      <dgm:prSet phldrT="[Text]" custT="1"/>
      <dgm:spPr/>
      <dgm:t>
        <a:bodyPr/>
        <a:lstStyle/>
        <a:p>
          <a:r>
            <a:rPr lang="en-US" sz="18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dirty="0">
            <a:latin typeface="Calibre Medium" panose="020B0603030202060203"/>
          </a:endParaRPr>
        </a:p>
      </dgm:t>
    </dgm:pt>
    <dgm:pt modelId="{654A538F-C913-40A3-986F-00136A737E51}" type="parTrans" cxnId="{593FB041-E8F2-4549-9648-420185D10612}">
      <dgm:prSet/>
      <dgm:spPr/>
      <dgm:t>
        <a:bodyPr/>
        <a:lstStyle/>
        <a:p>
          <a:endParaRPr lang="en-IN"/>
        </a:p>
      </dgm:t>
    </dgm:pt>
    <dgm:pt modelId="{AE7BA366-CC24-49E4-BD37-40635D1FF452}" type="sibTrans" cxnId="{593FB041-E8F2-4549-9648-420185D10612}">
      <dgm:prSet/>
      <dgm:spPr/>
      <dgm:t>
        <a:bodyPr/>
        <a:lstStyle/>
        <a:p>
          <a:endParaRPr lang="en-IN"/>
        </a:p>
      </dgm:t>
    </dgm:pt>
    <dgm:pt modelId="{F38080A5-16FC-4AB8-90CE-E1E09102042F}">
      <dgm:prSet phldrT="[Text]"/>
      <dgm:spPr/>
      <dgm:t>
        <a:bodyPr/>
        <a:lstStyle/>
        <a:p>
          <a:r>
            <a:rPr lang="en-IN" dirty="0"/>
            <a:t>Sub Heading</a:t>
          </a:r>
        </a:p>
      </dgm:t>
    </dgm:pt>
    <dgm:pt modelId="{C8794DAD-C24D-4263-9CEB-B53CC0C7EF5F}" type="parTrans" cxnId="{6463EEBE-A1F3-4A89-B171-493105763196}">
      <dgm:prSet/>
      <dgm:spPr/>
      <dgm:t>
        <a:bodyPr/>
        <a:lstStyle/>
        <a:p>
          <a:endParaRPr lang="en-IN"/>
        </a:p>
      </dgm:t>
    </dgm:pt>
    <dgm:pt modelId="{9605FD41-DF27-40A7-8986-40D34217D035}" type="sibTrans" cxnId="{6463EEBE-A1F3-4A89-B171-493105763196}">
      <dgm:prSet/>
      <dgm:spPr/>
      <dgm:t>
        <a:bodyPr/>
        <a:lstStyle/>
        <a:p>
          <a:endParaRPr lang="en-IN"/>
        </a:p>
      </dgm:t>
    </dgm:pt>
    <dgm:pt modelId="{1B6D3494-A1F3-4F4C-A96A-2982E576B0DB}">
      <dgm:prSet phldrT="[Text]" custT="1"/>
      <dgm:spPr/>
      <dgm:t>
        <a:bodyPr/>
        <a:lstStyle/>
        <a:p>
          <a:r>
            <a:rPr lang="en-US" sz="18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dirty="0">
            <a:latin typeface="Calibre Medium" panose="020B0603030202060203"/>
          </a:endParaRPr>
        </a:p>
      </dgm:t>
    </dgm:pt>
    <dgm:pt modelId="{A6B2FC04-B791-442B-9605-EE721AD5826C}" type="parTrans" cxnId="{B116210D-9C91-45A0-83CF-8AD69C556FB1}">
      <dgm:prSet/>
      <dgm:spPr/>
      <dgm:t>
        <a:bodyPr/>
        <a:lstStyle/>
        <a:p>
          <a:endParaRPr lang="en-IN"/>
        </a:p>
      </dgm:t>
    </dgm:pt>
    <dgm:pt modelId="{D7884349-058B-4544-B951-0CC3580779C8}" type="sibTrans" cxnId="{B116210D-9C91-45A0-83CF-8AD69C556FB1}">
      <dgm:prSet/>
      <dgm:spPr/>
      <dgm:t>
        <a:bodyPr/>
        <a:lstStyle/>
        <a:p>
          <a:endParaRPr lang="en-IN"/>
        </a:p>
      </dgm:t>
    </dgm:pt>
    <dgm:pt modelId="{C646E5F6-D9E2-4FD9-AC97-24AD60D546AE}">
      <dgm:prSet phldrT="[Text]" custT="1"/>
      <dgm:spPr/>
      <dgm:t>
        <a:bodyPr/>
        <a:lstStyle/>
        <a:p>
          <a:r>
            <a:rPr lang="en-US" sz="18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dirty="0">
            <a:latin typeface="Calibre Medium" panose="020B0603030202060203"/>
          </a:endParaRPr>
        </a:p>
      </dgm:t>
    </dgm:pt>
    <dgm:pt modelId="{E30B7578-271F-4F9C-BF8E-A255992C44DD}" type="parTrans" cxnId="{5FF16B6E-303B-41A1-BC95-F9953BD82089}">
      <dgm:prSet/>
      <dgm:spPr/>
      <dgm:t>
        <a:bodyPr/>
        <a:lstStyle/>
        <a:p>
          <a:endParaRPr lang="en-IN"/>
        </a:p>
      </dgm:t>
    </dgm:pt>
    <dgm:pt modelId="{D0EA57EB-7FEC-42E6-805A-8E5826E3D7E0}" type="sibTrans" cxnId="{5FF16B6E-303B-41A1-BC95-F9953BD82089}">
      <dgm:prSet/>
      <dgm:spPr/>
      <dgm:t>
        <a:bodyPr/>
        <a:lstStyle/>
        <a:p>
          <a:endParaRPr lang="en-IN"/>
        </a:p>
      </dgm:t>
    </dgm:pt>
    <dgm:pt modelId="{7BC4E3C4-EE2E-42FE-A008-37FEF4815B15}" type="pres">
      <dgm:prSet presAssocID="{02BDD474-E882-41A9-B46C-91025A3B9AE7}" presName="linearFlow" presStyleCnt="0">
        <dgm:presLayoutVars>
          <dgm:dir/>
          <dgm:animLvl val="lvl"/>
          <dgm:resizeHandles val="exact"/>
        </dgm:presLayoutVars>
      </dgm:prSet>
      <dgm:spPr/>
    </dgm:pt>
    <dgm:pt modelId="{FFEC4839-2967-41E7-B424-BE9CFE681492}" type="pres">
      <dgm:prSet presAssocID="{9307FA3C-8F52-44C2-A9A7-E7556CE9181A}" presName="composite" presStyleCnt="0"/>
      <dgm:spPr/>
    </dgm:pt>
    <dgm:pt modelId="{14841AE0-A86D-4FDE-9FED-2646F0C550AA}" type="pres">
      <dgm:prSet presAssocID="{9307FA3C-8F52-44C2-A9A7-E7556CE9181A}" presName="parentText" presStyleLbl="alignNode1" presStyleIdx="0" presStyleCnt="3" custLinFactX="-51229" custLinFactNeighborX="-100000" custLinFactNeighborY="-5551">
        <dgm:presLayoutVars>
          <dgm:chMax val="1"/>
          <dgm:bulletEnabled val="1"/>
        </dgm:presLayoutVars>
      </dgm:prSet>
      <dgm:spPr/>
    </dgm:pt>
    <dgm:pt modelId="{731D5D6D-878D-4D1C-9011-948821DA935C}" type="pres">
      <dgm:prSet presAssocID="{9307FA3C-8F52-44C2-A9A7-E7556CE9181A}" presName="descendantText" presStyleLbl="alignAcc1" presStyleIdx="0" presStyleCnt="3" custLinFactNeighborX="0" custLinFactNeighborY="76">
        <dgm:presLayoutVars>
          <dgm:bulletEnabled val="1"/>
        </dgm:presLayoutVars>
      </dgm:prSet>
      <dgm:spPr/>
    </dgm:pt>
    <dgm:pt modelId="{86502108-B312-4A41-96C3-0F0989BB55DA}" type="pres">
      <dgm:prSet presAssocID="{CD01A7C0-929A-48E5-8460-1411D68A6C89}" presName="sp" presStyleCnt="0"/>
      <dgm:spPr/>
    </dgm:pt>
    <dgm:pt modelId="{8C272063-2B95-4915-B4E9-2452C05E6D3E}" type="pres">
      <dgm:prSet presAssocID="{84030F97-8894-4F20-A626-BD216FDD7C02}" presName="composite" presStyleCnt="0"/>
      <dgm:spPr/>
    </dgm:pt>
    <dgm:pt modelId="{5CD05B77-AEFD-46A7-B62C-26F633D25DFB}" type="pres">
      <dgm:prSet presAssocID="{84030F97-8894-4F20-A626-BD216FDD7C02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4FAA980D-5EDF-401F-84C5-5CF9D3F6A57E}" type="pres">
      <dgm:prSet presAssocID="{84030F97-8894-4F20-A626-BD216FDD7C02}" presName="descendantText" presStyleLbl="alignAcc1" presStyleIdx="1" presStyleCnt="3" custLinFactNeighborY="0">
        <dgm:presLayoutVars>
          <dgm:bulletEnabled val="1"/>
        </dgm:presLayoutVars>
      </dgm:prSet>
      <dgm:spPr/>
    </dgm:pt>
    <dgm:pt modelId="{108FE1B5-B31A-4340-8B8A-15C4F465DBF3}" type="pres">
      <dgm:prSet presAssocID="{230BF142-27B6-4D9D-8C16-0A37B131F16E}" presName="sp" presStyleCnt="0"/>
      <dgm:spPr/>
    </dgm:pt>
    <dgm:pt modelId="{5D434843-1BB2-44CF-8B9E-425B1CEF05F5}" type="pres">
      <dgm:prSet presAssocID="{F38080A5-16FC-4AB8-90CE-E1E09102042F}" presName="composite" presStyleCnt="0"/>
      <dgm:spPr/>
    </dgm:pt>
    <dgm:pt modelId="{313E32C9-A8BA-42C7-BBBC-0BE2CC40B017}" type="pres">
      <dgm:prSet presAssocID="{F38080A5-16FC-4AB8-90CE-E1E09102042F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FE01367D-82EA-4EE6-88E3-09A514F610B2}" type="pres">
      <dgm:prSet presAssocID="{F38080A5-16FC-4AB8-90CE-E1E09102042F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B116210D-9C91-45A0-83CF-8AD69C556FB1}" srcId="{F38080A5-16FC-4AB8-90CE-E1E09102042F}" destId="{1B6D3494-A1F3-4F4C-A96A-2982E576B0DB}" srcOrd="0" destOrd="0" parTransId="{A6B2FC04-B791-442B-9605-EE721AD5826C}" sibTransId="{D7884349-058B-4544-B951-0CC3580779C8}"/>
    <dgm:cxn modelId="{FF9D5F0D-4690-46C2-BE60-DFDDDD527417}" type="presOf" srcId="{02BDD474-E882-41A9-B46C-91025A3B9AE7}" destId="{7BC4E3C4-EE2E-42FE-A008-37FEF4815B15}" srcOrd="0" destOrd="0" presId="urn:microsoft.com/office/officeart/2005/8/layout/chevron2"/>
    <dgm:cxn modelId="{20090323-BF6B-4899-BA99-EBB8FC51E336}" type="presOf" srcId="{84030F97-8894-4F20-A626-BD216FDD7C02}" destId="{5CD05B77-AEFD-46A7-B62C-26F633D25DFB}" srcOrd="0" destOrd="0" presId="urn:microsoft.com/office/officeart/2005/8/layout/chevron2"/>
    <dgm:cxn modelId="{3C912427-3FC6-4997-AA93-CFB5C66F857C}" srcId="{84030F97-8894-4F20-A626-BD216FDD7C02}" destId="{6E8D39A1-7181-4A8C-B4F9-9C36508D5C35}" srcOrd="0" destOrd="0" parTransId="{67E16F4D-EC2C-4F01-A413-7AFDF3199CA6}" sibTransId="{8740CE64-A3DA-4CA8-A8EB-FBAC351A50EE}"/>
    <dgm:cxn modelId="{EA4CCD37-2524-4A2B-A681-FC0F51BBCC30}" type="presOf" srcId="{83E92AD1-E08D-4F29-BFEF-A4A45E41EAE2}" destId="{4FAA980D-5EDF-401F-84C5-5CF9D3F6A57E}" srcOrd="0" destOrd="1" presId="urn:microsoft.com/office/officeart/2005/8/layout/chevron2"/>
    <dgm:cxn modelId="{5185445B-D638-4656-B143-7CC64F5A16B1}" type="presOf" srcId="{6E8D39A1-7181-4A8C-B4F9-9C36508D5C35}" destId="{4FAA980D-5EDF-401F-84C5-5CF9D3F6A57E}" srcOrd="0" destOrd="0" presId="urn:microsoft.com/office/officeart/2005/8/layout/chevron2"/>
    <dgm:cxn modelId="{593FB041-E8F2-4549-9648-420185D10612}" srcId="{84030F97-8894-4F20-A626-BD216FDD7C02}" destId="{83E92AD1-E08D-4F29-BFEF-A4A45E41EAE2}" srcOrd="1" destOrd="0" parTransId="{654A538F-C913-40A3-986F-00136A737E51}" sibTransId="{AE7BA366-CC24-49E4-BD37-40635D1FF452}"/>
    <dgm:cxn modelId="{E29B2642-45F7-439A-A132-9E65EED012AA}" type="presOf" srcId="{C646E5F6-D9E2-4FD9-AC97-24AD60D546AE}" destId="{FE01367D-82EA-4EE6-88E3-09A514F610B2}" srcOrd="0" destOrd="1" presId="urn:microsoft.com/office/officeart/2005/8/layout/chevron2"/>
    <dgm:cxn modelId="{FC7E6142-92D6-4F75-8AFB-C0C4BFD2F2C3}" type="presOf" srcId="{1307F3B2-298D-46B1-9884-AF723AA6D8C0}" destId="{731D5D6D-878D-4D1C-9011-948821DA935C}" srcOrd="0" destOrd="1" presId="urn:microsoft.com/office/officeart/2005/8/layout/chevron2"/>
    <dgm:cxn modelId="{5FF16B6E-303B-41A1-BC95-F9953BD82089}" srcId="{F38080A5-16FC-4AB8-90CE-E1E09102042F}" destId="{C646E5F6-D9E2-4FD9-AC97-24AD60D546AE}" srcOrd="1" destOrd="0" parTransId="{E30B7578-271F-4F9C-BF8E-A255992C44DD}" sibTransId="{D0EA57EB-7FEC-42E6-805A-8E5826E3D7E0}"/>
    <dgm:cxn modelId="{C6EDED89-3123-4290-B7A9-34AB8EFF531B}" type="presOf" srcId="{F38080A5-16FC-4AB8-90CE-E1E09102042F}" destId="{313E32C9-A8BA-42C7-BBBC-0BE2CC40B017}" srcOrd="0" destOrd="0" presId="urn:microsoft.com/office/officeart/2005/8/layout/chevron2"/>
    <dgm:cxn modelId="{A86D2D8B-945A-4D03-9E92-E17C5A1FCF99}" srcId="{02BDD474-E882-41A9-B46C-91025A3B9AE7}" destId="{9307FA3C-8F52-44C2-A9A7-E7556CE9181A}" srcOrd="0" destOrd="0" parTransId="{B2A56A14-2801-45B3-9123-567E02E1B813}" sibTransId="{CD01A7C0-929A-48E5-8460-1411D68A6C89}"/>
    <dgm:cxn modelId="{6F424EA9-9A2C-4033-80DE-AFB346E4B94A}" type="presOf" srcId="{9307FA3C-8F52-44C2-A9A7-E7556CE9181A}" destId="{14841AE0-A86D-4FDE-9FED-2646F0C550AA}" srcOrd="0" destOrd="0" presId="urn:microsoft.com/office/officeart/2005/8/layout/chevron2"/>
    <dgm:cxn modelId="{AD6B1DAC-41E4-4243-993B-841EB3C733C6}" type="presOf" srcId="{1B6D3494-A1F3-4F4C-A96A-2982E576B0DB}" destId="{FE01367D-82EA-4EE6-88E3-09A514F610B2}" srcOrd="0" destOrd="0" presId="urn:microsoft.com/office/officeart/2005/8/layout/chevron2"/>
    <dgm:cxn modelId="{7FD1A2AD-8E83-4438-88CB-2D042431A4AE}" srcId="{9307FA3C-8F52-44C2-A9A7-E7556CE9181A}" destId="{46AF5B33-140C-4F65-8074-06504EBEA044}" srcOrd="0" destOrd="0" parTransId="{F68C3D47-6F44-410F-8A03-D89C36CAA11C}" sibTransId="{B9F21772-DB30-4DE4-8FC9-F85D3B4D9445}"/>
    <dgm:cxn modelId="{9A4E34BA-EC69-4436-AB1E-BC0A5F223393}" srcId="{02BDD474-E882-41A9-B46C-91025A3B9AE7}" destId="{84030F97-8894-4F20-A626-BD216FDD7C02}" srcOrd="1" destOrd="0" parTransId="{2FE7096C-84C7-4EBB-AB1A-5DA7E9C95D4A}" sibTransId="{230BF142-27B6-4D9D-8C16-0A37B131F16E}"/>
    <dgm:cxn modelId="{C1DB7BBB-42F9-46B0-8B94-51918805214F}" type="presOf" srcId="{46AF5B33-140C-4F65-8074-06504EBEA044}" destId="{731D5D6D-878D-4D1C-9011-948821DA935C}" srcOrd="0" destOrd="0" presId="urn:microsoft.com/office/officeart/2005/8/layout/chevron2"/>
    <dgm:cxn modelId="{6463EEBE-A1F3-4A89-B171-493105763196}" srcId="{02BDD474-E882-41A9-B46C-91025A3B9AE7}" destId="{F38080A5-16FC-4AB8-90CE-E1E09102042F}" srcOrd="2" destOrd="0" parTransId="{C8794DAD-C24D-4263-9CEB-B53CC0C7EF5F}" sibTransId="{9605FD41-DF27-40A7-8986-40D34217D035}"/>
    <dgm:cxn modelId="{70CEE2E5-32C9-4C0D-BB12-5196FEC72173}" srcId="{9307FA3C-8F52-44C2-A9A7-E7556CE9181A}" destId="{1307F3B2-298D-46B1-9884-AF723AA6D8C0}" srcOrd="1" destOrd="0" parTransId="{7D1AE911-0061-4301-B8EA-DF546D9716CB}" sibTransId="{11B8F1C9-047C-424F-BFBB-19CB8EA0D369}"/>
    <dgm:cxn modelId="{548136FF-92A0-422B-9C86-8FC5C1DDA074}" type="presParOf" srcId="{7BC4E3C4-EE2E-42FE-A008-37FEF4815B15}" destId="{FFEC4839-2967-41E7-B424-BE9CFE681492}" srcOrd="0" destOrd="0" presId="urn:microsoft.com/office/officeart/2005/8/layout/chevron2"/>
    <dgm:cxn modelId="{3CE61FBC-942D-4DA1-B6F5-938FD4D92BB2}" type="presParOf" srcId="{FFEC4839-2967-41E7-B424-BE9CFE681492}" destId="{14841AE0-A86D-4FDE-9FED-2646F0C550AA}" srcOrd="0" destOrd="0" presId="urn:microsoft.com/office/officeart/2005/8/layout/chevron2"/>
    <dgm:cxn modelId="{6D6E7BA3-6A68-4CBE-939C-D4D0FD9B3152}" type="presParOf" srcId="{FFEC4839-2967-41E7-B424-BE9CFE681492}" destId="{731D5D6D-878D-4D1C-9011-948821DA935C}" srcOrd="1" destOrd="0" presId="urn:microsoft.com/office/officeart/2005/8/layout/chevron2"/>
    <dgm:cxn modelId="{14C3C6BA-5F05-4ECA-9ABE-AB82F10C67A5}" type="presParOf" srcId="{7BC4E3C4-EE2E-42FE-A008-37FEF4815B15}" destId="{86502108-B312-4A41-96C3-0F0989BB55DA}" srcOrd="1" destOrd="0" presId="urn:microsoft.com/office/officeart/2005/8/layout/chevron2"/>
    <dgm:cxn modelId="{1E395D5E-0987-4D5F-A458-89A4DDD44FFF}" type="presParOf" srcId="{7BC4E3C4-EE2E-42FE-A008-37FEF4815B15}" destId="{8C272063-2B95-4915-B4E9-2452C05E6D3E}" srcOrd="2" destOrd="0" presId="urn:microsoft.com/office/officeart/2005/8/layout/chevron2"/>
    <dgm:cxn modelId="{4C582548-712B-47F9-8BA3-5CDFE34FD78E}" type="presParOf" srcId="{8C272063-2B95-4915-B4E9-2452C05E6D3E}" destId="{5CD05B77-AEFD-46A7-B62C-26F633D25DFB}" srcOrd="0" destOrd="0" presId="urn:microsoft.com/office/officeart/2005/8/layout/chevron2"/>
    <dgm:cxn modelId="{A5F32558-4EFC-42AB-8549-E2E62C3CED46}" type="presParOf" srcId="{8C272063-2B95-4915-B4E9-2452C05E6D3E}" destId="{4FAA980D-5EDF-401F-84C5-5CF9D3F6A57E}" srcOrd="1" destOrd="0" presId="urn:microsoft.com/office/officeart/2005/8/layout/chevron2"/>
    <dgm:cxn modelId="{EA46FC4B-B304-44E3-91B2-25BA80E18F7C}" type="presParOf" srcId="{7BC4E3C4-EE2E-42FE-A008-37FEF4815B15}" destId="{108FE1B5-B31A-4340-8B8A-15C4F465DBF3}" srcOrd="3" destOrd="0" presId="urn:microsoft.com/office/officeart/2005/8/layout/chevron2"/>
    <dgm:cxn modelId="{F4877C02-ABF1-4C49-9A8B-437E48153839}" type="presParOf" srcId="{7BC4E3C4-EE2E-42FE-A008-37FEF4815B15}" destId="{5D434843-1BB2-44CF-8B9E-425B1CEF05F5}" srcOrd="4" destOrd="0" presId="urn:microsoft.com/office/officeart/2005/8/layout/chevron2"/>
    <dgm:cxn modelId="{64DE4E4B-6F21-4547-A6C8-64CEEAFD602F}" type="presParOf" srcId="{5D434843-1BB2-44CF-8B9E-425B1CEF05F5}" destId="{313E32C9-A8BA-42C7-BBBC-0BE2CC40B017}" srcOrd="0" destOrd="0" presId="urn:microsoft.com/office/officeart/2005/8/layout/chevron2"/>
    <dgm:cxn modelId="{FA465844-E46C-4143-8344-FBE9632F63EA}" type="presParOf" srcId="{5D434843-1BB2-44CF-8B9E-425B1CEF05F5}" destId="{FE01367D-82EA-4EE6-88E3-09A514F610B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9953C51-9585-42E9-8BD0-29ED6221D70A}" type="doc">
      <dgm:prSet loTypeId="urn:microsoft.com/office/officeart/2005/8/layout/hList7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58A13BA5-D199-4429-8C5D-2CB72E7F0778}">
      <dgm:prSet phldrT="[Text]"/>
      <dgm:spPr/>
      <dgm:t>
        <a:bodyPr/>
        <a:lstStyle/>
        <a:p>
          <a:r>
            <a:rPr lang="en-IN" dirty="0"/>
            <a:t>Sub heading one</a:t>
          </a:r>
        </a:p>
      </dgm:t>
    </dgm:pt>
    <dgm:pt modelId="{A93DC33A-EB09-4FB8-B9B1-31E0D7CD5243}" type="parTrans" cxnId="{0295DBE0-038C-49B3-8C79-6D16EA69F0E8}">
      <dgm:prSet/>
      <dgm:spPr/>
      <dgm:t>
        <a:bodyPr/>
        <a:lstStyle/>
        <a:p>
          <a:endParaRPr lang="en-IN"/>
        </a:p>
      </dgm:t>
    </dgm:pt>
    <dgm:pt modelId="{29E9A010-9B5C-4CCB-B3E7-459D778EC014}" type="sibTrans" cxnId="{0295DBE0-038C-49B3-8C79-6D16EA69F0E8}">
      <dgm:prSet/>
      <dgm:spPr/>
      <dgm:t>
        <a:bodyPr/>
        <a:lstStyle/>
        <a:p>
          <a:endParaRPr lang="en-IN"/>
        </a:p>
      </dgm:t>
    </dgm:pt>
    <dgm:pt modelId="{747440F3-0641-4A11-8CB5-BB2064D882C7}">
      <dgm:prSet phldrT="[Text]"/>
      <dgm:spPr/>
      <dgm:t>
        <a:bodyPr/>
        <a:lstStyle/>
        <a:p>
          <a:r>
            <a:rPr lang="en-IN" dirty="0"/>
            <a:t>Sub heading two</a:t>
          </a:r>
        </a:p>
      </dgm:t>
    </dgm:pt>
    <dgm:pt modelId="{D6460A82-E4D0-4C30-AF85-85AB76F65027}" type="parTrans" cxnId="{EDB71601-59E8-4B1F-93BD-E2E1E9CE71D2}">
      <dgm:prSet/>
      <dgm:spPr/>
      <dgm:t>
        <a:bodyPr/>
        <a:lstStyle/>
        <a:p>
          <a:endParaRPr lang="en-IN"/>
        </a:p>
      </dgm:t>
    </dgm:pt>
    <dgm:pt modelId="{294017C3-5896-4293-A4DF-12C176F19F72}" type="sibTrans" cxnId="{EDB71601-59E8-4B1F-93BD-E2E1E9CE71D2}">
      <dgm:prSet/>
      <dgm:spPr/>
      <dgm:t>
        <a:bodyPr/>
        <a:lstStyle/>
        <a:p>
          <a:endParaRPr lang="en-IN"/>
        </a:p>
      </dgm:t>
    </dgm:pt>
    <dgm:pt modelId="{7D2FA811-53F4-4DB1-A13A-46F810EB6C9A}">
      <dgm:prSet phldrT="[Text]"/>
      <dgm:spPr/>
      <dgm:t>
        <a:bodyPr/>
        <a:lstStyle/>
        <a:p>
          <a:r>
            <a:rPr lang="en-IN" dirty="0"/>
            <a:t>Sub heading three</a:t>
          </a:r>
        </a:p>
      </dgm:t>
    </dgm:pt>
    <dgm:pt modelId="{C78092C4-A5C1-45D8-BC93-B293FDD10148}" type="parTrans" cxnId="{559705F2-5474-4547-8B29-FD3C4FD376CC}">
      <dgm:prSet/>
      <dgm:spPr/>
      <dgm:t>
        <a:bodyPr/>
        <a:lstStyle/>
        <a:p>
          <a:endParaRPr lang="en-IN"/>
        </a:p>
      </dgm:t>
    </dgm:pt>
    <dgm:pt modelId="{69C735D2-5D8B-414C-BE16-9AF84E3A1DCC}" type="sibTrans" cxnId="{559705F2-5474-4547-8B29-FD3C4FD376CC}">
      <dgm:prSet/>
      <dgm:spPr/>
      <dgm:t>
        <a:bodyPr/>
        <a:lstStyle/>
        <a:p>
          <a:endParaRPr lang="en-IN"/>
        </a:p>
      </dgm:t>
    </dgm:pt>
    <dgm:pt modelId="{A283E587-235E-40CF-B8DA-7413078E7A6E}">
      <dgm:prSet/>
      <dgm:spPr/>
      <dgm:t>
        <a:bodyPr/>
        <a:lstStyle/>
        <a:p>
          <a:r>
            <a:rPr lang="en-IN" dirty="0"/>
            <a:t>Sub heading four</a:t>
          </a:r>
        </a:p>
      </dgm:t>
    </dgm:pt>
    <dgm:pt modelId="{5DBA96C6-5DF8-4953-A999-FC71F383DE2A}" type="parTrans" cxnId="{D70C75B0-A18D-494C-8B67-DDE90B8A4CE1}">
      <dgm:prSet/>
      <dgm:spPr/>
      <dgm:t>
        <a:bodyPr/>
        <a:lstStyle/>
        <a:p>
          <a:endParaRPr lang="en-IN"/>
        </a:p>
      </dgm:t>
    </dgm:pt>
    <dgm:pt modelId="{8B2555E9-A9EF-4E33-A48B-863B78583ACA}" type="sibTrans" cxnId="{D70C75B0-A18D-494C-8B67-DDE90B8A4CE1}">
      <dgm:prSet/>
      <dgm:spPr/>
      <dgm:t>
        <a:bodyPr/>
        <a:lstStyle/>
        <a:p>
          <a:endParaRPr lang="en-IN"/>
        </a:p>
      </dgm:t>
    </dgm:pt>
    <dgm:pt modelId="{A68A7EF7-29FE-4FAB-AAC7-BD9B47F46994}">
      <dgm:prSet/>
      <dgm:spPr/>
      <dgm:t>
        <a:bodyPr/>
        <a:lstStyle/>
        <a:p>
          <a:r>
            <a:rPr lang="en-IN" dirty="0"/>
            <a:t>Sub heading five</a:t>
          </a:r>
        </a:p>
      </dgm:t>
    </dgm:pt>
    <dgm:pt modelId="{D818F70D-AE28-47DD-A4F8-D2D1B1AAAAE9}" type="parTrans" cxnId="{F966C533-BD94-494F-9378-74AE3268EB1F}">
      <dgm:prSet/>
      <dgm:spPr/>
      <dgm:t>
        <a:bodyPr/>
        <a:lstStyle/>
        <a:p>
          <a:endParaRPr lang="en-IN"/>
        </a:p>
      </dgm:t>
    </dgm:pt>
    <dgm:pt modelId="{F62E15A7-278F-4D6E-B9C7-0AA6B755A831}" type="sibTrans" cxnId="{F966C533-BD94-494F-9378-74AE3268EB1F}">
      <dgm:prSet/>
      <dgm:spPr/>
      <dgm:t>
        <a:bodyPr/>
        <a:lstStyle/>
        <a:p>
          <a:endParaRPr lang="en-IN"/>
        </a:p>
      </dgm:t>
    </dgm:pt>
    <dgm:pt modelId="{7E84A269-2532-4353-808D-C500D2766E5F}" type="pres">
      <dgm:prSet presAssocID="{99953C51-9585-42E9-8BD0-29ED6221D70A}" presName="Name0" presStyleCnt="0">
        <dgm:presLayoutVars>
          <dgm:dir/>
          <dgm:resizeHandles val="exact"/>
        </dgm:presLayoutVars>
      </dgm:prSet>
      <dgm:spPr/>
    </dgm:pt>
    <dgm:pt modelId="{8EBA77A4-8287-4EEE-9D9B-7FDD1D1218B0}" type="pres">
      <dgm:prSet presAssocID="{99953C51-9585-42E9-8BD0-29ED6221D70A}" presName="fgShape" presStyleLbl="fgShp" presStyleIdx="0" presStyleCnt="1"/>
      <dgm:spPr/>
    </dgm:pt>
    <dgm:pt modelId="{A30D1170-55F4-43D3-A133-C88DFD09BED2}" type="pres">
      <dgm:prSet presAssocID="{99953C51-9585-42E9-8BD0-29ED6221D70A}" presName="linComp" presStyleCnt="0"/>
      <dgm:spPr/>
    </dgm:pt>
    <dgm:pt modelId="{40CEE4A3-DA58-4C02-B34F-69C997E165FB}" type="pres">
      <dgm:prSet presAssocID="{58A13BA5-D199-4429-8C5D-2CB72E7F0778}" presName="compNode" presStyleCnt="0"/>
      <dgm:spPr/>
    </dgm:pt>
    <dgm:pt modelId="{76403751-4637-4F1A-8778-020B3803EA50}" type="pres">
      <dgm:prSet presAssocID="{58A13BA5-D199-4429-8C5D-2CB72E7F0778}" presName="bkgdShape" presStyleLbl="node1" presStyleIdx="0" presStyleCnt="5"/>
      <dgm:spPr/>
    </dgm:pt>
    <dgm:pt modelId="{40134A20-1057-427C-ACD5-AA264C25BDCC}" type="pres">
      <dgm:prSet presAssocID="{58A13BA5-D199-4429-8C5D-2CB72E7F0778}" presName="nodeTx" presStyleLbl="node1" presStyleIdx="0" presStyleCnt="5">
        <dgm:presLayoutVars>
          <dgm:bulletEnabled val="1"/>
        </dgm:presLayoutVars>
      </dgm:prSet>
      <dgm:spPr/>
    </dgm:pt>
    <dgm:pt modelId="{74F1CC06-1BCD-48C7-BB7A-AAE05A859280}" type="pres">
      <dgm:prSet presAssocID="{58A13BA5-D199-4429-8C5D-2CB72E7F0778}" presName="invisiNode" presStyleLbl="node1" presStyleIdx="0" presStyleCnt="5"/>
      <dgm:spPr/>
    </dgm:pt>
    <dgm:pt modelId="{F7E311C0-56BE-42A9-88CA-0A1CAF6059B4}" type="pres">
      <dgm:prSet presAssocID="{58A13BA5-D199-4429-8C5D-2CB72E7F0778}" presName="imagNode" presStyleLbl="fgImgPlace1" presStyleIdx="0" presStyleCnt="5"/>
      <dgm:spPr/>
    </dgm:pt>
    <dgm:pt modelId="{E0D7CD6A-57A6-443D-AD52-97F70DF95CA5}" type="pres">
      <dgm:prSet presAssocID="{29E9A010-9B5C-4CCB-B3E7-459D778EC014}" presName="sibTrans" presStyleLbl="sibTrans2D1" presStyleIdx="0" presStyleCnt="0"/>
      <dgm:spPr/>
    </dgm:pt>
    <dgm:pt modelId="{4BD31981-63AA-41D1-A2E7-A6C2B9DCD469}" type="pres">
      <dgm:prSet presAssocID="{747440F3-0641-4A11-8CB5-BB2064D882C7}" presName="compNode" presStyleCnt="0"/>
      <dgm:spPr/>
    </dgm:pt>
    <dgm:pt modelId="{F5D74E9D-80D7-47B7-960E-7FC9F735D50C}" type="pres">
      <dgm:prSet presAssocID="{747440F3-0641-4A11-8CB5-BB2064D882C7}" presName="bkgdShape" presStyleLbl="node1" presStyleIdx="1" presStyleCnt="5"/>
      <dgm:spPr/>
    </dgm:pt>
    <dgm:pt modelId="{E9461AC8-4CE2-4131-B704-010694E0DAAE}" type="pres">
      <dgm:prSet presAssocID="{747440F3-0641-4A11-8CB5-BB2064D882C7}" presName="nodeTx" presStyleLbl="node1" presStyleIdx="1" presStyleCnt="5">
        <dgm:presLayoutVars>
          <dgm:bulletEnabled val="1"/>
        </dgm:presLayoutVars>
      </dgm:prSet>
      <dgm:spPr/>
    </dgm:pt>
    <dgm:pt modelId="{86B5C644-363B-4763-BF3B-9B175B1D1BD6}" type="pres">
      <dgm:prSet presAssocID="{747440F3-0641-4A11-8CB5-BB2064D882C7}" presName="invisiNode" presStyleLbl="node1" presStyleIdx="1" presStyleCnt="5"/>
      <dgm:spPr/>
    </dgm:pt>
    <dgm:pt modelId="{2B98B3FA-BF3C-4586-8E49-FDCF1281D69F}" type="pres">
      <dgm:prSet presAssocID="{747440F3-0641-4A11-8CB5-BB2064D882C7}" presName="imagNode" presStyleLbl="fgImgPlace1" presStyleIdx="1" presStyleCnt="5"/>
      <dgm:spPr/>
    </dgm:pt>
    <dgm:pt modelId="{7E6B6EB6-C559-4C69-8781-24E0352AC436}" type="pres">
      <dgm:prSet presAssocID="{294017C3-5896-4293-A4DF-12C176F19F72}" presName="sibTrans" presStyleLbl="sibTrans2D1" presStyleIdx="0" presStyleCnt="0"/>
      <dgm:spPr/>
    </dgm:pt>
    <dgm:pt modelId="{A9A19515-4C98-4CB6-A408-8DB65A265DC2}" type="pres">
      <dgm:prSet presAssocID="{7D2FA811-53F4-4DB1-A13A-46F810EB6C9A}" presName="compNode" presStyleCnt="0"/>
      <dgm:spPr/>
    </dgm:pt>
    <dgm:pt modelId="{164C89CC-C290-4638-8ECC-AD048A0C7C29}" type="pres">
      <dgm:prSet presAssocID="{7D2FA811-53F4-4DB1-A13A-46F810EB6C9A}" presName="bkgdShape" presStyleLbl="node1" presStyleIdx="2" presStyleCnt="5"/>
      <dgm:spPr/>
    </dgm:pt>
    <dgm:pt modelId="{6C95F0F4-52C4-453C-81F9-80D0AA260D15}" type="pres">
      <dgm:prSet presAssocID="{7D2FA811-53F4-4DB1-A13A-46F810EB6C9A}" presName="nodeTx" presStyleLbl="node1" presStyleIdx="2" presStyleCnt="5">
        <dgm:presLayoutVars>
          <dgm:bulletEnabled val="1"/>
        </dgm:presLayoutVars>
      </dgm:prSet>
      <dgm:spPr/>
    </dgm:pt>
    <dgm:pt modelId="{7F1E3E2E-13D9-42A7-8366-D20853B810FF}" type="pres">
      <dgm:prSet presAssocID="{7D2FA811-53F4-4DB1-A13A-46F810EB6C9A}" presName="invisiNode" presStyleLbl="node1" presStyleIdx="2" presStyleCnt="5"/>
      <dgm:spPr/>
    </dgm:pt>
    <dgm:pt modelId="{A849B7E5-C1A2-40D0-9F74-6CB63A9452D1}" type="pres">
      <dgm:prSet presAssocID="{7D2FA811-53F4-4DB1-A13A-46F810EB6C9A}" presName="imagNode" presStyleLbl="fgImgPlace1" presStyleIdx="2" presStyleCnt="5"/>
      <dgm:spPr/>
    </dgm:pt>
    <dgm:pt modelId="{C126D9FB-6798-4F79-AB40-50F1D7D7254C}" type="pres">
      <dgm:prSet presAssocID="{69C735D2-5D8B-414C-BE16-9AF84E3A1DCC}" presName="sibTrans" presStyleLbl="sibTrans2D1" presStyleIdx="0" presStyleCnt="0"/>
      <dgm:spPr/>
    </dgm:pt>
    <dgm:pt modelId="{4AFBE726-4709-4FB4-A302-04FAC25C4419}" type="pres">
      <dgm:prSet presAssocID="{A283E587-235E-40CF-B8DA-7413078E7A6E}" presName="compNode" presStyleCnt="0"/>
      <dgm:spPr/>
    </dgm:pt>
    <dgm:pt modelId="{4C847C3E-3A10-4201-B771-DEAD8F9D1690}" type="pres">
      <dgm:prSet presAssocID="{A283E587-235E-40CF-B8DA-7413078E7A6E}" presName="bkgdShape" presStyleLbl="node1" presStyleIdx="3" presStyleCnt="5"/>
      <dgm:spPr/>
    </dgm:pt>
    <dgm:pt modelId="{0ACE5184-C1B6-49C5-B8AB-F9827AE3896E}" type="pres">
      <dgm:prSet presAssocID="{A283E587-235E-40CF-B8DA-7413078E7A6E}" presName="nodeTx" presStyleLbl="node1" presStyleIdx="3" presStyleCnt="5">
        <dgm:presLayoutVars>
          <dgm:bulletEnabled val="1"/>
        </dgm:presLayoutVars>
      </dgm:prSet>
      <dgm:spPr/>
    </dgm:pt>
    <dgm:pt modelId="{089B90AE-BFC8-45D1-A364-F4ED46236470}" type="pres">
      <dgm:prSet presAssocID="{A283E587-235E-40CF-B8DA-7413078E7A6E}" presName="invisiNode" presStyleLbl="node1" presStyleIdx="3" presStyleCnt="5"/>
      <dgm:spPr/>
    </dgm:pt>
    <dgm:pt modelId="{98E01AC8-4A55-4731-936D-46FB053546DE}" type="pres">
      <dgm:prSet presAssocID="{A283E587-235E-40CF-B8DA-7413078E7A6E}" presName="imagNode" presStyleLbl="fgImgPlace1" presStyleIdx="3" presStyleCnt="5"/>
      <dgm:spPr/>
    </dgm:pt>
    <dgm:pt modelId="{CD12305E-0D38-4B7C-81C3-17E91A96BDB9}" type="pres">
      <dgm:prSet presAssocID="{8B2555E9-A9EF-4E33-A48B-863B78583ACA}" presName="sibTrans" presStyleLbl="sibTrans2D1" presStyleIdx="0" presStyleCnt="0"/>
      <dgm:spPr/>
    </dgm:pt>
    <dgm:pt modelId="{43306720-2466-43BB-AF3B-7D7F3503A553}" type="pres">
      <dgm:prSet presAssocID="{A68A7EF7-29FE-4FAB-AAC7-BD9B47F46994}" presName="compNode" presStyleCnt="0"/>
      <dgm:spPr/>
    </dgm:pt>
    <dgm:pt modelId="{4386BFE5-67BD-4240-A196-0B14210ECF3B}" type="pres">
      <dgm:prSet presAssocID="{A68A7EF7-29FE-4FAB-AAC7-BD9B47F46994}" presName="bkgdShape" presStyleLbl="node1" presStyleIdx="4" presStyleCnt="5"/>
      <dgm:spPr/>
    </dgm:pt>
    <dgm:pt modelId="{98DBDB1A-3A9D-416A-9E3D-C3BB592D10D8}" type="pres">
      <dgm:prSet presAssocID="{A68A7EF7-29FE-4FAB-AAC7-BD9B47F46994}" presName="nodeTx" presStyleLbl="node1" presStyleIdx="4" presStyleCnt="5">
        <dgm:presLayoutVars>
          <dgm:bulletEnabled val="1"/>
        </dgm:presLayoutVars>
      </dgm:prSet>
      <dgm:spPr/>
    </dgm:pt>
    <dgm:pt modelId="{34577CAD-2EC9-495C-BD8F-AD96F35E2027}" type="pres">
      <dgm:prSet presAssocID="{A68A7EF7-29FE-4FAB-AAC7-BD9B47F46994}" presName="invisiNode" presStyleLbl="node1" presStyleIdx="4" presStyleCnt="5"/>
      <dgm:spPr/>
    </dgm:pt>
    <dgm:pt modelId="{84894512-4CE2-469A-8E9C-F1F1FBBB94B2}" type="pres">
      <dgm:prSet presAssocID="{A68A7EF7-29FE-4FAB-AAC7-BD9B47F46994}" presName="imagNode" presStyleLbl="fgImgPlace1" presStyleIdx="4" presStyleCnt="5"/>
      <dgm:spPr/>
    </dgm:pt>
  </dgm:ptLst>
  <dgm:cxnLst>
    <dgm:cxn modelId="{EDB71601-59E8-4B1F-93BD-E2E1E9CE71D2}" srcId="{99953C51-9585-42E9-8BD0-29ED6221D70A}" destId="{747440F3-0641-4A11-8CB5-BB2064D882C7}" srcOrd="1" destOrd="0" parTransId="{D6460A82-E4D0-4C30-AF85-85AB76F65027}" sibTransId="{294017C3-5896-4293-A4DF-12C176F19F72}"/>
    <dgm:cxn modelId="{CCA7DF14-3002-43A8-9566-0B3B7F354E79}" type="presOf" srcId="{747440F3-0641-4A11-8CB5-BB2064D882C7}" destId="{E9461AC8-4CE2-4131-B704-010694E0DAAE}" srcOrd="1" destOrd="0" presId="urn:microsoft.com/office/officeart/2005/8/layout/hList7"/>
    <dgm:cxn modelId="{99F1F118-010C-4AC0-9224-55016A694D34}" type="presOf" srcId="{7D2FA811-53F4-4DB1-A13A-46F810EB6C9A}" destId="{164C89CC-C290-4638-8ECC-AD048A0C7C29}" srcOrd="0" destOrd="0" presId="urn:microsoft.com/office/officeart/2005/8/layout/hList7"/>
    <dgm:cxn modelId="{F966C533-BD94-494F-9378-74AE3268EB1F}" srcId="{99953C51-9585-42E9-8BD0-29ED6221D70A}" destId="{A68A7EF7-29FE-4FAB-AAC7-BD9B47F46994}" srcOrd="4" destOrd="0" parTransId="{D818F70D-AE28-47DD-A4F8-D2D1B1AAAAE9}" sibTransId="{F62E15A7-278F-4D6E-B9C7-0AA6B755A831}"/>
    <dgm:cxn modelId="{F4A83834-1EFA-401A-8C1C-9DE140EF2420}" type="presOf" srcId="{294017C3-5896-4293-A4DF-12C176F19F72}" destId="{7E6B6EB6-C559-4C69-8781-24E0352AC436}" srcOrd="0" destOrd="0" presId="urn:microsoft.com/office/officeart/2005/8/layout/hList7"/>
    <dgm:cxn modelId="{FBCC1536-2300-4E65-97D5-77BDE6DDBE18}" type="presOf" srcId="{747440F3-0641-4A11-8CB5-BB2064D882C7}" destId="{F5D74E9D-80D7-47B7-960E-7FC9F735D50C}" srcOrd="0" destOrd="0" presId="urn:microsoft.com/office/officeart/2005/8/layout/hList7"/>
    <dgm:cxn modelId="{D2B82B37-14E1-4D83-B2E2-AC22A3B0BFDC}" type="presOf" srcId="{A283E587-235E-40CF-B8DA-7413078E7A6E}" destId="{4C847C3E-3A10-4201-B771-DEAD8F9D1690}" srcOrd="0" destOrd="0" presId="urn:microsoft.com/office/officeart/2005/8/layout/hList7"/>
    <dgm:cxn modelId="{EA89185B-5F01-4631-BC47-E2A5CFCAFE94}" type="presOf" srcId="{69C735D2-5D8B-414C-BE16-9AF84E3A1DCC}" destId="{C126D9FB-6798-4F79-AB40-50F1D7D7254C}" srcOrd="0" destOrd="0" presId="urn:microsoft.com/office/officeart/2005/8/layout/hList7"/>
    <dgm:cxn modelId="{AEAE3643-F04A-408C-B07B-07E8BBFF6B28}" type="presOf" srcId="{58A13BA5-D199-4429-8C5D-2CB72E7F0778}" destId="{76403751-4637-4F1A-8778-020B3803EA50}" srcOrd="0" destOrd="0" presId="urn:microsoft.com/office/officeart/2005/8/layout/hList7"/>
    <dgm:cxn modelId="{057B3C48-BE1D-49EB-B3D0-D927CDDD633C}" type="presOf" srcId="{99953C51-9585-42E9-8BD0-29ED6221D70A}" destId="{7E84A269-2532-4353-808D-C500D2766E5F}" srcOrd="0" destOrd="0" presId="urn:microsoft.com/office/officeart/2005/8/layout/hList7"/>
    <dgm:cxn modelId="{9558254A-9E37-4548-8EED-900E5D363EC6}" type="presOf" srcId="{29E9A010-9B5C-4CCB-B3E7-459D778EC014}" destId="{E0D7CD6A-57A6-443D-AD52-97F70DF95CA5}" srcOrd="0" destOrd="0" presId="urn:microsoft.com/office/officeart/2005/8/layout/hList7"/>
    <dgm:cxn modelId="{B00CD285-2A83-4323-85BD-306317E7DF36}" type="presOf" srcId="{7D2FA811-53F4-4DB1-A13A-46F810EB6C9A}" destId="{6C95F0F4-52C4-453C-81F9-80D0AA260D15}" srcOrd="1" destOrd="0" presId="urn:microsoft.com/office/officeart/2005/8/layout/hList7"/>
    <dgm:cxn modelId="{338C148D-BE87-4AA7-AF89-4418DB56CEFC}" type="presOf" srcId="{8B2555E9-A9EF-4E33-A48B-863B78583ACA}" destId="{CD12305E-0D38-4B7C-81C3-17E91A96BDB9}" srcOrd="0" destOrd="0" presId="urn:microsoft.com/office/officeart/2005/8/layout/hList7"/>
    <dgm:cxn modelId="{D70C75B0-A18D-494C-8B67-DDE90B8A4CE1}" srcId="{99953C51-9585-42E9-8BD0-29ED6221D70A}" destId="{A283E587-235E-40CF-B8DA-7413078E7A6E}" srcOrd="3" destOrd="0" parTransId="{5DBA96C6-5DF8-4953-A999-FC71F383DE2A}" sibTransId="{8B2555E9-A9EF-4E33-A48B-863B78583ACA}"/>
    <dgm:cxn modelId="{70D2E5CC-6444-4F4D-9699-24C2F7351ED2}" type="presOf" srcId="{A283E587-235E-40CF-B8DA-7413078E7A6E}" destId="{0ACE5184-C1B6-49C5-B8AB-F9827AE3896E}" srcOrd="1" destOrd="0" presId="urn:microsoft.com/office/officeart/2005/8/layout/hList7"/>
    <dgm:cxn modelId="{2C4AF2D3-4F2C-4A32-B496-4B50D3575F0E}" type="presOf" srcId="{A68A7EF7-29FE-4FAB-AAC7-BD9B47F46994}" destId="{4386BFE5-67BD-4240-A196-0B14210ECF3B}" srcOrd="0" destOrd="0" presId="urn:microsoft.com/office/officeart/2005/8/layout/hList7"/>
    <dgm:cxn modelId="{0295DBE0-038C-49B3-8C79-6D16EA69F0E8}" srcId="{99953C51-9585-42E9-8BD0-29ED6221D70A}" destId="{58A13BA5-D199-4429-8C5D-2CB72E7F0778}" srcOrd="0" destOrd="0" parTransId="{A93DC33A-EB09-4FB8-B9B1-31E0D7CD5243}" sibTransId="{29E9A010-9B5C-4CCB-B3E7-459D778EC014}"/>
    <dgm:cxn modelId="{559705F2-5474-4547-8B29-FD3C4FD376CC}" srcId="{99953C51-9585-42E9-8BD0-29ED6221D70A}" destId="{7D2FA811-53F4-4DB1-A13A-46F810EB6C9A}" srcOrd="2" destOrd="0" parTransId="{C78092C4-A5C1-45D8-BC93-B293FDD10148}" sibTransId="{69C735D2-5D8B-414C-BE16-9AF84E3A1DCC}"/>
    <dgm:cxn modelId="{978785F6-FB65-409D-8A0E-E5746345734E}" type="presOf" srcId="{58A13BA5-D199-4429-8C5D-2CB72E7F0778}" destId="{40134A20-1057-427C-ACD5-AA264C25BDCC}" srcOrd="1" destOrd="0" presId="urn:microsoft.com/office/officeart/2005/8/layout/hList7"/>
    <dgm:cxn modelId="{D0CF1CFE-5B84-4CE1-9994-9A4DACFEC58D}" type="presOf" srcId="{A68A7EF7-29FE-4FAB-AAC7-BD9B47F46994}" destId="{98DBDB1A-3A9D-416A-9E3D-C3BB592D10D8}" srcOrd="1" destOrd="0" presId="urn:microsoft.com/office/officeart/2005/8/layout/hList7"/>
    <dgm:cxn modelId="{CA9F348A-5001-4C97-A1D2-D2E573D5FCBB}" type="presParOf" srcId="{7E84A269-2532-4353-808D-C500D2766E5F}" destId="{8EBA77A4-8287-4EEE-9D9B-7FDD1D1218B0}" srcOrd="0" destOrd="0" presId="urn:microsoft.com/office/officeart/2005/8/layout/hList7"/>
    <dgm:cxn modelId="{56BE75FB-B91C-4522-8D02-FAD978AB5387}" type="presParOf" srcId="{7E84A269-2532-4353-808D-C500D2766E5F}" destId="{A30D1170-55F4-43D3-A133-C88DFD09BED2}" srcOrd="1" destOrd="0" presId="urn:microsoft.com/office/officeart/2005/8/layout/hList7"/>
    <dgm:cxn modelId="{B40A96A0-843B-408B-8E82-F3D7DF171EDC}" type="presParOf" srcId="{A30D1170-55F4-43D3-A133-C88DFD09BED2}" destId="{40CEE4A3-DA58-4C02-B34F-69C997E165FB}" srcOrd="0" destOrd="0" presId="urn:microsoft.com/office/officeart/2005/8/layout/hList7"/>
    <dgm:cxn modelId="{762557EA-49FF-4EC0-9601-A7994B7D922B}" type="presParOf" srcId="{40CEE4A3-DA58-4C02-B34F-69C997E165FB}" destId="{76403751-4637-4F1A-8778-020B3803EA50}" srcOrd="0" destOrd="0" presId="urn:microsoft.com/office/officeart/2005/8/layout/hList7"/>
    <dgm:cxn modelId="{E6456D7E-5AA3-4D63-9AE6-7D3C43D6FB04}" type="presParOf" srcId="{40CEE4A3-DA58-4C02-B34F-69C997E165FB}" destId="{40134A20-1057-427C-ACD5-AA264C25BDCC}" srcOrd="1" destOrd="0" presId="urn:microsoft.com/office/officeart/2005/8/layout/hList7"/>
    <dgm:cxn modelId="{80C9B9F1-B48C-4E75-AD7D-6B12DDF4561E}" type="presParOf" srcId="{40CEE4A3-DA58-4C02-B34F-69C997E165FB}" destId="{74F1CC06-1BCD-48C7-BB7A-AAE05A859280}" srcOrd="2" destOrd="0" presId="urn:microsoft.com/office/officeart/2005/8/layout/hList7"/>
    <dgm:cxn modelId="{3E2ACEB3-7744-4090-A454-6D36BA7C61B6}" type="presParOf" srcId="{40CEE4A3-DA58-4C02-B34F-69C997E165FB}" destId="{F7E311C0-56BE-42A9-88CA-0A1CAF6059B4}" srcOrd="3" destOrd="0" presId="urn:microsoft.com/office/officeart/2005/8/layout/hList7"/>
    <dgm:cxn modelId="{13C4FE9A-BA2F-4838-9429-FD4D8F6C841E}" type="presParOf" srcId="{A30D1170-55F4-43D3-A133-C88DFD09BED2}" destId="{E0D7CD6A-57A6-443D-AD52-97F70DF95CA5}" srcOrd="1" destOrd="0" presId="urn:microsoft.com/office/officeart/2005/8/layout/hList7"/>
    <dgm:cxn modelId="{94BB25B4-C6DF-4BA0-9241-BD1CBCBEFD0E}" type="presParOf" srcId="{A30D1170-55F4-43D3-A133-C88DFD09BED2}" destId="{4BD31981-63AA-41D1-A2E7-A6C2B9DCD469}" srcOrd="2" destOrd="0" presId="urn:microsoft.com/office/officeart/2005/8/layout/hList7"/>
    <dgm:cxn modelId="{52B64867-0401-4CA8-BE90-222D97805855}" type="presParOf" srcId="{4BD31981-63AA-41D1-A2E7-A6C2B9DCD469}" destId="{F5D74E9D-80D7-47B7-960E-7FC9F735D50C}" srcOrd="0" destOrd="0" presId="urn:microsoft.com/office/officeart/2005/8/layout/hList7"/>
    <dgm:cxn modelId="{6621746B-362F-42CD-9B27-55B6DF817818}" type="presParOf" srcId="{4BD31981-63AA-41D1-A2E7-A6C2B9DCD469}" destId="{E9461AC8-4CE2-4131-B704-010694E0DAAE}" srcOrd="1" destOrd="0" presId="urn:microsoft.com/office/officeart/2005/8/layout/hList7"/>
    <dgm:cxn modelId="{F17B0D1D-E752-4FB5-AE45-4861DCA4FDC6}" type="presParOf" srcId="{4BD31981-63AA-41D1-A2E7-A6C2B9DCD469}" destId="{86B5C644-363B-4763-BF3B-9B175B1D1BD6}" srcOrd="2" destOrd="0" presId="urn:microsoft.com/office/officeart/2005/8/layout/hList7"/>
    <dgm:cxn modelId="{1667782B-DC1A-4241-BB58-41EF6555F347}" type="presParOf" srcId="{4BD31981-63AA-41D1-A2E7-A6C2B9DCD469}" destId="{2B98B3FA-BF3C-4586-8E49-FDCF1281D69F}" srcOrd="3" destOrd="0" presId="urn:microsoft.com/office/officeart/2005/8/layout/hList7"/>
    <dgm:cxn modelId="{34187A72-8649-4461-994D-39F916B06C7A}" type="presParOf" srcId="{A30D1170-55F4-43D3-A133-C88DFD09BED2}" destId="{7E6B6EB6-C559-4C69-8781-24E0352AC436}" srcOrd="3" destOrd="0" presId="urn:microsoft.com/office/officeart/2005/8/layout/hList7"/>
    <dgm:cxn modelId="{56577A9D-D9A4-41AC-A029-3F087C7BA3B5}" type="presParOf" srcId="{A30D1170-55F4-43D3-A133-C88DFD09BED2}" destId="{A9A19515-4C98-4CB6-A408-8DB65A265DC2}" srcOrd="4" destOrd="0" presId="urn:microsoft.com/office/officeart/2005/8/layout/hList7"/>
    <dgm:cxn modelId="{3B2DC8D2-E300-451E-9907-3CBEFEE622AB}" type="presParOf" srcId="{A9A19515-4C98-4CB6-A408-8DB65A265DC2}" destId="{164C89CC-C290-4638-8ECC-AD048A0C7C29}" srcOrd="0" destOrd="0" presId="urn:microsoft.com/office/officeart/2005/8/layout/hList7"/>
    <dgm:cxn modelId="{9D99B760-BC0A-4549-B911-250344812B67}" type="presParOf" srcId="{A9A19515-4C98-4CB6-A408-8DB65A265DC2}" destId="{6C95F0F4-52C4-453C-81F9-80D0AA260D15}" srcOrd="1" destOrd="0" presId="urn:microsoft.com/office/officeart/2005/8/layout/hList7"/>
    <dgm:cxn modelId="{1FCBF9C7-E8EB-4283-A953-CB07C245DC64}" type="presParOf" srcId="{A9A19515-4C98-4CB6-A408-8DB65A265DC2}" destId="{7F1E3E2E-13D9-42A7-8366-D20853B810FF}" srcOrd="2" destOrd="0" presId="urn:microsoft.com/office/officeart/2005/8/layout/hList7"/>
    <dgm:cxn modelId="{3EC512A6-C5D1-41FF-808B-252AC57FE0F2}" type="presParOf" srcId="{A9A19515-4C98-4CB6-A408-8DB65A265DC2}" destId="{A849B7E5-C1A2-40D0-9F74-6CB63A9452D1}" srcOrd="3" destOrd="0" presId="urn:microsoft.com/office/officeart/2005/8/layout/hList7"/>
    <dgm:cxn modelId="{0CCCB611-4802-441F-81E9-1E1ACFC2BB47}" type="presParOf" srcId="{A30D1170-55F4-43D3-A133-C88DFD09BED2}" destId="{C126D9FB-6798-4F79-AB40-50F1D7D7254C}" srcOrd="5" destOrd="0" presId="urn:microsoft.com/office/officeart/2005/8/layout/hList7"/>
    <dgm:cxn modelId="{2EDAEA4D-FC5C-44BD-AD55-3D18DB27B2DC}" type="presParOf" srcId="{A30D1170-55F4-43D3-A133-C88DFD09BED2}" destId="{4AFBE726-4709-4FB4-A302-04FAC25C4419}" srcOrd="6" destOrd="0" presId="urn:microsoft.com/office/officeart/2005/8/layout/hList7"/>
    <dgm:cxn modelId="{4D66B734-2E17-4F06-9B1F-9F5B57A1DB9F}" type="presParOf" srcId="{4AFBE726-4709-4FB4-A302-04FAC25C4419}" destId="{4C847C3E-3A10-4201-B771-DEAD8F9D1690}" srcOrd="0" destOrd="0" presId="urn:microsoft.com/office/officeart/2005/8/layout/hList7"/>
    <dgm:cxn modelId="{2FE2ECAB-78D6-46A5-AC6C-36A1AA8049F0}" type="presParOf" srcId="{4AFBE726-4709-4FB4-A302-04FAC25C4419}" destId="{0ACE5184-C1B6-49C5-B8AB-F9827AE3896E}" srcOrd="1" destOrd="0" presId="urn:microsoft.com/office/officeart/2005/8/layout/hList7"/>
    <dgm:cxn modelId="{0111B0F8-301D-4842-9DC5-C90821B89338}" type="presParOf" srcId="{4AFBE726-4709-4FB4-A302-04FAC25C4419}" destId="{089B90AE-BFC8-45D1-A364-F4ED46236470}" srcOrd="2" destOrd="0" presId="urn:microsoft.com/office/officeart/2005/8/layout/hList7"/>
    <dgm:cxn modelId="{1B67B178-C23F-4EB9-8CF3-A6EE4B9B05A9}" type="presParOf" srcId="{4AFBE726-4709-4FB4-A302-04FAC25C4419}" destId="{98E01AC8-4A55-4731-936D-46FB053546DE}" srcOrd="3" destOrd="0" presId="urn:microsoft.com/office/officeart/2005/8/layout/hList7"/>
    <dgm:cxn modelId="{CF2E4201-1875-40BD-B173-B7F3F5930B0E}" type="presParOf" srcId="{A30D1170-55F4-43D3-A133-C88DFD09BED2}" destId="{CD12305E-0D38-4B7C-81C3-17E91A96BDB9}" srcOrd="7" destOrd="0" presId="urn:microsoft.com/office/officeart/2005/8/layout/hList7"/>
    <dgm:cxn modelId="{A7061415-5888-4B63-9F71-21C0582CF293}" type="presParOf" srcId="{A30D1170-55F4-43D3-A133-C88DFD09BED2}" destId="{43306720-2466-43BB-AF3B-7D7F3503A553}" srcOrd="8" destOrd="0" presId="urn:microsoft.com/office/officeart/2005/8/layout/hList7"/>
    <dgm:cxn modelId="{BA824484-C784-4357-A30A-7D26312DA15B}" type="presParOf" srcId="{43306720-2466-43BB-AF3B-7D7F3503A553}" destId="{4386BFE5-67BD-4240-A196-0B14210ECF3B}" srcOrd="0" destOrd="0" presId="urn:microsoft.com/office/officeart/2005/8/layout/hList7"/>
    <dgm:cxn modelId="{3D571230-F609-48DD-9CBD-A88A39C5E0E0}" type="presParOf" srcId="{43306720-2466-43BB-AF3B-7D7F3503A553}" destId="{98DBDB1A-3A9D-416A-9E3D-C3BB592D10D8}" srcOrd="1" destOrd="0" presId="urn:microsoft.com/office/officeart/2005/8/layout/hList7"/>
    <dgm:cxn modelId="{D9DA8F67-4945-4D07-AFDB-DCADCA24457C}" type="presParOf" srcId="{43306720-2466-43BB-AF3B-7D7F3503A553}" destId="{34577CAD-2EC9-495C-BD8F-AD96F35E2027}" srcOrd="2" destOrd="0" presId="urn:microsoft.com/office/officeart/2005/8/layout/hList7"/>
    <dgm:cxn modelId="{52C622FA-91C7-4B73-8F39-9891AF4E7B24}" type="presParOf" srcId="{43306720-2466-43BB-AF3B-7D7F3503A553}" destId="{84894512-4CE2-469A-8E9C-F1F1FBBB94B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9115BED-C6FA-4039-A7FF-0735C7276D44}" type="doc">
      <dgm:prSet loTypeId="urn:microsoft.com/office/officeart/2005/8/layout/pList2" loCatId="list" qsTypeId="urn:microsoft.com/office/officeart/2005/8/quickstyle/simple1" qsCatId="simple" csTypeId="urn:microsoft.com/office/officeart/2005/8/colors/colorful1" csCatId="colorful" phldr="1"/>
      <dgm:spPr/>
    </dgm:pt>
    <dgm:pt modelId="{F8B2DA62-CCF7-4FD9-B380-8229A812721A}">
      <dgm:prSet phldrT="[Text]"/>
      <dgm:spPr/>
      <dgm:t>
        <a:bodyPr/>
        <a:lstStyle/>
        <a:p>
          <a:r>
            <a:rPr lang="en-IN" dirty="0"/>
            <a:t>Sub heading one</a:t>
          </a:r>
        </a:p>
      </dgm:t>
    </dgm:pt>
    <dgm:pt modelId="{56713573-7549-45F1-B10B-17F4FFC35E0B}" type="parTrans" cxnId="{AF8E1ECD-35AC-4114-B050-7E4539231B1B}">
      <dgm:prSet/>
      <dgm:spPr/>
      <dgm:t>
        <a:bodyPr/>
        <a:lstStyle/>
        <a:p>
          <a:endParaRPr lang="en-IN"/>
        </a:p>
      </dgm:t>
    </dgm:pt>
    <dgm:pt modelId="{2B0DE80A-A6EB-4CE7-9DBE-F2651063CCF0}" type="sibTrans" cxnId="{AF8E1ECD-35AC-4114-B050-7E4539231B1B}">
      <dgm:prSet/>
      <dgm:spPr/>
      <dgm:t>
        <a:bodyPr/>
        <a:lstStyle/>
        <a:p>
          <a:endParaRPr lang="en-IN"/>
        </a:p>
      </dgm:t>
    </dgm:pt>
    <dgm:pt modelId="{4005548D-EACD-4B0E-97AC-50782581FBEC}">
      <dgm:prSet phldrT="[Text]"/>
      <dgm:spPr/>
      <dgm:t>
        <a:bodyPr/>
        <a:lstStyle/>
        <a:p>
          <a:r>
            <a:rPr lang="en-IN" dirty="0"/>
            <a:t>Sub heading two</a:t>
          </a:r>
        </a:p>
      </dgm:t>
    </dgm:pt>
    <dgm:pt modelId="{19CAE396-C0FF-419B-990F-98D8C5831960}" type="parTrans" cxnId="{68D1D0F3-BF8C-4B23-95D3-1013E5800A7D}">
      <dgm:prSet/>
      <dgm:spPr/>
      <dgm:t>
        <a:bodyPr/>
        <a:lstStyle/>
        <a:p>
          <a:endParaRPr lang="en-IN"/>
        </a:p>
      </dgm:t>
    </dgm:pt>
    <dgm:pt modelId="{7F00A8EF-7DB2-4FE7-A862-E108B4023C63}" type="sibTrans" cxnId="{68D1D0F3-BF8C-4B23-95D3-1013E5800A7D}">
      <dgm:prSet/>
      <dgm:spPr/>
      <dgm:t>
        <a:bodyPr/>
        <a:lstStyle/>
        <a:p>
          <a:endParaRPr lang="en-IN"/>
        </a:p>
      </dgm:t>
    </dgm:pt>
    <dgm:pt modelId="{5D760F59-A520-4626-89B6-66E5FE3D365A}">
      <dgm:prSet phldrT="[Text]"/>
      <dgm:spPr/>
      <dgm:t>
        <a:bodyPr/>
        <a:lstStyle/>
        <a:p>
          <a:r>
            <a:rPr lang="en-IN" dirty="0"/>
            <a:t>Sub heading three</a:t>
          </a:r>
        </a:p>
      </dgm:t>
    </dgm:pt>
    <dgm:pt modelId="{1B33D2B6-1A71-4991-9CE3-39174E493FE3}" type="sibTrans" cxnId="{49222B31-CA40-49FC-83B2-659FC2532253}">
      <dgm:prSet/>
      <dgm:spPr/>
      <dgm:t>
        <a:bodyPr/>
        <a:lstStyle/>
        <a:p>
          <a:endParaRPr lang="en-IN"/>
        </a:p>
      </dgm:t>
    </dgm:pt>
    <dgm:pt modelId="{506E5069-F0AA-4928-A9D8-5A1DE2144E5B}" type="parTrans" cxnId="{49222B31-CA40-49FC-83B2-659FC2532253}">
      <dgm:prSet/>
      <dgm:spPr/>
      <dgm:t>
        <a:bodyPr/>
        <a:lstStyle/>
        <a:p>
          <a:endParaRPr lang="en-IN"/>
        </a:p>
      </dgm:t>
    </dgm:pt>
    <dgm:pt modelId="{83BE92F2-16AC-42C9-96FA-DC3EE9B06376}">
      <dgm:prSet phldrT="[Text]"/>
      <dgm:spPr/>
      <dgm:t>
        <a:bodyPr/>
        <a:lstStyle/>
        <a:p>
          <a:r>
            <a:rPr lang="en-IN" dirty="0"/>
            <a:t>Sub heading four</a:t>
          </a:r>
        </a:p>
      </dgm:t>
    </dgm:pt>
    <dgm:pt modelId="{99473F7B-36B9-4F7D-930F-CD24865EF722}" type="parTrans" cxnId="{D4B80E12-AE40-402E-A747-7A23E7AFD3A0}">
      <dgm:prSet/>
      <dgm:spPr/>
      <dgm:t>
        <a:bodyPr/>
        <a:lstStyle/>
        <a:p>
          <a:endParaRPr lang="en-IN"/>
        </a:p>
      </dgm:t>
    </dgm:pt>
    <dgm:pt modelId="{71D85DEC-246D-4D72-B896-0F51E4CF22C1}" type="sibTrans" cxnId="{D4B80E12-AE40-402E-A747-7A23E7AFD3A0}">
      <dgm:prSet/>
      <dgm:spPr/>
      <dgm:t>
        <a:bodyPr/>
        <a:lstStyle/>
        <a:p>
          <a:endParaRPr lang="en-IN"/>
        </a:p>
      </dgm:t>
    </dgm:pt>
    <dgm:pt modelId="{67EB4C01-9B41-449E-82D3-AB8EC0BA1E0C}" type="pres">
      <dgm:prSet presAssocID="{89115BED-C6FA-4039-A7FF-0735C7276D44}" presName="Name0" presStyleCnt="0">
        <dgm:presLayoutVars>
          <dgm:dir/>
          <dgm:resizeHandles val="exact"/>
        </dgm:presLayoutVars>
      </dgm:prSet>
      <dgm:spPr/>
    </dgm:pt>
    <dgm:pt modelId="{33EFA050-CB37-40E4-A573-FEB2A1F4C13D}" type="pres">
      <dgm:prSet presAssocID="{89115BED-C6FA-4039-A7FF-0735C7276D44}" presName="bkgdShp" presStyleLbl="alignAccFollowNode1" presStyleIdx="0" presStyleCnt="1"/>
      <dgm:spPr/>
    </dgm:pt>
    <dgm:pt modelId="{9A8DAA7F-7850-4936-AEFD-5AA0667621D7}" type="pres">
      <dgm:prSet presAssocID="{89115BED-C6FA-4039-A7FF-0735C7276D44}" presName="linComp" presStyleCnt="0"/>
      <dgm:spPr/>
    </dgm:pt>
    <dgm:pt modelId="{B9C8B752-F5A1-43A9-94A9-9C3DC817C12B}" type="pres">
      <dgm:prSet presAssocID="{F8B2DA62-CCF7-4FD9-B380-8229A812721A}" presName="compNode" presStyleCnt="0"/>
      <dgm:spPr/>
    </dgm:pt>
    <dgm:pt modelId="{74667F5F-7C35-4665-A16A-0330B23F92D5}" type="pres">
      <dgm:prSet presAssocID="{F8B2DA62-CCF7-4FD9-B380-8229A812721A}" presName="node" presStyleLbl="node1" presStyleIdx="0" presStyleCnt="4">
        <dgm:presLayoutVars>
          <dgm:bulletEnabled val="1"/>
        </dgm:presLayoutVars>
      </dgm:prSet>
      <dgm:spPr/>
    </dgm:pt>
    <dgm:pt modelId="{12EEF78F-5870-43F4-8ABE-4544319590F5}" type="pres">
      <dgm:prSet presAssocID="{F8B2DA62-CCF7-4FD9-B380-8229A812721A}" presName="invisiNode" presStyleLbl="node1" presStyleIdx="0" presStyleCnt="4"/>
      <dgm:spPr/>
    </dgm:pt>
    <dgm:pt modelId="{BEA563CC-AFC0-4D84-8772-F2770FAE4488}" type="pres">
      <dgm:prSet presAssocID="{F8B2DA62-CCF7-4FD9-B380-8229A812721A}" presName="imagNode" presStyleLbl="fgImgPlace1" presStyleIdx="0" presStyleCnt="4"/>
      <dgm:spPr/>
    </dgm:pt>
    <dgm:pt modelId="{E8E99B74-ECC1-42D4-8EF1-11AC9ADA0C93}" type="pres">
      <dgm:prSet presAssocID="{2B0DE80A-A6EB-4CE7-9DBE-F2651063CCF0}" presName="sibTrans" presStyleLbl="sibTrans2D1" presStyleIdx="0" presStyleCnt="0"/>
      <dgm:spPr/>
    </dgm:pt>
    <dgm:pt modelId="{BA2DDA9C-BCA4-4C62-B2A4-6FECCDFA0DBB}" type="pres">
      <dgm:prSet presAssocID="{4005548D-EACD-4B0E-97AC-50782581FBEC}" presName="compNode" presStyleCnt="0"/>
      <dgm:spPr/>
    </dgm:pt>
    <dgm:pt modelId="{01671BE4-721F-4562-BD5C-0456CF414075}" type="pres">
      <dgm:prSet presAssocID="{4005548D-EACD-4B0E-97AC-50782581FBEC}" presName="node" presStyleLbl="node1" presStyleIdx="1" presStyleCnt="4">
        <dgm:presLayoutVars>
          <dgm:bulletEnabled val="1"/>
        </dgm:presLayoutVars>
      </dgm:prSet>
      <dgm:spPr/>
    </dgm:pt>
    <dgm:pt modelId="{F83F13E8-82BE-4722-A841-21122B0EC75A}" type="pres">
      <dgm:prSet presAssocID="{4005548D-EACD-4B0E-97AC-50782581FBEC}" presName="invisiNode" presStyleLbl="node1" presStyleIdx="1" presStyleCnt="4"/>
      <dgm:spPr/>
    </dgm:pt>
    <dgm:pt modelId="{44A23CB1-A46B-4E29-B7A6-B648FD79F70F}" type="pres">
      <dgm:prSet presAssocID="{4005548D-EACD-4B0E-97AC-50782581FBEC}" presName="imagNode" presStyleLbl="fgImgPlace1" presStyleIdx="1" presStyleCnt="4"/>
      <dgm:spPr/>
    </dgm:pt>
    <dgm:pt modelId="{27BA04CF-5180-4B05-B152-41447A48CFB8}" type="pres">
      <dgm:prSet presAssocID="{7F00A8EF-7DB2-4FE7-A862-E108B4023C63}" presName="sibTrans" presStyleLbl="sibTrans2D1" presStyleIdx="0" presStyleCnt="0"/>
      <dgm:spPr/>
    </dgm:pt>
    <dgm:pt modelId="{D093EDAF-2E7A-455C-A2D8-45AAD1E73DB1}" type="pres">
      <dgm:prSet presAssocID="{5D760F59-A520-4626-89B6-66E5FE3D365A}" presName="compNode" presStyleCnt="0"/>
      <dgm:spPr/>
    </dgm:pt>
    <dgm:pt modelId="{DE1FEF55-7D9F-4D75-BE79-2E548FE6B127}" type="pres">
      <dgm:prSet presAssocID="{5D760F59-A520-4626-89B6-66E5FE3D365A}" presName="node" presStyleLbl="node1" presStyleIdx="2" presStyleCnt="4">
        <dgm:presLayoutVars>
          <dgm:bulletEnabled val="1"/>
        </dgm:presLayoutVars>
      </dgm:prSet>
      <dgm:spPr/>
    </dgm:pt>
    <dgm:pt modelId="{2F4D3044-2E17-4969-B53E-5AF6B4501DF9}" type="pres">
      <dgm:prSet presAssocID="{5D760F59-A520-4626-89B6-66E5FE3D365A}" presName="invisiNode" presStyleLbl="node1" presStyleIdx="2" presStyleCnt="4"/>
      <dgm:spPr/>
    </dgm:pt>
    <dgm:pt modelId="{36D3D1E8-50AA-46EF-8A45-998EF472E632}" type="pres">
      <dgm:prSet presAssocID="{5D760F59-A520-4626-89B6-66E5FE3D365A}" presName="imagNode" presStyleLbl="fgImgPlace1" presStyleIdx="2" presStyleCnt="4"/>
      <dgm:spPr/>
    </dgm:pt>
    <dgm:pt modelId="{5D6879EF-265B-443D-BE40-96F61B1FAD37}" type="pres">
      <dgm:prSet presAssocID="{1B33D2B6-1A71-4991-9CE3-39174E493FE3}" presName="sibTrans" presStyleLbl="sibTrans2D1" presStyleIdx="0" presStyleCnt="0"/>
      <dgm:spPr/>
    </dgm:pt>
    <dgm:pt modelId="{5B41C367-560D-4EE5-9505-B22CCA319AAC}" type="pres">
      <dgm:prSet presAssocID="{83BE92F2-16AC-42C9-96FA-DC3EE9B06376}" presName="compNode" presStyleCnt="0"/>
      <dgm:spPr/>
    </dgm:pt>
    <dgm:pt modelId="{EFFF0354-1863-4E69-81BC-0D43884EC3FA}" type="pres">
      <dgm:prSet presAssocID="{83BE92F2-16AC-42C9-96FA-DC3EE9B06376}" presName="node" presStyleLbl="node1" presStyleIdx="3" presStyleCnt="4">
        <dgm:presLayoutVars>
          <dgm:bulletEnabled val="1"/>
        </dgm:presLayoutVars>
      </dgm:prSet>
      <dgm:spPr/>
    </dgm:pt>
    <dgm:pt modelId="{8B92787C-999D-41CB-A78E-B811B27C3674}" type="pres">
      <dgm:prSet presAssocID="{83BE92F2-16AC-42C9-96FA-DC3EE9B06376}" presName="invisiNode" presStyleLbl="node1" presStyleIdx="3" presStyleCnt="4"/>
      <dgm:spPr/>
    </dgm:pt>
    <dgm:pt modelId="{0AE33F2C-2A0C-4658-8B09-E1A2457AB175}" type="pres">
      <dgm:prSet presAssocID="{83BE92F2-16AC-42C9-96FA-DC3EE9B06376}" presName="imagNode" presStyleLbl="fgImgPlace1" presStyleIdx="3" presStyleCnt="4"/>
      <dgm:spPr/>
    </dgm:pt>
  </dgm:ptLst>
  <dgm:cxnLst>
    <dgm:cxn modelId="{3ED98C00-BA21-4E9B-87AD-BDDE0EAD4585}" type="presOf" srcId="{F8B2DA62-CCF7-4FD9-B380-8229A812721A}" destId="{74667F5F-7C35-4665-A16A-0330B23F92D5}" srcOrd="0" destOrd="0" presId="urn:microsoft.com/office/officeart/2005/8/layout/pList2"/>
    <dgm:cxn modelId="{D4B80E12-AE40-402E-A747-7A23E7AFD3A0}" srcId="{89115BED-C6FA-4039-A7FF-0735C7276D44}" destId="{83BE92F2-16AC-42C9-96FA-DC3EE9B06376}" srcOrd="3" destOrd="0" parTransId="{99473F7B-36B9-4F7D-930F-CD24865EF722}" sibTransId="{71D85DEC-246D-4D72-B896-0F51E4CF22C1}"/>
    <dgm:cxn modelId="{08446319-D5AB-4B7A-9E41-DC564A9F58C9}" type="presOf" srcId="{2B0DE80A-A6EB-4CE7-9DBE-F2651063CCF0}" destId="{E8E99B74-ECC1-42D4-8EF1-11AC9ADA0C93}" srcOrd="0" destOrd="0" presId="urn:microsoft.com/office/officeart/2005/8/layout/pList2"/>
    <dgm:cxn modelId="{49222B31-CA40-49FC-83B2-659FC2532253}" srcId="{89115BED-C6FA-4039-A7FF-0735C7276D44}" destId="{5D760F59-A520-4626-89B6-66E5FE3D365A}" srcOrd="2" destOrd="0" parTransId="{506E5069-F0AA-4928-A9D8-5A1DE2144E5B}" sibTransId="{1B33D2B6-1A71-4991-9CE3-39174E493FE3}"/>
    <dgm:cxn modelId="{75314050-691A-4018-AC37-14C4E28E6882}" type="presOf" srcId="{7F00A8EF-7DB2-4FE7-A862-E108B4023C63}" destId="{27BA04CF-5180-4B05-B152-41447A48CFB8}" srcOrd="0" destOrd="0" presId="urn:microsoft.com/office/officeart/2005/8/layout/pList2"/>
    <dgm:cxn modelId="{809C7475-0312-4F8A-935D-38B0C0F47283}" type="presOf" srcId="{5D760F59-A520-4626-89B6-66E5FE3D365A}" destId="{DE1FEF55-7D9F-4D75-BE79-2E548FE6B127}" srcOrd="0" destOrd="0" presId="urn:microsoft.com/office/officeart/2005/8/layout/pList2"/>
    <dgm:cxn modelId="{B019D97B-2035-4F6C-B649-20AEC15B212E}" type="presOf" srcId="{83BE92F2-16AC-42C9-96FA-DC3EE9B06376}" destId="{EFFF0354-1863-4E69-81BC-0D43884EC3FA}" srcOrd="0" destOrd="0" presId="urn:microsoft.com/office/officeart/2005/8/layout/pList2"/>
    <dgm:cxn modelId="{34DDA29E-03FF-4A9A-B8E4-990386338DD4}" type="presOf" srcId="{89115BED-C6FA-4039-A7FF-0735C7276D44}" destId="{67EB4C01-9B41-449E-82D3-AB8EC0BA1E0C}" srcOrd="0" destOrd="0" presId="urn:microsoft.com/office/officeart/2005/8/layout/pList2"/>
    <dgm:cxn modelId="{7B2517A3-1FB6-43CF-8A85-AC93CC4B1C32}" type="presOf" srcId="{4005548D-EACD-4B0E-97AC-50782581FBEC}" destId="{01671BE4-721F-4562-BD5C-0456CF414075}" srcOrd="0" destOrd="0" presId="urn:microsoft.com/office/officeart/2005/8/layout/pList2"/>
    <dgm:cxn modelId="{AF8E1ECD-35AC-4114-B050-7E4539231B1B}" srcId="{89115BED-C6FA-4039-A7FF-0735C7276D44}" destId="{F8B2DA62-CCF7-4FD9-B380-8229A812721A}" srcOrd="0" destOrd="0" parTransId="{56713573-7549-45F1-B10B-17F4FFC35E0B}" sibTransId="{2B0DE80A-A6EB-4CE7-9DBE-F2651063CCF0}"/>
    <dgm:cxn modelId="{29C3C4F0-1320-41F9-B673-0A8B48A97DD2}" type="presOf" srcId="{1B33D2B6-1A71-4991-9CE3-39174E493FE3}" destId="{5D6879EF-265B-443D-BE40-96F61B1FAD37}" srcOrd="0" destOrd="0" presId="urn:microsoft.com/office/officeart/2005/8/layout/pList2"/>
    <dgm:cxn modelId="{68D1D0F3-BF8C-4B23-95D3-1013E5800A7D}" srcId="{89115BED-C6FA-4039-A7FF-0735C7276D44}" destId="{4005548D-EACD-4B0E-97AC-50782581FBEC}" srcOrd="1" destOrd="0" parTransId="{19CAE396-C0FF-419B-990F-98D8C5831960}" sibTransId="{7F00A8EF-7DB2-4FE7-A862-E108B4023C63}"/>
    <dgm:cxn modelId="{38EDA795-C6E7-4F63-8C9C-1C0F7A53F52D}" type="presParOf" srcId="{67EB4C01-9B41-449E-82D3-AB8EC0BA1E0C}" destId="{33EFA050-CB37-40E4-A573-FEB2A1F4C13D}" srcOrd="0" destOrd="0" presId="urn:microsoft.com/office/officeart/2005/8/layout/pList2"/>
    <dgm:cxn modelId="{579979A6-8962-479A-96B6-4C4F0F0D8931}" type="presParOf" srcId="{67EB4C01-9B41-449E-82D3-AB8EC0BA1E0C}" destId="{9A8DAA7F-7850-4936-AEFD-5AA0667621D7}" srcOrd="1" destOrd="0" presId="urn:microsoft.com/office/officeart/2005/8/layout/pList2"/>
    <dgm:cxn modelId="{6442ED88-513B-4B56-9DD5-7946D2F36B46}" type="presParOf" srcId="{9A8DAA7F-7850-4936-AEFD-5AA0667621D7}" destId="{B9C8B752-F5A1-43A9-94A9-9C3DC817C12B}" srcOrd="0" destOrd="0" presId="urn:microsoft.com/office/officeart/2005/8/layout/pList2"/>
    <dgm:cxn modelId="{FD487076-A32B-439E-8743-B9AF446A2299}" type="presParOf" srcId="{B9C8B752-F5A1-43A9-94A9-9C3DC817C12B}" destId="{74667F5F-7C35-4665-A16A-0330B23F92D5}" srcOrd="0" destOrd="0" presId="urn:microsoft.com/office/officeart/2005/8/layout/pList2"/>
    <dgm:cxn modelId="{92BE3B37-AA2E-44E8-B7DE-30E7877AAF25}" type="presParOf" srcId="{B9C8B752-F5A1-43A9-94A9-9C3DC817C12B}" destId="{12EEF78F-5870-43F4-8ABE-4544319590F5}" srcOrd="1" destOrd="0" presId="urn:microsoft.com/office/officeart/2005/8/layout/pList2"/>
    <dgm:cxn modelId="{B2AAB1EB-C829-4203-83D2-22B2066C38BB}" type="presParOf" srcId="{B9C8B752-F5A1-43A9-94A9-9C3DC817C12B}" destId="{BEA563CC-AFC0-4D84-8772-F2770FAE4488}" srcOrd="2" destOrd="0" presId="urn:microsoft.com/office/officeart/2005/8/layout/pList2"/>
    <dgm:cxn modelId="{1782D0BA-EDD4-4FC1-BDD3-1708E08580F2}" type="presParOf" srcId="{9A8DAA7F-7850-4936-AEFD-5AA0667621D7}" destId="{E8E99B74-ECC1-42D4-8EF1-11AC9ADA0C93}" srcOrd="1" destOrd="0" presId="urn:microsoft.com/office/officeart/2005/8/layout/pList2"/>
    <dgm:cxn modelId="{BDCE4DC2-3BD8-45E1-BF31-31E09393E92A}" type="presParOf" srcId="{9A8DAA7F-7850-4936-AEFD-5AA0667621D7}" destId="{BA2DDA9C-BCA4-4C62-B2A4-6FECCDFA0DBB}" srcOrd="2" destOrd="0" presId="urn:microsoft.com/office/officeart/2005/8/layout/pList2"/>
    <dgm:cxn modelId="{C3C4284F-6B9E-4C61-AF4F-DE6605BDA567}" type="presParOf" srcId="{BA2DDA9C-BCA4-4C62-B2A4-6FECCDFA0DBB}" destId="{01671BE4-721F-4562-BD5C-0456CF414075}" srcOrd="0" destOrd="0" presId="urn:microsoft.com/office/officeart/2005/8/layout/pList2"/>
    <dgm:cxn modelId="{4C72D0A9-4797-4667-9270-17530072E242}" type="presParOf" srcId="{BA2DDA9C-BCA4-4C62-B2A4-6FECCDFA0DBB}" destId="{F83F13E8-82BE-4722-A841-21122B0EC75A}" srcOrd="1" destOrd="0" presId="urn:microsoft.com/office/officeart/2005/8/layout/pList2"/>
    <dgm:cxn modelId="{F782C75A-04E9-4B72-A0CF-FD164330D4F5}" type="presParOf" srcId="{BA2DDA9C-BCA4-4C62-B2A4-6FECCDFA0DBB}" destId="{44A23CB1-A46B-4E29-B7A6-B648FD79F70F}" srcOrd="2" destOrd="0" presId="urn:microsoft.com/office/officeart/2005/8/layout/pList2"/>
    <dgm:cxn modelId="{49F9BF7C-58E0-47BA-A7AA-236F966272A9}" type="presParOf" srcId="{9A8DAA7F-7850-4936-AEFD-5AA0667621D7}" destId="{27BA04CF-5180-4B05-B152-41447A48CFB8}" srcOrd="3" destOrd="0" presId="urn:microsoft.com/office/officeart/2005/8/layout/pList2"/>
    <dgm:cxn modelId="{BE3F6A9F-CBE1-43D6-830A-675C05A44660}" type="presParOf" srcId="{9A8DAA7F-7850-4936-AEFD-5AA0667621D7}" destId="{D093EDAF-2E7A-455C-A2D8-45AAD1E73DB1}" srcOrd="4" destOrd="0" presId="urn:microsoft.com/office/officeart/2005/8/layout/pList2"/>
    <dgm:cxn modelId="{074EB578-6D8C-4874-A831-F245E691C2E7}" type="presParOf" srcId="{D093EDAF-2E7A-455C-A2D8-45AAD1E73DB1}" destId="{DE1FEF55-7D9F-4D75-BE79-2E548FE6B127}" srcOrd="0" destOrd="0" presId="urn:microsoft.com/office/officeart/2005/8/layout/pList2"/>
    <dgm:cxn modelId="{BE706283-E52E-456B-B5EE-4A8477B3DE48}" type="presParOf" srcId="{D093EDAF-2E7A-455C-A2D8-45AAD1E73DB1}" destId="{2F4D3044-2E17-4969-B53E-5AF6B4501DF9}" srcOrd="1" destOrd="0" presId="urn:microsoft.com/office/officeart/2005/8/layout/pList2"/>
    <dgm:cxn modelId="{D6FFE303-7E75-445A-83E5-E90FC0858C73}" type="presParOf" srcId="{D093EDAF-2E7A-455C-A2D8-45AAD1E73DB1}" destId="{36D3D1E8-50AA-46EF-8A45-998EF472E632}" srcOrd="2" destOrd="0" presId="urn:microsoft.com/office/officeart/2005/8/layout/pList2"/>
    <dgm:cxn modelId="{2A73699F-F417-4E95-98C5-BCBFD961C2AD}" type="presParOf" srcId="{9A8DAA7F-7850-4936-AEFD-5AA0667621D7}" destId="{5D6879EF-265B-443D-BE40-96F61B1FAD37}" srcOrd="5" destOrd="0" presId="urn:microsoft.com/office/officeart/2005/8/layout/pList2"/>
    <dgm:cxn modelId="{886F4B87-1239-4749-83E9-08D8AD51F262}" type="presParOf" srcId="{9A8DAA7F-7850-4936-AEFD-5AA0667621D7}" destId="{5B41C367-560D-4EE5-9505-B22CCA319AAC}" srcOrd="6" destOrd="0" presId="urn:microsoft.com/office/officeart/2005/8/layout/pList2"/>
    <dgm:cxn modelId="{734A2193-FC63-44E0-8F32-B67095A62777}" type="presParOf" srcId="{5B41C367-560D-4EE5-9505-B22CCA319AAC}" destId="{EFFF0354-1863-4E69-81BC-0D43884EC3FA}" srcOrd="0" destOrd="0" presId="urn:microsoft.com/office/officeart/2005/8/layout/pList2"/>
    <dgm:cxn modelId="{9FE92386-E062-4128-9B6C-1687B01E4093}" type="presParOf" srcId="{5B41C367-560D-4EE5-9505-B22CCA319AAC}" destId="{8B92787C-999D-41CB-A78E-B811B27C3674}" srcOrd="1" destOrd="0" presId="urn:microsoft.com/office/officeart/2005/8/layout/pList2"/>
    <dgm:cxn modelId="{83E9D4DE-D9EB-461A-8848-76EEA3528DE6}" type="presParOf" srcId="{5B41C367-560D-4EE5-9505-B22CCA319AAC}" destId="{0AE33F2C-2A0C-4658-8B09-E1A2457AB175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645FAE9-37BD-4ADB-B71B-50A8CED01DDF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E2E01380-D97A-4949-B50E-D5797E7740B4}">
      <dgm:prSet phldrT="[Text]" custT="1"/>
      <dgm:spPr/>
      <dgm:t>
        <a:bodyPr/>
        <a:lstStyle/>
        <a:p>
          <a:r>
            <a:rPr lang="en-IN" sz="2400" dirty="0"/>
            <a:t>Sub heading one</a:t>
          </a:r>
        </a:p>
      </dgm:t>
    </dgm:pt>
    <dgm:pt modelId="{E4200959-2862-43B2-921D-3EE20F2E9E28}" type="parTrans" cxnId="{5D27E9FA-E7B0-4FD1-85B7-D233476C3895}">
      <dgm:prSet/>
      <dgm:spPr/>
      <dgm:t>
        <a:bodyPr/>
        <a:lstStyle/>
        <a:p>
          <a:endParaRPr lang="en-IN"/>
        </a:p>
      </dgm:t>
    </dgm:pt>
    <dgm:pt modelId="{318DC6BD-57FE-47FB-92D6-71BC1D002E23}" type="sibTrans" cxnId="{5D27E9FA-E7B0-4FD1-85B7-D233476C3895}">
      <dgm:prSet/>
      <dgm:spPr/>
      <dgm:t>
        <a:bodyPr/>
        <a:lstStyle/>
        <a:p>
          <a:endParaRPr lang="en-IN"/>
        </a:p>
      </dgm:t>
    </dgm:pt>
    <dgm:pt modelId="{DA38F708-7CC7-4838-98FB-D0BA9C388D63}">
      <dgm:prSet phldrT="[Text]" custT="1"/>
      <dgm:spPr/>
      <dgm:t>
        <a:bodyPr/>
        <a:lstStyle/>
        <a:p>
          <a:r>
            <a:rPr lang="en-US" sz="180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dirty="0"/>
        </a:p>
      </dgm:t>
    </dgm:pt>
    <dgm:pt modelId="{E4401C52-308E-4953-9B3D-142A6ADE5D29}" type="parTrans" cxnId="{A24FC916-3A2F-4768-8CD7-9C3509437D40}">
      <dgm:prSet/>
      <dgm:spPr/>
      <dgm:t>
        <a:bodyPr/>
        <a:lstStyle/>
        <a:p>
          <a:endParaRPr lang="en-IN"/>
        </a:p>
      </dgm:t>
    </dgm:pt>
    <dgm:pt modelId="{C4CFD4EF-8964-41D0-8348-F80033E6BC8A}" type="sibTrans" cxnId="{A24FC916-3A2F-4768-8CD7-9C3509437D40}">
      <dgm:prSet/>
      <dgm:spPr/>
      <dgm:t>
        <a:bodyPr/>
        <a:lstStyle/>
        <a:p>
          <a:endParaRPr lang="en-IN"/>
        </a:p>
      </dgm:t>
    </dgm:pt>
    <dgm:pt modelId="{52681AEA-0D94-4255-BEDC-12CE1B1E6A3D}">
      <dgm:prSet phldrT="[Text]" custT="1"/>
      <dgm:spPr/>
      <dgm:t>
        <a:bodyPr/>
        <a:lstStyle/>
        <a:p>
          <a:r>
            <a:rPr lang="en-US" sz="180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dirty="0"/>
        </a:p>
      </dgm:t>
    </dgm:pt>
    <dgm:pt modelId="{49FE35C6-F9DA-4352-AB46-6F646E4632DE}" type="parTrans" cxnId="{BCD460E5-5093-45FE-AA7C-8FEAB8E78978}">
      <dgm:prSet/>
      <dgm:spPr/>
      <dgm:t>
        <a:bodyPr/>
        <a:lstStyle/>
        <a:p>
          <a:endParaRPr lang="en-IN"/>
        </a:p>
      </dgm:t>
    </dgm:pt>
    <dgm:pt modelId="{9FEFDDED-F22B-448D-BA5E-CF08D8B114EE}" type="sibTrans" cxnId="{BCD460E5-5093-45FE-AA7C-8FEAB8E78978}">
      <dgm:prSet/>
      <dgm:spPr/>
      <dgm:t>
        <a:bodyPr/>
        <a:lstStyle/>
        <a:p>
          <a:endParaRPr lang="en-IN"/>
        </a:p>
      </dgm:t>
    </dgm:pt>
    <dgm:pt modelId="{CFF7292D-B52D-46BF-932F-BAE7E8E534BD}">
      <dgm:prSet phldrT="[Text]" custT="1"/>
      <dgm:spPr/>
      <dgm:t>
        <a:bodyPr/>
        <a:lstStyle/>
        <a:p>
          <a:r>
            <a:rPr lang="en-IN" sz="2400" dirty="0"/>
            <a:t>Sub heading two</a:t>
          </a:r>
        </a:p>
      </dgm:t>
    </dgm:pt>
    <dgm:pt modelId="{7BA70B06-3D0C-4336-81C4-9B5DC1546560}" type="parTrans" cxnId="{2AAB39B3-9ACB-42B3-BDF4-FA6C9040A5A8}">
      <dgm:prSet/>
      <dgm:spPr/>
      <dgm:t>
        <a:bodyPr/>
        <a:lstStyle/>
        <a:p>
          <a:endParaRPr lang="en-IN"/>
        </a:p>
      </dgm:t>
    </dgm:pt>
    <dgm:pt modelId="{8BE5EA84-6A67-47D0-A6D9-104F66DC491E}" type="sibTrans" cxnId="{2AAB39B3-9ACB-42B3-BDF4-FA6C9040A5A8}">
      <dgm:prSet/>
      <dgm:spPr/>
      <dgm:t>
        <a:bodyPr/>
        <a:lstStyle/>
        <a:p>
          <a:endParaRPr lang="en-IN"/>
        </a:p>
      </dgm:t>
    </dgm:pt>
    <dgm:pt modelId="{85CBE039-B904-478C-9546-F86F8D72BE21}">
      <dgm:prSet phldrT="[Text]" custT="1"/>
      <dgm:spPr/>
      <dgm:t>
        <a:bodyPr/>
        <a:lstStyle/>
        <a:p>
          <a:r>
            <a:rPr lang="en-US" sz="180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dirty="0"/>
        </a:p>
      </dgm:t>
    </dgm:pt>
    <dgm:pt modelId="{1C63EC84-881C-4AF0-B82C-327E3CB745DC}" type="parTrans" cxnId="{AAFD3D9C-3BE9-4760-8E59-8F870B3EC584}">
      <dgm:prSet/>
      <dgm:spPr/>
      <dgm:t>
        <a:bodyPr/>
        <a:lstStyle/>
        <a:p>
          <a:endParaRPr lang="en-IN"/>
        </a:p>
      </dgm:t>
    </dgm:pt>
    <dgm:pt modelId="{74B4673F-8B34-49DD-BDAC-8411894C63D8}" type="sibTrans" cxnId="{AAFD3D9C-3BE9-4760-8E59-8F870B3EC584}">
      <dgm:prSet/>
      <dgm:spPr/>
      <dgm:t>
        <a:bodyPr/>
        <a:lstStyle/>
        <a:p>
          <a:endParaRPr lang="en-IN"/>
        </a:p>
      </dgm:t>
    </dgm:pt>
    <dgm:pt modelId="{81CE6164-E748-43B9-93D8-5E22C1A16928}">
      <dgm:prSet phldrT="[Text]" custT="1"/>
      <dgm:spPr/>
      <dgm:t>
        <a:bodyPr/>
        <a:lstStyle/>
        <a:p>
          <a:r>
            <a:rPr lang="en-US" sz="180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dirty="0"/>
        </a:p>
      </dgm:t>
    </dgm:pt>
    <dgm:pt modelId="{CBD966EE-4F2B-4C43-8283-2A63F79E31CC}" type="parTrans" cxnId="{11A67190-0B0F-4E98-9294-586EF3C684A2}">
      <dgm:prSet/>
      <dgm:spPr/>
      <dgm:t>
        <a:bodyPr/>
        <a:lstStyle/>
        <a:p>
          <a:endParaRPr lang="en-IN"/>
        </a:p>
      </dgm:t>
    </dgm:pt>
    <dgm:pt modelId="{35E181EF-4417-4B1D-837D-FA419FCBE330}" type="sibTrans" cxnId="{11A67190-0B0F-4E98-9294-586EF3C684A2}">
      <dgm:prSet/>
      <dgm:spPr/>
      <dgm:t>
        <a:bodyPr/>
        <a:lstStyle/>
        <a:p>
          <a:endParaRPr lang="en-IN"/>
        </a:p>
      </dgm:t>
    </dgm:pt>
    <dgm:pt modelId="{21673630-7B61-41D2-80DD-EC98A7335D1A}">
      <dgm:prSet phldrT="[Text]" custT="1"/>
      <dgm:spPr/>
      <dgm:t>
        <a:bodyPr/>
        <a:lstStyle/>
        <a:p>
          <a:r>
            <a:rPr lang="en-IN" sz="2400" dirty="0"/>
            <a:t>Sub heading three</a:t>
          </a:r>
        </a:p>
      </dgm:t>
    </dgm:pt>
    <dgm:pt modelId="{A365F92E-72A5-45EC-A748-5DD6E3113347}" type="parTrans" cxnId="{536F1DFC-0639-4C22-94C5-EDE1DA786979}">
      <dgm:prSet/>
      <dgm:spPr/>
      <dgm:t>
        <a:bodyPr/>
        <a:lstStyle/>
        <a:p>
          <a:endParaRPr lang="en-IN"/>
        </a:p>
      </dgm:t>
    </dgm:pt>
    <dgm:pt modelId="{09E91A75-6D0F-4C3D-911B-D5BB53D6855F}" type="sibTrans" cxnId="{536F1DFC-0639-4C22-94C5-EDE1DA786979}">
      <dgm:prSet/>
      <dgm:spPr/>
      <dgm:t>
        <a:bodyPr/>
        <a:lstStyle/>
        <a:p>
          <a:endParaRPr lang="en-IN"/>
        </a:p>
      </dgm:t>
    </dgm:pt>
    <dgm:pt modelId="{0B83857A-115D-4281-87D0-8BC588E69AD0}">
      <dgm:prSet phldrT="[Text]" custT="1"/>
      <dgm:spPr/>
      <dgm:t>
        <a:bodyPr/>
        <a:lstStyle/>
        <a:p>
          <a:r>
            <a:rPr lang="en-US" sz="180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dirty="0"/>
        </a:p>
      </dgm:t>
    </dgm:pt>
    <dgm:pt modelId="{3D92B750-D187-4818-B4C8-C8951C6F9B77}" type="parTrans" cxnId="{EB132B0F-0F7B-4D8A-8AFE-8ED55A0FC4E8}">
      <dgm:prSet/>
      <dgm:spPr/>
      <dgm:t>
        <a:bodyPr/>
        <a:lstStyle/>
        <a:p>
          <a:endParaRPr lang="en-IN"/>
        </a:p>
      </dgm:t>
    </dgm:pt>
    <dgm:pt modelId="{D8B8C076-0A8C-40FA-8586-B6CB680F5CB0}" type="sibTrans" cxnId="{EB132B0F-0F7B-4D8A-8AFE-8ED55A0FC4E8}">
      <dgm:prSet/>
      <dgm:spPr/>
      <dgm:t>
        <a:bodyPr/>
        <a:lstStyle/>
        <a:p>
          <a:endParaRPr lang="en-IN"/>
        </a:p>
      </dgm:t>
    </dgm:pt>
    <dgm:pt modelId="{D3088E76-ACCE-4DB4-8F62-DABEA26FE2B1}">
      <dgm:prSet phldrT="[Text]" custT="1"/>
      <dgm:spPr/>
      <dgm:t>
        <a:bodyPr/>
        <a:lstStyle/>
        <a:p>
          <a:r>
            <a:rPr lang="en-US" sz="180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dirty="0"/>
        </a:p>
      </dgm:t>
    </dgm:pt>
    <dgm:pt modelId="{35E34C70-F659-48C4-83E2-7151AF583AD9}" type="parTrans" cxnId="{2F78CC65-A05C-42E6-B579-6DE5CC0B4C81}">
      <dgm:prSet/>
      <dgm:spPr/>
      <dgm:t>
        <a:bodyPr/>
        <a:lstStyle/>
        <a:p>
          <a:endParaRPr lang="en-IN"/>
        </a:p>
      </dgm:t>
    </dgm:pt>
    <dgm:pt modelId="{9F1E9F34-9812-461E-AA13-86190FFBC86F}" type="sibTrans" cxnId="{2F78CC65-A05C-42E6-B579-6DE5CC0B4C81}">
      <dgm:prSet/>
      <dgm:spPr/>
      <dgm:t>
        <a:bodyPr/>
        <a:lstStyle/>
        <a:p>
          <a:endParaRPr lang="en-IN"/>
        </a:p>
      </dgm:t>
    </dgm:pt>
    <dgm:pt modelId="{3AD595D5-8EBE-4398-8E6B-6F00C61E3184}">
      <dgm:prSet phldrT="[Text]" custT="1"/>
      <dgm:spPr/>
      <dgm:t>
        <a:bodyPr/>
        <a:lstStyle/>
        <a:p>
          <a:r>
            <a:rPr lang="en-IN" sz="2400" dirty="0"/>
            <a:t>Sub heading four</a:t>
          </a:r>
        </a:p>
      </dgm:t>
    </dgm:pt>
    <dgm:pt modelId="{DC03EE10-ADE8-4EB8-BEA5-4CCB818B9724}" type="parTrans" cxnId="{6A27E2B5-D0E2-4712-87E5-964B444F2F5E}">
      <dgm:prSet/>
      <dgm:spPr/>
      <dgm:t>
        <a:bodyPr/>
        <a:lstStyle/>
        <a:p>
          <a:endParaRPr lang="en-IN"/>
        </a:p>
      </dgm:t>
    </dgm:pt>
    <dgm:pt modelId="{88A48E5E-4199-45CD-A2F5-27BDEA8EE1EE}" type="sibTrans" cxnId="{6A27E2B5-D0E2-4712-87E5-964B444F2F5E}">
      <dgm:prSet/>
      <dgm:spPr/>
      <dgm:t>
        <a:bodyPr/>
        <a:lstStyle/>
        <a:p>
          <a:endParaRPr lang="en-IN"/>
        </a:p>
      </dgm:t>
    </dgm:pt>
    <dgm:pt modelId="{F77AECC9-F7A7-40DF-99A9-AB2F29B8520A}">
      <dgm:prSet phldrT="[Text]" custT="1"/>
      <dgm:spPr/>
      <dgm:t>
        <a:bodyPr/>
        <a:lstStyle/>
        <a:p>
          <a:r>
            <a:rPr lang="en-US" sz="180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dirty="0"/>
        </a:p>
      </dgm:t>
    </dgm:pt>
    <dgm:pt modelId="{BBD430B3-6DFE-4723-935F-6265FB37E75C}" type="parTrans" cxnId="{5DA93196-7C83-4DDE-9A12-4457878BFE38}">
      <dgm:prSet/>
      <dgm:spPr/>
      <dgm:t>
        <a:bodyPr/>
        <a:lstStyle/>
        <a:p>
          <a:endParaRPr lang="en-IN"/>
        </a:p>
      </dgm:t>
    </dgm:pt>
    <dgm:pt modelId="{40CF2915-F099-48F2-9763-5E193C441B1E}" type="sibTrans" cxnId="{5DA93196-7C83-4DDE-9A12-4457878BFE38}">
      <dgm:prSet/>
      <dgm:spPr/>
      <dgm:t>
        <a:bodyPr/>
        <a:lstStyle/>
        <a:p>
          <a:endParaRPr lang="en-IN"/>
        </a:p>
      </dgm:t>
    </dgm:pt>
    <dgm:pt modelId="{8DFB10AF-A7F3-4CA9-84DE-1A8F905BD390}">
      <dgm:prSet phldrT="[Text]" custT="1"/>
      <dgm:spPr/>
      <dgm:t>
        <a:bodyPr/>
        <a:lstStyle/>
        <a:p>
          <a:r>
            <a:rPr lang="en-US" sz="180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dirty="0"/>
        </a:p>
      </dgm:t>
    </dgm:pt>
    <dgm:pt modelId="{643165FA-8B96-4134-95CE-A788EF1EA3F8}" type="parTrans" cxnId="{38FE977A-4D6F-4E96-A6AB-244B9C54090B}">
      <dgm:prSet/>
      <dgm:spPr/>
      <dgm:t>
        <a:bodyPr/>
        <a:lstStyle/>
        <a:p>
          <a:endParaRPr lang="en-IN"/>
        </a:p>
      </dgm:t>
    </dgm:pt>
    <dgm:pt modelId="{0CF997BB-F51A-47FA-9652-D673793FB601}" type="sibTrans" cxnId="{38FE977A-4D6F-4E96-A6AB-244B9C54090B}">
      <dgm:prSet/>
      <dgm:spPr/>
      <dgm:t>
        <a:bodyPr/>
        <a:lstStyle/>
        <a:p>
          <a:endParaRPr lang="en-IN"/>
        </a:p>
      </dgm:t>
    </dgm:pt>
    <dgm:pt modelId="{251DFB85-CA92-4335-9C11-BA4E0512BE51}" type="pres">
      <dgm:prSet presAssocID="{D645FAE9-37BD-4ADB-B71B-50A8CED01DDF}" presName="Name0" presStyleCnt="0">
        <dgm:presLayoutVars>
          <dgm:dir/>
          <dgm:resizeHandles val="exact"/>
        </dgm:presLayoutVars>
      </dgm:prSet>
      <dgm:spPr/>
    </dgm:pt>
    <dgm:pt modelId="{2DB37A78-B52B-4133-97BE-36570873A9F8}" type="pres">
      <dgm:prSet presAssocID="{E2E01380-D97A-4949-B50E-D5797E7740B4}" presName="node" presStyleLbl="node1" presStyleIdx="0" presStyleCnt="4" custLinFactNeighborX="-1359" custLinFactNeighborY="0">
        <dgm:presLayoutVars>
          <dgm:bulletEnabled val="1"/>
        </dgm:presLayoutVars>
      </dgm:prSet>
      <dgm:spPr/>
    </dgm:pt>
    <dgm:pt modelId="{A4413BD8-FB51-4899-824C-77D4CE2613C8}" type="pres">
      <dgm:prSet presAssocID="{318DC6BD-57FE-47FB-92D6-71BC1D002E23}" presName="sibTrans" presStyleCnt="0"/>
      <dgm:spPr/>
    </dgm:pt>
    <dgm:pt modelId="{6AEB1AA3-C75E-4E0E-B14B-EDF1080F1275}" type="pres">
      <dgm:prSet presAssocID="{CFF7292D-B52D-46BF-932F-BAE7E8E534BD}" presName="node" presStyleLbl="node1" presStyleIdx="1" presStyleCnt="4">
        <dgm:presLayoutVars>
          <dgm:bulletEnabled val="1"/>
        </dgm:presLayoutVars>
      </dgm:prSet>
      <dgm:spPr/>
    </dgm:pt>
    <dgm:pt modelId="{A586239A-6305-44F7-B2F2-6FF29372A456}" type="pres">
      <dgm:prSet presAssocID="{8BE5EA84-6A67-47D0-A6D9-104F66DC491E}" presName="sibTrans" presStyleCnt="0"/>
      <dgm:spPr/>
    </dgm:pt>
    <dgm:pt modelId="{A5984C91-741B-4ADD-81B2-6A35E2772274}" type="pres">
      <dgm:prSet presAssocID="{21673630-7B61-41D2-80DD-EC98A7335D1A}" presName="node" presStyleLbl="node1" presStyleIdx="2" presStyleCnt="4">
        <dgm:presLayoutVars>
          <dgm:bulletEnabled val="1"/>
        </dgm:presLayoutVars>
      </dgm:prSet>
      <dgm:spPr/>
    </dgm:pt>
    <dgm:pt modelId="{2F485B43-7279-4184-BCD6-42272D9A00DA}" type="pres">
      <dgm:prSet presAssocID="{09E91A75-6D0F-4C3D-911B-D5BB53D6855F}" presName="sibTrans" presStyleCnt="0"/>
      <dgm:spPr/>
    </dgm:pt>
    <dgm:pt modelId="{869D129A-CB44-4840-B359-40A63BAC1259}" type="pres">
      <dgm:prSet presAssocID="{3AD595D5-8EBE-4398-8E6B-6F00C61E3184}" presName="node" presStyleLbl="node1" presStyleIdx="3" presStyleCnt="4">
        <dgm:presLayoutVars>
          <dgm:bulletEnabled val="1"/>
        </dgm:presLayoutVars>
      </dgm:prSet>
      <dgm:spPr/>
    </dgm:pt>
  </dgm:ptLst>
  <dgm:cxnLst>
    <dgm:cxn modelId="{EB132B0F-0F7B-4D8A-8AFE-8ED55A0FC4E8}" srcId="{21673630-7B61-41D2-80DD-EC98A7335D1A}" destId="{0B83857A-115D-4281-87D0-8BC588E69AD0}" srcOrd="0" destOrd="0" parTransId="{3D92B750-D187-4818-B4C8-C8951C6F9B77}" sibTransId="{D8B8C076-0A8C-40FA-8586-B6CB680F5CB0}"/>
    <dgm:cxn modelId="{8B7CBA16-ED93-40E5-A2FD-E73B1D736544}" type="presOf" srcId="{F77AECC9-F7A7-40DF-99A9-AB2F29B8520A}" destId="{869D129A-CB44-4840-B359-40A63BAC1259}" srcOrd="0" destOrd="1" presId="urn:microsoft.com/office/officeart/2005/8/layout/hList6"/>
    <dgm:cxn modelId="{A24FC916-3A2F-4768-8CD7-9C3509437D40}" srcId="{E2E01380-D97A-4949-B50E-D5797E7740B4}" destId="{DA38F708-7CC7-4838-98FB-D0BA9C388D63}" srcOrd="0" destOrd="0" parTransId="{E4401C52-308E-4953-9B3D-142A6ADE5D29}" sibTransId="{C4CFD4EF-8964-41D0-8348-F80033E6BC8A}"/>
    <dgm:cxn modelId="{F45E061C-69DD-448D-A814-88A9086ADE43}" type="presOf" srcId="{E2E01380-D97A-4949-B50E-D5797E7740B4}" destId="{2DB37A78-B52B-4133-97BE-36570873A9F8}" srcOrd="0" destOrd="0" presId="urn:microsoft.com/office/officeart/2005/8/layout/hList6"/>
    <dgm:cxn modelId="{B71C7823-7EB8-42B0-82C8-B5AF3BEE6CD0}" type="presOf" srcId="{81CE6164-E748-43B9-93D8-5E22C1A16928}" destId="{6AEB1AA3-C75E-4E0E-B14B-EDF1080F1275}" srcOrd="0" destOrd="2" presId="urn:microsoft.com/office/officeart/2005/8/layout/hList6"/>
    <dgm:cxn modelId="{8FB97934-E6EE-408F-ADC0-B9852D94B0DB}" type="presOf" srcId="{8DFB10AF-A7F3-4CA9-84DE-1A8F905BD390}" destId="{869D129A-CB44-4840-B359-40A63BAC1259}" srcOrd="0" destOrd="2" presId="urn:microsoft.com/office/officeart/2005/8/layout/hList6"/>
    <dgm:cxn modelId="{2F78CC65-A05C-42E6-B579-6DE5CC0B4C81}" srcId="{21673630-7B61-41D2-80DD-EC98A7335D1A}" destId="{D3088E76-ACCE-4DB4-8F62-DABEA26FE2B1}" srcOrd="1" destOrd="0" parTransId="{35E34C70-F659-48C4-83E2-7151AF583AD9}" sibTransId="{9F1E9F34-9812-461E-AA13-86190FFBC86F}"/>
    <dgm:cxn modelId="{848C0666-DE4D-498C-BA84-A3515254DBF0}" type="presOf" srcId="{D3088E76-ACCE-4DB4-8F62-DABEA26FE2B1}" destId="{A5984C91-741B-4ADD-81B2-6A35E2772274}" srcOrd="0" destOrd="2" presId="urn:microsoft.com/office/officeart/2005/8/layout/hList6"/>
    <dgm:cxn modelId="{42FB266C-5E4C-4750-8DFA-9E48D4EA30B4}" type="presOf" srcId="{21673630-7B61-41D2-80DD-EC98A7335D1A}" destId="{A5984C91-741B-4ADD-81B2-6A35E2772274}" srcOrd="0" destOrd="0" presId="urn:microsoft.com/office/officeart/2005/8/layout/hList6"/>
    <dgm:cxn modelId="{835FA36E-DF5A-4A51-B259-FD494BEB538F}" type="presOf" srcId="{CFF7292D-B52D-46BF-932F-BAE7E8E534BD}" destId="{6AEB1AA3-C75E-4E0E-B14B-EDF1080F1275}" srcOrd="0" destOrd="0" presId="urn:microsoft.com/office/officeart/2005/8/layout/hList6"/>
    <dgm:cxn modelId="{52A9F153-CE87-4B9A-9EC9-C13673451F6A}" type="presOf" srcId="{3AD595D5-8EBE-4398-8E6B-6F00C61E3184}" destId="{869D129A-CB44-4840-B359-40A63BAC1259}" srcOrd="0" destOrd="0" presId="urn:microsoft.com/office/officeart/2005/8/layout/hList6"/>
    <dgm:cxn modelId="{38FE977A-4D6F-4E96-A6AB-244B9C54090B}" srcId="{3AD595D5-8EBE-4398-8E6B-6F00C61E3184}" destId="{8DFB10AF-A7F3-4CA9-84DE-1A8F905BD390}" srcOrd="1" destOrd="0" parTransId="{643165FA-8B96-4134-95CE-A788EF1EA3F8}" sibTransId="{0CF997BB-F51A-47FA-9652-D673793FB601}"/>
    <dgm:cxn modelId="{6FCB8E89-EA83-47F9-9C52-9A6DB5A4F0B5}" type="presOf" srcId="{DA38F708-7CC7-4838-98FB-D0BA9C388D63}" destId="{2DB37A78-B52B-4133-97BE-36570873A9F8}" srcOrd="0" destOrd="1" presId="urn:microsoft.com/office/officeart/2005/8/layout/hList6"/>
    <dgm:cxn modelId="{11A67190-0B0F-4E98-9294-586EF3C684A2}" srcId="{CFF7292D-B52D-46BF-932F-BAE7E8E534BD}" destId="{81CE6164-E748-43B9-93D8-5E22C1A16928}" srcOrd="1" destOrd="0" parTransId="{CBD966EE-4F2B-4C43-8283-2A63F79E31CC}" sibTransId="{35E181EF-4417-4B1D-837D-FA419FCBE330}"/>
    <dgm:cxn modelId="{CF286D91-C866-43C2-BAA8-51B80D2FE17A}" type="presOf" srcId="{D645FAE9-37BD-4ADB-B71B-50A8CED01DDF}" destId="{251DFB85-CA92-4335-9C11-BA4E0512BE51}" srcOrd="0" destOrd="0" presId="urn:microsoft.com/office/officeart/2005/8/layout/hList6"/>
    <dgm:cxn modelId="{5DA93196-7C83-4DDE-9A12-4457878BFE38}" srcId="{3AD595D5-8EBE-4398-8E6B-6F00C61E3184}" destId="{F77AECC9-F7A7-40DF-99A9-AB2F29B8520A}" srcOrd="0" destOrd="0" parTransId="{BBD430B3-6DFE-4723-935F-6265FB37E75C}" sibTransId="{40CF2915-F099-48F2-9763-5E193C441B1E}"/>
    <dgm:cxn modelId="{AAFD3D9C-3BE9-4760-8E59-8F870B3EC584}" srcId="{CFF7292D-B52D-46BF-932F-BAE7E8E534BD}" destId="{85CBE039-B904-478C-9546-F86F8D72BE21}" srcOrd="0" destOrd="0" parTransId="{1C63EC84-881C-4AF0-B82C-327E3CB745DC}" sibTransId="{74B4673F-8B34-49DD-BDAC-8411894C63D8}"/>
    <dgm:cxn modelId="{2EB8989F-3EB9-4BE5-9407-9C190A294155}" type="presOf" srcId="{85CBE039-B904-478C-9546-F86F8D72BE21}" destId="{6AEB1AA3-C75E-4E0E-B14B-EDF1080F1275}" srcOrd="0" destOrd="1" presId="urn:microsoft.com/office/officeart/2005/8/layout/hList6"/>
    <dgm:cxn modelId="{5B39B29F-444B-41AD-A6E2-81B092E76A6D}" type="presOf" srcId="{52681AEA-0D94-4255-BEDC-12CE1B1E6A3D}" destId="{2DB37A78-B52B-4133-97BE-36570873A9F8}" srcOrd="0" destOrd="2" presId="urn:microsoft.com/office/officeart/2005/8/layout/hList6"/>
    <dgm:cxn modelId="{2AAB39B3-9ACB-42B3-BDF4-FA6C9040A5A8}" srcId="{D645FAE9-37BD-4ADB-B71B-50A8CED01DDF}" destId="{CFF7292D-B52D-46BF-932F-BAE7E8E534BD}" srcOrd="1" destOrd="0" parTransId="{7BA70B06-3D0C-4336-81C4-9B5DC1546560}" sibTransId="{8BE5EA84-6A67-47D0-A6D9-104F66DC491E}"/>
    <dgm:cxn modelId="{6A27E2B5-D0E2-4712-87E5-964B444F2F5E}" srcId="{D645FAE9-37BD-4ADB-B71B-50A8CED01DDF}" destId="{3AD595D5-8EBE-4398-8E6B-6F00C61E3184}" srcOrd="3" destOrd="0" parTransId="{DC03EE10-ADE8-4EB8-BEA5-4CCB818B9724}" sibTransId="{88A48E5E-4199-45CD-A2F5-27BDEA8EE1EE}"/>
    <dgm:cxn modelId="{BCD460E5-5093-45FE-AA7C-8FEAB8E78978}" srcId="{E2E01380-D97A-4949-B50E-D5797E7740B4}" destId="{52681AEA-0D94-4255-BEDC-12CE1B1E6A3D}" srcOrd="1" destOrd="0" parTransId="{49FE35C6-F9DA-4352-AB46-6F646E4632DE}" sibTransId="{9FEFDDED-F22B-448D-BA5E-CF08D8B114EE}"/>
    <dgm:cxn modelId="{BAC146E6-CF46-4CD2-B529-3056825E2BBA}" type="presOf" srcId="{0B83857A-115D-4281-87D0-8BC588E69AD0}" destId="{A5984C91-741B-4ADD-81B2-6A35E2772274}" srcOrd="0" destOrd="1" presId="urn:microsoft.com/office/officeart/2005/8/layout/hList6"/>
    <dgm:cxn modelId="{5D27E9FA-E7B0-4FD1-85B7-D233476C3895}" srcId="{D645FAE9-37BD-4ADB-B71B-50A8CED01DDF}" destId="{E2E01380-D97A-4949-B50E-D5797E7740B4}" srcOrd="0" destOrd="0" parTransId="{E4200959-2862-43B2-921D-3EE20F2E9E28}" sibTransId="{318DC6BD-57FE-47FB-92D6-71BC1D002E23}"/>
    <dgm:cxn modelId="{536F1DFC-0639-4C22-94C5-EDE1DA786979}" srcId="{D645FAE9-37BD-4ADB-B71B-50A8CED01DDF}" destId="{21673630-7B61-41D2-80DD-EC98A7335D1A}" srcOrd="2" destOrd="0" parTransId="{A365F92E-72A5-45EC-A748-5DD6E3113347}" sibTransId="{09E91A75-6D0F-4C3D-911B-D5BB53D6855F}"/>
    <dgm:cxn modelId="{BBAC6F97-617A-4113-92B2-F3F2CCA7A950}" type="presParOf" srcId="{251DFB85-CA92-4335-9C11-BA4E0512BE51}" destId="{2DB37A78-B52B-4133-97BE-36570873A9F8}" srcOrd="0" destOrd="0" presId="urn:microsoft.com/office/officeart/2005/8/layout/hList6"/>
    <dgm:cxn modelId="{EA8950DA-FC9B-4A7E-B4D3-63ADCF385EC7}" type="presParOf" srcId="{251DFB85-CA92-4335-9C11-BA4E0512BE51}" destId="{A4413BD8-FB51-4899-824C-77D4CE2613C8}" srcOrd="1" destOrd="0" presId="urn:microsoft.com/office/officeart/2005/8/layout/hList6"/>
    <dgm:cxn modelId="{8EB8B708-9981-4346-AB99-AB62A9A5FFDC}" type="presParOf" srcId="{251DFB85-CA92-4335-9C11-BA4E0512BE51}" destId="{6AEB1AA3-C75E-4E0E-B14B-EDF1080F1275}" srcOrd="2" destOrd="0" presId="urn:microsoft.com/office/officeart/2005/8/layout/hList6"/>
    <dgm:cxn modelId="{9A545A1D-0F10-4A04-B4AB-D52D89B54F4E}" type="presParOf" srcId="{251DFB85-CA92-4335-9C11-BA4E0512BE51}" destId="{A586239A-6305-44F7-B2F2-6FF29372A456}" srcOrd="3" destOrd="0" presId="urn:microsoft.com/office/officeart/2005/8/layout/hList6"/>
    <dgm:cxn modelId="{9F297466-E25D-4B09-8DF7-C2A5D9617A31}" type="presParOf" srcId="{251DFB85-CA92-4335-9C11-BA4E0512BE51}" destId="{A5984C91-741B-4ADD-81B2-6A35E2772274}" srcOrd="4" destOrd="0" presId="urn:microsoft.com/office/officeart/2005/8/layout/hList6"/>
    <dgm:cxn modelId="{7F656FBA-19DB-4043-A576-32A7BDA4BD96}" type="presParOf" srcId="{251DFB85-CA92-4335-9C11-BA4E0512BE51}" destId="{2F485B43-7279-4184-BCD6-42272D9A00DA}" srcOrd="5" destOrd="0" presId="urn:microsoft.com/office/officeart/2005/8/layout/hList6"/>
    <dgm:cxn modelId="{5485F799-D634-4572-81EB-518D31A8DCB5}" type="presParOf" srcId="{251DFB85-CA92-4335-9C11-BA4E0512BE51}" destId="{869D129A-CB44-4840-B359-40A63BAC1259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C253460-263D-46A9-8C24-248CEE86C5DE}" type="doc">
      <dgm:prSet loTypeId="urn:microsoft.com/office/officeart/2005/8/layout/hProcess6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5C7F0ADE-07DB-4BAA-B2D2-CE2D9C4D333C}">
      <dgm:prSet phldrT="[Text]" custT="1"/>
      <dgm:spPr/>
      <dgm:t>
        <a:bodyPr/>
        <a:lstStyle/>
        <a:p>
          <a:r>
            <a:rPr lang="en-IN" sz="2200" dirty="0"/>
            <a:t>Sub heading one</a:t>
          </a:r>
        </a:p>
      </dgm:t>
    </dgm:pt>
    <dgm:pt modelId="{46493FA3-12FF-4D3C-82D2-8F15340E846A}" type="parTrans" cxnId="{54BEED20-6776-43D1-B7A6-A4818B697CE9}">
      <dgm:prSet/>
      <dgm:spPr/>
      <dgm:t>
        <a:bodyPr/>
        <a:lstStyle/>
        <a:p>
          <a:endParaRPr lang="en-IN"/>
        </a:p>
      </dgm:t>
    </dgm:pt>
    <dgm:pt modelId="{A63657D1-A376-4D74-98D9-551F67342235}" type="sibTrans" cxnId="{54BEED20-6776-43D1-B7A6-A4818B697CE9}">
      <dgm:prSet/>
      <dgm:spPr/>
      <dgm:t>
        <a:bodyPr/>
        <a:lstStyle/>
        <a:p>
          <a:endParaRPr lang="en-IN"/>
        </a:p>
      </dgm:t>
    </dgm:pt>
    <dgm:pt modelId="{3F68D9B0-9FB0-413B-BC0B-C507AD9550BC}">
      <dgm:prSet phldrT="[Text]" custT="1"/>
      <dgm:spPr/>
      <dgm:t>
        <a:bodyPr/>
        <a:lstStyle/>
        <a:p>
          <a:r>
            <a:rPr lang="en-IN" sz="1600" dirty="0"/>
            <a:t>Place sub heading description here</a:t>
          </a:r>
        </a:p>
      </dgm:t>
    </dgm:pt>
    <dgm:pt modelId="{4AB67ACC-3FB8-4A7C-A433-F13165011E12}" type="parTrans" cxnId="{96D7C04A-3FEC-4A35-B178-ED02D22E4F15}">
      <dgm:prSet/>
      <dgm:spPr/>
      <dgm:t>
        <a:bodyPr/>
        <a:lstStyle/>
        <a:p>
          <a:endParaRPr lang="en-IN"/>
        </a:p>
      </dgm:t>
    </dgm:pt>
    <dgm:pt modelId="{39364470-D97D-41B4-AA1D-9C14AD3736B0}" type="sibTrans" cxnId="{96D7C04A-3FEC-4A35-B178-ED02D22E4F15}">
      <dgm:prSet/>
      <dgm:spPr/>
      <dgm:t>
        <a:bodyPr/>
        <a:lstStyle/>
        <a:p>
          <a:endParaRPr lang="en-IN"/>
        </a:p>
      </dgm:t>
    </dgm:pt>
    <dgm:pt modelId="{1109B508-F6BA-4383-B70F-7F2A8CB3C682}">
      <dgm:prSet phldrT="[Text]" custT="1"/>
      <dgm:spPr/>
      <dgm:t>
        <a:bodyPr/>
        <a:lstStyle/>
        <a:p>
          <a:r>
            <a:rPr lang="en-IN" sz="2200" dirty="0"/>
            <a:t>Sub heading two</a:t>
          </a:r>
        </a:p>
      </dgm:t>
    </dgm:pt>
    <dgm:pt modelId="{41BE1B07-D1C2-4D33-BDE6-931377EF0326}" type="parTrans" cxnId="{9C685F12-E0B8-490C-82E5-84DF121BF228}">
      <dgm:prSet/>
      <dgm:spPr/>
      <dgm:t>
        <a:bodyPr/>
        <a:lstStyle/>
        <a:p>
          <a:endParaRPr lang="en-IN"/>
        </a:p>
      </dgm:t>
    </dgm:pt>
    <dgm:pt modelId="{B828C574-E0B4-43A6-9FAA-BE8DF6BB4AD1}" type="sibTrans" cxnId="{9C685F12-E0B8-490C-82E5-84DF121BF228}">
      <dgm:prSet/>
      <dgm:spPr/>
      <dgm:t>
        <a:bodyPr/>
        <a:lstStyle/>
        <a:p>
          <a:endParaRPr lang="en-IN"/>
        </a:p>
      </dgm:t>
    </dgm:pt>
    <dgm:pt modelId="{BDA7752B-2095-4436-B33C-029C8E87F8A9}">
      <dgm:prSet phldrT="[Text]" custT="1"/>
      <dgm:spPr/>
      <dgm:t>
        <a:bodyPr/>
        <a:lstStyle/>
        <a:p>
          <a:r>
            <a:rPr lang="en-IN" sz="1600" dirty="0"/>
            <a:t>Place sub heading description here</a:t>
          </a:r>
        </a:p>
      </dgm:t>
    </dgm:pt>
    <dgm:pt modelId="{BBC80F12-F1D0-4058-9FF7-262C0DA6DAC3}" type="parTrans" cxnId="{C55AB5C3-6FAC-426A-AC15-4A2C9F16414C}">
      <dgm:prSet/>
      <dgm:spPr/>
      <dgm:t>
        <a:bodyPr/>
        <a:lstStyle/>
        <a:p>
          <a:endParaRPr lang="en-IN"/>
        </a:p>
      </dgm:t>
    </dgm:pt>
    <dgm:pt modelId="{0D2A79E9-8A57-472A-895E-A8BDC65C721E}" type="sibTrans" cxnId="{C55AB5C3-6FAC-426A-AC15-4A2C9F16414C}">
      <dgm:prSet/>
      <dgm:spPr/>
      <dgm:t>
        <a:bodyPr/>
        <a:lstStyle/>
        <a:p>
          <a:endParaRPr lang="en-IN"/>
        </a:p>
      </dgm:t>
    </dgm:pt>
    <dgm:pt modelId="{3D9726A9-466A-469F-AFCE-E6D18795D745}">
      <dgm:prSet phldrT="[Text]" custT="1"/>
      <dgm:spPr/>
      <dgm:t>
        <a:bodyPr/>
        <a:lstStyle/>
        <a:p>
          <a:r>
            <a:rPr lang="en-IN" sz="2200" dirty="0"/>
            <a:t>Sub heading three</a:t>
          </a:r>
        </a:p>
      </dgm:t>
    </dgm:pt>
    <dgm:pt modelId="{1DA7918A-C564-4673-9BBB-5DF4ECAB2A0C}" type="parTrans" cxnId="{7CCD22D5-49C7-4D0C-BBE4-CD87AC2FFD11}">
      <dgm:prSet/>
      <dgm:spPr/>
      <dgm:t>
        <a:bodyPr/>
        <a:lstStyle/>
        <a:p>
          <a:endParaRPr lang="en-IN"/>
        </a:p>
      </dgm:t>
    </dgm:pt>
    <dgm:pt modelId="{AEFD3A07-5368-4A8C-A544-EE8354A5F72C}" type="sibTrans" cxnId="{7CCD22D5-49C7-4D0C-BBE4-CD87AC2FFD11}">
      <dgm:prSet/>
      <dgm:spPr/>
      <dgm:t>
        <a:bodyPr/>
        <a:lstStyle/>
        <a:p>
          <a:endParaRPr lang="en-IN"/>
        </a:p>
      </dgm:t>
    </dgm:pt>
    <dgm:pt modelId="{180C0700-1F00-4E6B-8EA0-96B3BD73DFC9}">
      <dgm:prSet phldrT="[Text]" custT="1"/>
      <dgm:spPr/>
      <dgm:t>
        <a:bodyPr/>
        <a:lstStyle/>
        <a:p>
          <a:r>
            <a:rPr lang="en-IN" sz="1600" dirty="0"/>
            <a:t>Place sub heading description here</a:t>
          </a:r>
        </a:p>
      </dgm:t>
    </dgm:pt>
    <dgm:pt modelId="{AF61E840-ACA8-4687-AA9D-6B75444618EE}" type="parTrans" cxnId="{13535E25-1ABC-4356-8EFC-03B77A92ADCB}">
      <dgm:prSet/>
      <dgm:spPr/>
      <dgm:t>
        <a:bodyPr/>
        <a:lstStyle/>
        <a:p>
          <a:endParaRPr lang="en-IN"/>
        </a:p>
      </dgm:t>
    </dgm:pt>
    <dgm:pt modelId="{A781EB40-C186-44DE-8C9F-315B08FE9647}" type="sibTrans" cxnId="{13535E25-1ABC-4356-8EFC-03B77A92ADCB}">
      <dgm:prSet/>
      <dgm:spPr/>
      <dgm:t>
        <a:bodyPr/>
        <a:lstStyle/>
        <a:p>
          <a:endParaRPr lang="en-IN"/>
        </a:p>
      </dgm:t>
    </dgm:pt>
    <dgm:pt modelId="{110AF0EF-C706-47D6-B070-EB746C364957}" type="pres">
      <dgm:prSet presAssocID="{5C253460-263D-46A9-8C24-248CEE86C5DE}" presName="theList" presStyleCnt="0">
        <dgm:presLayoutVars>
          <dgm:dir/>
          <dgm:animLvl val="lvl"/>
          <dgm:resizeHandles val="exact"/>
        </dgm:presLayoutVars>
      </dgm:prSet>
      <dgm:spPr/>
    </dgm:pt>
    <dgm:pt modelId="{63F6A9A0-800E-4B0B-B06C-4E365461AB1C}" type="pres">
      <dgm:prSet presAssocID="{5C7F0ADE-07DB-4BAA-B2D2-CE2D9C4D333C}" presName="compNode" presStyleCnt="0"/>
      <dgm:spPr/>
    </dgm:pt>
    <dgm:pt modelId="{AFDCC964-156A-4356-AF4E-DD1945AC78A6}" type="pres">
      <dgm:prSet presAssocID="{5C7F0ADE-07DB-4BAA-B2D2-CE2D9C4D333C}" presName="noGeometry" presStyleCnt="0"/>
      <dgm:spPr/>
    </dgm:pt>
    <dgm:pt modelId="{732715FD-E9A8-4545-99B2-88E11A828D25}" type="pres">
      <dgm:prSet presAssocID="{5C7F0ADE-07DB-4BAA-B2D2-CE2D9C4D333C}" presName="childTextVisible" presStyleLbl="bgAccFollowNode1" presStyleIdx="0" presStyleCnt="3">
        <dgm:presLayoutVars>
          <dgm:bulletEnabled val="1"/>
        </dgm:presLayoutVars>
      </dgm:prSet>
      <dgm:spPr/>
    </dgm:pt>
    <dgm:pt modelId="{2EE94470-00C5-4249-A88F-06D067339240}" type="pres">
      <dgm:prSet presAssocID="{5C7F0ADE-07DB-4BAA-B2D2-CE2D9C4D333C}" presName="childTextHidden" presStyleLbl="bgAccFollowNode1" presStyleIdx="0" presStyleCnt="3"/>
      <dgm:spPr/>
    </dgm:pt>
    <dgm:pt modelId="{F7B9E2F1-1E1E-4942-B725-B96CA83072F9}" type="pres">
      <dgm:prSet presAssocID="{5C7F0ADE-07DB-4BAA-B2D2-CE2D9C4D333C}" presName="parentText" presStyleLbl="node1" presStyleIdx="0" presStyleCnt="3" custLinFactNeighborX="-379">
        <dgm:presLayoutVars>
          <dgm:chMax val="1"/>
          <dgm:bulletEnabled val="1"/>
        </dgm:presLayoutVars>
      </dgm:prSet>
      <dgm:spPr/>
    </dgm:pt>
    <dgm:pt modelId="{B1890B99-8058-4CB8-B3D9-3F1E45F89CB7}" type="pres">
      <dgm:prSet presAssocID="{5C7F0ADE-07DB-4BAA-B2D2-CE2D9C4D333C}" presName="aSpace" presStyleCnt="0"/>
      <dgm:spPr/>
    </dgm:pt>
    <dgm:pt modelId="{EEA10F72-A1F6-4C7D-9E1E-052980E65163}" type="pres">
      <dgm:prSet presAssocID="{1109B508-F6BA-4383-B70F-7F2A8CB3C682}" presName="compNode" presStyleCnt="0"/>
      <dgm:spPr/>
    </dgm:pt>
    <dgm:pt modelId="{DE8BB67A-5BDE-4F4B-AC21-65DE5D8D6931}" type="pres">
      <dgm:prSet presAssocID="{1109B508-F6BA-4383-B70F-7F2A8CB3C682}" presName="noGeometry" presStyleCnt="0"/>
      <dgm:spPr/>
    </dgm:pt>
    <dgm:pt modelId="{F914C60D-A800-46AB-852E-E4C23E721D68}" type="pres">
      <dgm:prSet presAssocID="{1109B508-F6BA-4383-B70F-7F2A8CB3C682}" presName="childTextVisible" presStyleLbl="bgAccFollowNode1" presStyleIdx="1" presStyleCnt="3" custLinFactNeighborX="2546">
        <dgm:presLayoutVars>
          <dgm:bulletEnabled val="1"/>
        </dgm:presLayoutVars>
      </dgm:prSet>
      <dgm:spPr/>
    </dgm:pt>
    <dgm:pt modelId="{A43818B7-DC64-40D2-A1FA-32E4E27BCF27}" type="pres">
      <dgm:prSet presAssocID="{1109B508-F6BA-4383-B70F-7F2A8CB3C682}" presName="childTextHidden" presStyleLbl="bgAccFollowNode1" presStyleIdx="1" presStyleCnt="3"/>
      <dgm:spPr/>
    </dgm:pt>
    <dgm:pt modelId="{A415053E-736A-43CC-8221-4A06959786B1}" type="pres">
      <dgm:prSet presAssocID="{1109B508-F6BA-4383-B70F-7F2A8CB3C682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BA5EF3C4-1248-4DA3-853D-6594213B8450}" type="pres">
      <dgm:prSet presAssocID="{1109B508-F6BA-4383-B70F-7F2A8CB3C682}" presName="aSpace" presStyleCnt="0"/>
      <dgm:spPr/>
    </dgm:pt>
    <dgm:pt modelId="{F196D528-86F3-42D5-A619-CA0988C877F5}" type="pres">
      <dgm:prSet presAssocID="{3D9726A9-466A-469F-AFCE-E6D18795D745}" presName="compNode" presStyleCnt="0"/>
      <dgm:spPr/>
    </dgm:pt>
    <dgm:pt modelId="{BE69DDB0-F6DB-41DF-9D6F-FBE5EE6B80C5}" type="pres">
      <dgm:prSet presAssocID="{3D9726A9-466A-469F-AFCE-E6D18795D745}" presName="noGeometry" presStyleCnt="0"/>
      <dgm:spPr/>
    </dgm:pt>
    <dgm:pt modelId="{A4065A83-CBF5-4C3E-9B65-748E4915E2FE}" type="pres">
      <dgm:prSet presAssocID="{3D9726A9-466A-469F-AFCE-E6D18795D745}" presName="childTextVisible" presStyleLbl="bgAccFollowNode1" presStyleIdx="2" presStyleCnt="3">
        <dgm:presLayoutVars>
          <dgm:bulletEnabled val="1"/>
        </dgm:presLayoutVars>
      </dgm:prSet>
      <dgm:spPr/>
    </dgm:pt>
    <dgm:pt modelId="{5F1A81CF-FC65-429A-BAE0-C68DE3BE3FE2}" type="pres">
      <dgm:prSet presAssocID="{3D9726A9-466A-469F-AFCE-E6D18795D745}" presName="childTextHidden" presStyleLbl="bgAccFollowNode1" presStyleIdx="2" presStyleCnt="3"/>
      <dgm:spPr/>
    </dgm:pt>
    <dgm:pt modelId="{2DD153A4-811C-4C70-ACAD-C42831F8184E}" type="pres">
      <dgm:prSet presAssocID="{3D9726A9-466A-469F-AFCE-E6D18795D745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9C685F12-E0B8-490C-82E5-84DF121BF228}" srcId="{5C253460-263D-46A9-8C24-248CEE86C5DE}" destId="{1109B508-F6BA-4383-B70F-7F2A8CB3C682}" srcOrd="1" destOrd="0" parTransId="{41BE1B07-D1C2-4D33-BDE6-931377EF0326}" sibTransId="{B828C574-E0B4-43A6-9FAA-BE8DF6BB4AD1}"/>
    <dgm:cxn modelId="{54BEED20-6776-43D1-B7A6-A4818B697CE9}" srcId="{5C253460-263D-46A9-8C24-248CEE86C5DE}" destId="{5C7F0ADE-07DB-4BAA-B2D2-CE2D9C4D333C}" srcOrd="0" destOrd="0" parTransId="{46493FA3-12FF-4D3C-82D2-8F15340E846A}" sibTransId="{A63657D1-A376-4D74-98D9-551F67342235}"/>
    <dgm:cxn modelId="{13535E25-1ABC-4356-8EFC-03B77A92ADCB}" srcId="{3D9726A9-466A-469F-AFCE-E6D18795D745}" destId="{180C0700-1F00-4E6B-8EA0-96B3BD73DFC9}" srcOrd="0" destOrd="0" parTransId="{AF61E840-ACA8-4687-AA9D-6B75444618EE}" sibTransId="{A781EB40-C186-44DE-8C9F-315B08FE9647}"/>
    <dgm:cxn modelId="{D0FB1F37-62E2-45EC-83E0-65D43C337CB8}" type="presOf" srcId="{180C0700-1F00-4E6B-8EA0-96B3BD73DFC9}" destId="{5F1A81CF-FC65-429A-BAE0-C68DE3BE3FE2}" srcOrd="1" destOrd="0" presId="urn:microsoft.com/office/officeart/2005/8/layout/hProcess6"/>
    <dgm:cxn modelId="{7A34AD43-1AA3-4610-87D6-EB31880C6670}" type="presOf" srcId="{180C0700-1F00-4E6B-8EA0-96B3BD73DFC9}" destId="{A4065A83-CBF5-4C3E-9B65-748E4915E2FE}" srcOrd="0" destOrd="0" presId="urn:microsoft.com/office/officeart/2005/8/layout/hProcess6"/>
    <dgm:cxn modelId="{96D7C04A-3FEC-4A35-B178-ED02D22E4F15}" srcId="{5C7F0ADE-07DB-4BAA-B2D2-CE2D9C4D333C}" destId="{3F68D9B0-9FB0-413B-BC0B-C507AD9550BC}" srcOrd="0" destOrd="0" parTransId="{4AB67ACC-3FB8-4A7C-A433-F13165011E12}" sibTransId="{39364470-D97D-41B4-AA1D-9C14AD3736B0}"/>
    <dgm:cxn modelId="{3A41416F-28CB-44A1-89BF-574DFA185C3A}" type="presOf" srcId="{5C253460-263D-46A9-8C24-248CEE86C5DE}" destId="{110AF0EF-C706-47D6-B070-EB746C364957}" srcOrd="0" destOrd="0" presId="urn:microsoft.com/office/officeart/2005/8/layout/hProcess6"/>
    <dgm:cxn modelId="{0EA1CC74-C2EE-441B-9FE0-FC9C7AB21245}" type="presOf" srcId="{3F68D9B0-9FB0-413B-BC0B-C507AD9550BC}" destId="{2EE94470-00C5-4249-A88F-06D067339240}" srcOrd="1" destOrd="0" presId="urn:microsoft.com/office/officeart/2005/8/layout/hProcess6"/>
    <dgm:cxn modelId="{22CA1355-A268-4E87-A55D-7BC9413290EF}" type="presOf" srcId="{BDA7752B-2095-4436-B33C-029C8E87F8A9}" destId="{F914C60D-A800-46AB-852E-E4C23E721D68}" srcOrd="0" destOrd="0" presId="urn:microsoft.com/office/officeart/2005/8/layout/hProcess6"/>
    <dgm:cxn modelId="{B8514080-0E0B-4F53-8E5A-D4A9BA70F040}" type="presOf" srcId="{3D9726A9-466A-469F-AFCE-E6D18795D745}" destId="{2DD153A4-811C-4C70-ACAD-C42831F8184E}" srcOrd="0" destOrd="0" presId="urn:microsoft.com/office/officeart/2005/8/layout/hProcess6"/>
    <dgm:cxn modelId="{4ABA9592-F189-45ED-8966-66600D7F4247}" type="presOf" srcId="{3F68D9B0-9FB0-413B-BC0B-C507AD9550BC}" destId="{732715FD-E9A8-4545-99B2-88E11A828D25}" srcOrd="0" destOrd="0" presId="urn:microsoft.com/office/officeart/2005/8/layout/hProcess6"/>
    <dgm:cxn modelId="{A7CB20BF-029D-4A85-89ED-0F6D261DA777}" type="presOf" srcId="{1109B508-F6BA-4383-B70F-7F2A8CB3C682}" destId="{A415053E-736A-43CC-8221-4A06959786B1}" srcOrd="0" destOrd="0" presId="urn:microsoft.com/office/officeart/2005/8/layout/hProcess6"/>
    <dgm:cxn modelId="{C55AB5C3-6FAC-426A-AC15-4A2C9F16414C}" srcId="{1109B508-F6BA-4383-B70F-7F2A8CB3C682}" destId="{BDA7752B-2095-4436-B33C-029C8E87F8A9}" srcOrd="0" destOrd="0" parTransId="{BBC80F12-F1D0-4058-9FF7-262C0DA6DAC3}" sibTransId="{0D2A79E9-8A57-472A-895E-A8BDC65C721E}"/>
    <dgm:cxn modelId="{C61C4CC7-B326-4154-A06D-ABB09E03562E}" type="presOf" srcId="{BDA7752B-2095-4436-B33C-029C8E87F8A9}" destId="{A43818B7-DC64-40D2-A1FA-32E4E27BCF27}" srcOrd="1" destOrd="0" presId="urn:microsoft.com/office/officeart/2005/8/layout/hProcess6"/>
    <dgm:cxn modelId="{7DB673D4-8F93-4DB1-8EF5-25258AA1E6EC}" type="presOf" srcId="{5C7F0ADE-07DB-4BAA-B2D2-CE2D9C4D333C}" destId="{F7B9E2F1-1E1E-4942-B725-B96CA83072F9}" srcOrd="0" destOrd="0" presId="urn:microsoft.com/office/officeart/2005/8/layout/hProcess6"/>
    <dgm:cxn modelId="{7CCD22D5-49C7-4D0C-BBE4-CD87AC2FFD11}" srcId="{5C253460-263D-46A9-8C24-248CEE86C5DE}" destId="{3D9726A9-466A-469F-AFCE-E6D18795D745}" srcOrd="2" destOrd="0" parTransId="{1DA7918A-C564-4673-9BBB-5DF4ECAB2A0C}" sibTransId="{AEFD3A07-5368-4A8C-A544-EE8354A5F72C}"/>
    <dgm:cxn modelId="{B2860A52-0F3F-40FA-83CF-920F0A6D9B39}" type="presParOf" srcId="{110AF0EF-C706-47D6-B070-EB746C364957}" destId="{63F6A9A0-800E-4B0B-B06C-4E365461AB1C}" srcOrd="0" destOrd="0" presId="urn:microsoft.com/office/officeart/2005/8/layout/hProcess6"/>
    <dgm:cxn modelId="{745CE25C-3646-4A27-896F-1828AF97327B}" type="presParOf" srcId="{63F6A9A0-800E-4B0B-B06C-4E365461AB1C}" destId="{AFDCC964-156A-4356-AF4E-DD1945AC78A6}" srcOrd="0" destOrd="0" presId="urn:microsoft.com/office/officeart/2005/8/layout/hProcess6"/>
    <dgm:cxn modelId="{9C8D6AC2-1238-429A-A3D1-4E5B3E2F39E5}" type="presParOf" srcId="{63F6A9A0-800E-4B0B-B06C-4E365461AB1C}" destId="{732715FD-E9A8-4545-99B2-88E11A828D25}" srcOrd="1" destOrd="0" presId="urn:microsoft.com/office/officeart/2005/8/layout/hProcess6"/>
    <dgm:cxn modelId="{3FFA3183-A1F9-47E5-B8A9-C16F5EA2729A}" type="presParOf" srcId="{63F6A9A0-800E-4B0B-B06C-4E365461AB1C}" destId="{2EE94470-00C5-4249-A88F-06D067339240}" srcOrd="2" destOrd="0" presId="urn:microsoft.com/office/officeart/2005/8/layout/hProcess6"/>
    <dgm:cxn modelId="{9D4A9E54-6F24-4AAE-8132-DCAEFE6BDAB4}" type="presParOf" srcId="{63F6A9A0-800E-4B0B-B06C-4E365461AB1C}" destId="{F7B9E2F1-1E1E-4942-B725-B96CA83072F9}" srcOrd="3" destOrd="0" presId="urn:microsoft.com/office/officeart/2005/8/layout/hProcess6"/>
    <dgm:cxn modelId="{5FCDB171-5B93-420C-AF0F-5E787CD1EC4B}" type="presParOf" srcId="{110AF0EF-C706-47D6-B070-EB746C364957}" destId="{B1890B99-8058-4CB8-B3D9-3F1E45F89CB7}" srcOrd="1" destOrd="0" presId="urn:microsoft.com/office/officeart/2005/8/layout/hProcess6"/>
    <dgm:cxn modelId="{465CF014-8872-4306-B2E6-E906093650B0}" type="presParOf" srcId="{110AF0EF-C706-47D6-B070-EB746C364957}" destId="{EEA10F72-A1F6-4C7D-9E1E-052980E65163}" srcOrd="2" destOrd="0" presId="urn:microsoft.com/office/officeart/2005/8/layout/hProcess6"/>
    <dgm:cxn modelId="{A6421FA0-0C99-4A32-901D-3C5359FA87C5}" type="presParOf" srcId="{EEA10F72-A1F6-4C7D-9E1E-052980E65163}" destId="{DE8BB67A-5BDE-4F4B-AC21-65DE5D8D6931}" srcOrd="0" destOrd="0" presId="urn:microsoft.com/office/officeart/2005/8/layout/hProcess6"/>
    <dgm:cxn modelId="{AE575E3B-48FC-4E50-90DA-231EDAEDC735}" type="presParOf" srcId="{EEA10F72-A1F6-4C7D-9E1E-052980E65163}" destId="{F914C60D-A800-46AB-852E-E4C23E721D68}" srcOrd="1" destOrd="0" presId="urn:microsoft.com/office/officeart/2005/8/layout/hProcess6"/>
    <dgm:cxn modelId="{FFE6B556-F06E-4E0B-A0D1-BB4E2D65503B}" type="presParOf" srcId="{EEA10F72-A1F6-4C7D-9E1E-052980E65163}" destId="{A43818B7-DC64-40D2-A1FA-32E4E27BCF27}" srcOrd="2" destOrd="0" presId="urn:microsoft.com/office/officeart/2005/8/layout/hProcess6"/>
    <dgm:cxn modelId="{D6547944-33EA-4F42-912D-04759C58824A}" type="presParOf" srcId="{EEA10F72-A1F6-4C7D-9E1E-052980E65163}" destId="{A415053E-736A-43CC-8221-4A06959786B1}" srcOrd="3" destOrd="0" presId="urn:microsoft.com/office/officeart/2005/8/layout/hProcess6"/>
    <dgm:cxn modelId="{66146FA0-47C4-43FE-82E5-A16C21988A3B}" type="presParOf" srcId="{110AF0EF-C706-47D6-B070-EB746C364957}" destId="{BA5EF3C4-1248-4DA3-853D-6594213B8450}" srcOrd="3" destOrd="0" presId="urn:microsoft.com/office/officeart/2005/8/layout/hProcess6"/>
    <dgm:cxn modelId="{2847EA02-03B1-4464-9ED6-7C17BC67B9A4}" type="presParOf" srcId="{110AF0EF-C706-47D6-B070-EB746C364957}" destId="{F196D528-86F3-42D5-A619-CA0988C877F5}" srcOrd="4" destOrd="0" presId="urn:microsoft.com/office/officeart/2005/8/layout/hProcess6"/>
    <dgm:cxn modelId="{68178A82-5475-4FF9-B99E-CB382FC1610D}" type="presParOf" srcId="{F196D528-86F3-42D5-A619-CA0988C877F5}" destId="{BE69DDB0-F6DB-41DF-9D6F-FBE5EE6B80C5}" srcOrd="0" destOrd="0" presId="urn:microsoft.com/office/officeart/2005/8/layout/hProcess6"/>
    <dgm:cxn modelId="{E42F6378-C755-453B-B740-95AE246CFE25}" type="presParOf" srcId="{F196D528-86F3-42D5-A619-CA0988C877F5}" destId="{A4065A83-CBF5-4C3E-9B65-748E4915E2FE}" srcOrd="1" destOrd="0" presId="urn:microsoft.com/office/officeart/2005/8/layout/hProcess6"/>
    <dgm:cxn modelId="{15F8C4D3-E63C-4184-90E3-E65AEE9CF409}" type="presParOf" srcId="{F196D528-86F3-42D5-A619-CA0988C877F5}" destId="{5F1A81CF-FC65-429A-BAE0-C68DE3BE3FE2}" srcOrd="2" destOrd="0" presId="urn:microsoft.com/office/officeart/2005/8/layout/hProcess6"/>
    <dgm:cxn modelId="{DE36CC45-5221-421E-938E-AB96B0AEFEDF}" type="presParOf" srcId="{F196D528-86F3-42D5-A619-CA0988C877F5}" destId="{2DD153A4-811C-4C70-ACAD-C42831F8184E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87E79B7-9CFE-4D4E-A07B-596EDEF73600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EBC176E3-EFDF-4C2F-98D7-7FF1BF6C549A}">
      <dgm:prSet phldrT="[Text]" custT="1"/>
      <dgm:spPr/>
      <dgm:t>
        <a:bodyPr/>
        <a:lstStyle/>
        <a:p>
          <a:r>
            <a:rPr lang="en-IN" sz="1800" b="1" dirty="0">
              <a:solidFill>
                <a:schemeClr val="bg1"/>
              </a:solidFill>
              <a:latin typeface="Calibre Medium" panose="020B0603030202060203"/>
            </a:rPr>
            <a:t>Sub Heading One</a:t>
          </a:r>
        </a:p>
      </dgm:t>
    </dgm:pt>
    <dgm:pt modelId="{6D06C08C-6E96-4EF5-8175-8CD99A94FBEE}" type="parTrans" cxnId="{34913F4C-ACC0-4F4A-B582-2A99DC16F465}">
      <dgm:prSet/>
      <dgm:spPr/>
      <dgm:t>
        <a:bodyPr/>
        <a:lstStyle/>
        <a:p>
          <a:endParaRPr lang="en-IN">
            <a:solidFill>
              <a:schemeClr val="bg1"/>
            </a:solidFill>
          </a:endParaRPr>
        </a:p>
      </dgm:t>
    </dgm:pt>
    <dgm:pt modelId="{2FC06999-4B63-41A5-8714-2FEC4B61CBFB}" type="sibTrans" cxnId="{34913F4C-ACC0-4F4A-B582-2A99DC16F465}">
      <dgm:prSet/>
      <dgm:spPr/>
      <dgm:t>
        <a:bodyPr/>
        <a:lstStyle/>
        <a:p>
          <a:endParaRPr lang="en-IN">
            <a:solidFill>
              <a:schemeClr val="bg1"/>
            </a:solidFill>
          </a:endParaRPr>
        </a:p>
      </dgm:t>
    </dgm:pt>
    <dgm:pt modelId="{0156DC05-014B-4D9B-AB60-A7EA99F2CE92}">
      <dgm:prSet phldrT="[Text]" custT="1"/>
      <dgm:spPr/>
      <dgm:t>
        <a:bodyPr/>
        <a:lstStyle/>
        <a:p>
          <a:r>
            <a:rPr lang="en-US" sz="1600" dirty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 heading description here.</a:t>
          </a:r>
          <a:endParaRPr lang="en-IN" sz="1600" dirty="0">
            <a:solidFill>
              <a:schemeClr val="bg1"/>
            </a:solidFill>
            <a:latin typeface="Calibre Medium" panose="020B0603030202060203"/>
          </a:endParaRPr>
        </a:p>
      </dgm:t>
    </dgm:pt>
    <dgm:pt modelId="{350714A8-A35D-4956-97E7-9466E91EC2CE}" type="parTrans" cxnId="{2E3E049F-977C-4840-B3DE-5AC7965CCED3}">
      <dgm:prSet/>
      <dgm:spPr/>
      <dgm:t>
        <a:bodyPr/>
        <a:lstStyle/>
        <a:p>
          <a:endParaRPr lang="en-IN">
            <a:solidFill>
              <a:schemeClr val="bg1"/>
            </a:solidFill>
          </a:endParaRPr>
        </a:p>
      </dgm:t>
    </dgm:pt>
    <dgm:pt modelId="{1FB6E2C2-AC88-49C7-BBA8-B579C92723B3}" type="sibTrans" cxnId="{2E3E049F-977C-4840-B3DE-5AC7965CCED3}">
      <dgm:prSet/>
      <dgm:spPr/>
      <dgm:t>
        <a:bodyPr/>
        <a:lstStyle/>
        <a:p>
          <a:endParaRPr lang="en-IN">
            <a:solidFill>
              <a:schemeClr val="bg1"/>
            </a:solidFill>
          </a:endParaRPr>
        </a:p>
      </dgm:t>
    </dgm:pt>
    <dgm:pt modelId="{67AA99AD-F3E4-43F3-BA47-F97B85ACBA56}">
      <dgm:prSet phldrT="[Text]" custT="1"/>
      <dgm:spPr/>
      <dgm:t>
        <a:bodyPr/>
        <a:lstStyle/>
        <a:p>
          <a:r>
            <a:rPr lang="en-IN" sz="1800" b="1" dirty="0">
              <a:solidFill>
                <a:schemeClr val="bg1"/>
              </a:solidFill>
              <a:latin typeface="Calibre Medium" panose="020B0603030202060203"/>
            </a:rPr>
            <a:t>Sub Heading Two</a:t>
          </a:r>
        </a:p>
      </dgm:t>
    </dgm:pt>
    <dgm:pt modelId="{899872C9-5050-492A-8247-AF62922BE218}" type="parTrans" cxnId="{6DFF4695-DF04-45E3-95BB-F77547BFD7B3}">
      <dgm:prSet/>
      <dgm:spPr/>
      <dgm:t>
        <a:bodyPr/>
        <a:lstStyle/>
        <a:p>
          <a:endParaRPr lang="en-IN">
            <a:solidFill>
              <a:schemeClr val="bg1"/>
            </a:solidFill>
          </a:endParaRPr>
        </a:p>
      </dgm:t>
    </dgm:pt>
    <dgm:pt modelId="{839FDCF1-1F25-4416-B2D2-365F5486DF93}" type="sibTrans" cxnId="{6DFF4695-DF04-45E3-95BB-F77547BFD7B3}">
      <dgm:prSet/>
      <dgm:spPr/>
      <dgm:t>
        <a:bodyPr/>
        <a:lstStyle/>
        <a:p>
          <a:endParaRPr lang="en-IN">
            <a:solidFill>
              <a:schemeClr val="bg1"/>
            </a:solidFill>
          </a:endParaRPr>
        </a:p>
      </dgm:t>
    </dgm:pt>
    <dgm:pt modelId="{3C6A436B-7D5D-48EE-BF85-620B110C1CB1}">
      <dgm:prSet phldrT="[Text]" custT="1"/>
      <dgm:spPr/>
      <dgm:t>
        <a:bodyPr/>
        <a:lstStyle/>
        <a:p>
          <a:r>
            <a:rPr lang="en-US" sz="1600" dirty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 heading description here.</a:t>
          </a:r>
          <a:endParaRPr lang="en-IN" sz="1600" dirty="0">
            <a:solidFill>
              <a:schemeClr val="bg1"/>
            </a:solidFill>
          </a:endParaRPr>
        </a:p>
      </dgm:t>
    </dgm:pt>
    <dgm:pt modelId="{67E45F24-28E5-4E61-AF6D-B4FD3704198C}" type="parTrans" cxnId="{8748D7CD-3387-40CE-AC9B-D9CA895C5BE5}">
      <dgm:prSet/>
      <dgm:spPr/>
      <dgm:t>
        <a:bodyPr/>
        <a:lstStyle/>
        <a:p>
          <a:endParaRPr lang="en-IN">
            <a:solidFill>
              <a:schemeClr val="bg1"/>
            </a:solidFill>
          </a:endParaRPr>
        </a:p>
      </dgm:t>
    </dgm:pt>
    <dgm:pt modelId="{E009B541-3983-4B0A-A375-A96843900E2B}" type="sibTrans" cxnId="{8748D7CD-3387-40CE-AC9B-D9CA895C5BE5}">
      <dgm:prSet/>
      <dgm:spPr/>
      <dgm:t>
        <a:bodyPr/>
        <a:lstStyle/>
        <a:p>
          <a:endParaRPr lang="en-IN">
            <a:solidFill>
              <a:schemeClr val="bg1"/>
            </a:solidFill>
          </a:endParaRPr>
        </a:p>
      </dgm:t>
    </dgm:pt>
    <dgm:pt modelId="{445FB03A-7540-4225-A318-E1F97ACFBCDB}">
      <dgm:prSet phldrT="[Text]" custT="1"/>
      <dgm:spPr/>
      <dgm:t>
        <a:bodyPr/>
        <a:lstStyle/>
        <a:p>
          <a:r>
            <a:rPr lang="en-IN" sz="1800" b="1" dirty="0">
              <a:solidFill>
                <a:schemeClr val="bg1"/>
              </a:solidFill>
              <a:latin typeface="Calibre Medium" panose="020B0603030202060203"/>
            </a:rPr>
            <a:t>Sub Heading three</a:t>
          </a:r>
        </a:p>
      </dgm:t>
    </dgm:pt>
    <dgm:pt modelId="{78D5C9D8-9CF0-41B0-AC6C-3A87E229C77D}" type="parTrans" cxnId="{790C315E-0F64-4B72-9913-98ECC8A1BF56}">
      <dgm:prSet/>
      <dgm:spPr/>
      <dgm:t>
        <a:bodyPr/>
        <a:lstStyle/>
        <a:p>
          <a:endParaRPr lang="en-IN">
            <a:solidFill>
              <a:schemeClr val="bg1"/>
            </a:solidFill>
          </a:endParaRPr>
        </a:p>
      </dgm:t>
    </dgm:pt>
    <dgm:pt modelId="{9F37C72C-D2D2-408B-B5F1-11A5CF6A115C}" type="sibTrans" cxnId="{790C315E-0F64-4B72-9913-98ECC8A1BF56}">
      <dgm:prSet/>
      <dgm:spPr/>
      <dgm:t>
        <a:bodyPr/>
        <a:lstStyle/>
        <a:p>
          <a:endParaRPr lang="en-IN">
            <a:solidFill>
              <a:schemeClr val="bg1"/>
            </a:solidFill>
          </a:endParaRPr>
        </a:p>
      </dgm:t>
    </dgm:pt>
    <dgm:pt modelId="{E042BD85-27FC-498A-876B-5E7EDBCA5FD9}">
      <dgm:prSet phldrT="[Text]" custT="1"/>
      <dgm:spPr/>
      <dgm:t>
        <a:bodyPr/>
        <a:lstStyle/>
        <a:p>
          <a:r>
            <a:rPr lang="en-US" sz="1600" dirty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 heading description here.</a:t>
          </a:r>
          <a:endParaRPr lang="en-IN" sz="1600" dirty="0">
            <a:solidFill>
              <a:schemeClr val="bg1"/>
            </a:solidFill>
          </a:endParaRPr>
        </a:p>
      </dgm:t>
    </dgm:pt>
    <dgm:pt modelId="{0B8AE9F2-A8F2-4523-B26F-CABD920088B2}" type="parTrans" cxnId="{AEE852B0-37D7-4B91-8703-7AF99A5706B2}">
      <dgm:prSet/>
      <dgm:spPr/>
      <dgm:t>
        <a:bodyPr/>
        <a:lstStyle/>
        <a:p>
          <a:endParaRPr lang="en-IN">
            <a:solidFill>
              <a:schemeClr val="bg1"/>
            </a:solidFill>
          </a:endParaRPr>
        </a:p>
      </dgm:t>
    </dgm:pt>
    <dgm:pt modelId="{F7557C2D-84A8-466D-BFC4-524A7B4A4EC5}" type="sibTrans" cxnId="{AEE852B0-37D7-4B91-8703-7AF99A5706B2}">
      <dgm:prSet/>
      <dgm:spPr/>
      <dgm:t>
        <a:bodyPr/>
        <a:lstStyle/>
        <a:p>
          <a:endParaRPr lang="en-IN">
            <a:solidFill>
              <a:schemeClr val="bg1"/>
            </a:solidFill>
          </a:endParaRPr>
        </a:p>
      </dgm:t>
    </dgm:pt>
    <dgm:pt modelId="{51EEBEFC-647F-4613-801C-846492131CF0}" type="pres">
      <dgm:prSet presAssocID="{C87E79B7-9CFE-4D4E-A07B-596EDEF73600}" presName="Name0" presStyleCnt="0">
        <dgm:presLayoutVars>
          <dgm:chMax/>
          <dgm:chPref/>
          <dgm:dir/>
          <dgm:animLvl val="lvl"/>
        </dgm:presLayoutVars>
      </dgm:prSet>
      <dgm:spPr/>
    </dgm:pt>
    <dgm:pt modelId="{33E1DA71-680E-422D-8A3B-6BE0233EB52F}" type="pres">
      <dgm:prSet presAssocID="{EBC176E3-EFDF-4C2F-98D7-7FF1BF6C549A}" presName="composite" presStyleCnt="0"/>
      <dgm:spPr/>
    </dgm:pt>
    <dgm:pt modelId="{73BC708C-7EC4-4C84-8615-56388ED10454}" type="pres">
      <dgm:prSet presAssocID="{EBC176E3-EFDF-4C2F-98D7-7FF1BF6C549A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5EB8EBFC-F091-4208-9127-CF76C2C9A495}" type="pres">
      <dgm:prSet presAssocID="{EBC176E3-EFDF-4C2F-98D7-7FF1BF6C549A}" presName="Childtext1" presStyleLbl="revTx" presStyleIdx="0" presStyleCnt="3" custLinFactNeighborX="7083" custLinFactNeighborY="-1941">
        <dgm:presLayoutVars>
          <dgm:chMax val="0"/>
          <dgm:chPref val="0"/>
          <dgm:bulletEnabled val="1"/>
        </dgm:presLayoutVars>
      </dgm:prSet>
      <dgm:spPr/>
    </dgm:pt>
    <dgm:pt modelId="{57FFA60C-B70E-4319-8003-5AAA1C199404}" type="pres">
      <dgm:prSet presAssocID="{EBC176E3-EFDF-4C2F-98D7-7FF1BF6C549A}" presName="BalanceSpacing" presStyleCnt="0"/>
      <dgm:spPr/>
    </dgm:pt>
    <dgm:pt modelId="{B48641C1-C1FB-4D4B-B1E5-12F31DB56C07}" type="pres">
      <dgm:prSet presAssocID="{EBC176E3-EFDF-4C2F-98D7-7FF1BF6C549A}" presName="BalanceSpacing1" presStyleCnt="0"/>
      <dgm:spPr/>
    </dgm:pt>
    <dgm:pt modelId="{EE356813-73DD-4366-83DF-EB0722E95A3B}" type="pres">
      <dgm:prSet presAssocID="{2FC06999-4B63-41A5-8714-2FEC4B61CBFB}" presName="Accent1Text" presStyleLbl="node1" presStyleIdx="1" presStyleCnt="6"/>
      <dgm:spPr/>
    </dgm:pt>
    <dgm:pt modelId="{DE2ABA95-FC64-45C5-8063-890BCD2E4A04}" type="pres">
      <dgm:prSet presAssocID="{2FC06999-4B63-41A5-8714-2FEC4B61CBFB}" presName="spaceBetweenRectangles" presStyleCnt="0"/>
      <dgm:spPr/>
    </dgm:pt>
    <dgm:pt modelId="{E3BD439C-122A-4C93-A077-B4DBDF216ECA}" type="pres">
      <dgm:prSet presAssocID="{67AA99AD-F3E4-43F3-BA47-F97B85ACBA56}" presName="composite" presStyleCnt="0"/>
      <dgm:spPr/>
    </dgm:pt>
    <dgm:pt modelId="{8356B712-DA05-412D-9A4C-1F88DDBD6467}" type="pres">
      <dgm:prSet presAssocID="{67AA99AD-F3E4-43F3-BA47-F97B85ACBA56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53AAC2AF-40D1-4F23-AA60-74982317BCB4}" type="pres">
      <dgm:prSet presAssocID="{67AA99AD-F3E4-43F3-BA47-F97B85ACBA56}" presName="Childtext1" presStyleLbl="revTx" presStyleIdx="1" presStyleCnt="3" custLinFactNeighborX="-8193" custLinFactNeighborY="2027">
        <dgm:presLayoutVars>
          <dgm:chMax val="0"/>
          <dgm:chPref val="0"/>
          <dgm:bulletEnabled val="1"/>
        </dgm:presLayoutVars>
      </dgm:prSet>
      <dgm:spPr/>
    </dgm:pt>
    <dgm:pt modelId="{95F6E826-AACD-4E7D-9E6A-B24B690AC383}" type="pres">
      <dgm:prSet presAssocID="{67AA99AD-F3E4-43F3-BA47-F97B85ACBA56}" presName="BalanceSpacing" presStyleCnt="0"/>
      <dgm:spPr/>
    </dgm:pt>
    <dgm:pt modelId="{C9134419-EC69-4C7E-AAF4-CDE5CF15235C}" type="pres">
      <dgm:prSet presAssocID="{67AA99AD-F3E4-43F3-BA47-F97B85ACBA56}" presName="BalanceSpacing1" presStyleCnt="0"/>
      <dgm:spPr/>
    </dgm:pt>
    <dgm:pt modelId="{45398198-B2E1-48AE-A1E5-ACEEAB49ED6B}" type="pres">
      <dgm:prSet presAssocID="{839FDCF1-1F25-4416-B2D2-365F5486DF93}" presName="Accent1Text" presStyleLbl="node1" presStyleIdx="3" presStyleCnt="6"/>
      <dgm:spPr/>
    </dgm:pt>
    <dgm:pt modelId="{DDE79D4D-7A7E-4EA1-90CA-72B6A36710CC}" type="pres">
      <dgm:prSet presAssocID="{839FDCF1-1F25-4416-B2D2-365F5486DF93}" presName="spaceBetweenRectangles" presStyleCnt="0"/>
      <dgm:spPr/>
    </dgm:pt>
    <dgm:pt modelId="{DB95EE87-2B6F-474B-8AD7-97C5C172AA7F}" type="pres">
      <dgm:prSet presAssocID="{445FB03A-7540-4225-A318-E1F97ACFBCDB}" presName="composite" presStyleCnt="0"/>
      <dgm:spPr/>
    </dgm:pt>
    <dgm:pt modelId="{1A2B372E-9CDA-4822-A83C-544B397DCB79}" type="pres">
      <dgm:prSet presAssocID="{445FB03A-7540-4225-A318-E1F97ACFBCDB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FBEDEF71-B369-46C6-BF44-070BF4E8ACD2}" type="pres">
      <dgm:prSet presAssocID="{445FB03A-7540-4225-A318-E1F97ACFBCDB}" presName="Childtext1" presStyleLbl="revTx" presStyleIdx="2" presStyleCnt="3" custLinFactNeighborX="10897" custLinFactNeighborY="4054">
        <dgm:presLayoutVars>
          <dgm:chMax val="0"/>
          <dgm:chPref val="0"/>
          <dgm:bulletEnabled val="1"/>
        </dgm:presLayoutVars>
      </dgm:prSet>
      <dgm:spPr/>
    </dgm:pt>
    <dgm:pt modelId="{3B56E7B2-68DF-449A-81F0-44B90FBA8999}" type="pres">
      <dgm:prSet presAssocID="{445FB03A-7540-4225-A318-E1F97ACFBCDB}" presName="BalanceSpacing" presStyleCnt="0"/>
      <dgm:spPr/>
    </dgm:pt>
    <dgm:pt modelId="{CD8B392D-457B-4680-8AE9-A02659B318B1}" type="pres">
      <dgm:prSet presAssocID="{445FB03A-7540-4225-A318-E1F97ACFBCDB}" presName="BalanceSpacing1" presStyleCnt="0"/>
      <dgm:spPr/>
    </dgm:pt>
    <dgm:pt modelId="{1C19F165-76D4-49F4-A876-B51E84F56CB0}" type="pres">
      <dgm:prSet presAssocID="{9F37C72C-D2D2-408B-B5F1-11A5CF6A115C}" presName="Accent1Text" presStyleLbl="node1" presStyleIdx="5" presStyleCnt="6"/>
      <dgm:spPr/>
    </dgm:pt>
  </dgm:ptLst>
  <dgm:cxnLst>
    <dgm:cxn modelId="{B0924D13-8BB1-4D3D-B167-B1A7A288F6DB}" type="presOf" srcId="{839FDCF1-1F25-4416-B2D2-365F5486DF93}" destId="{45398198-B2E1-48AE-A1E5-ACEEAB49ED6B}" srcOrd="0" destOrd="0" presId="urn:microsoft.com/office/officeart/2008/layout/AlternatingHexagons"/>
    <dgm:cxn modelId="{61C0A822-6A0A-4C60-AFCA-50F0F7AE866A}" type="presOf" srcId="{67AA99AD-F3E4-43F3-BA47-F97B85ACBA56}" destId="{8356B712-DA05-412D-9A4C-1F88DDBD6467}" srcOrd="0" destOrd="0" presId="urn:microsoft.com/office/officeart/2008/layout/AlternatingHexagons"/>
    <dgm:cxn modelId="{790C315E-0F64-4B72-9913-98ECC8A1BF56}" srcId="{C87E79B7-9CFE-4D4E-A07B-596EDEF73600}" destId="{445FB03A-7540-4225-A318-E1F97ACFBCDB}" srcOrd="2" destOrd="0" parTransId="{78D5C9D8-9CF0-41B0-AC6C-3A87E229C77D}" sibTransId="{9F37C72C-D2D2-408B-B5F1-11A5CF6A115C}"/>
    <dgm:cxn modelId="{C40EB241-833B-41CC-A7D1-B5B63E145EF8}" type="presOf" srcId="{2FC06999-4B63-41A5-8714-2FEC4B61CBFB}" destId="{EE356813-73DD-4366-83DF-EB0722E95A3B}" srcOrd="0" destOrd="0" presId="urn:microsoft.com/office/officeart/2008/layout/AlternatingHexagons"/>
    <dgm:cxn modelId="{B8913F62-CC22-473D-AE4F-C12A7277A220}" type="presOf" srcId="{9F37C72C-D2D2-408B-B5F1-11A5CF6A115C}" destId="{1C19F165-76D4-49F4-A876-B51E84F56CB0}" srcOrd="0" destOrd="0" presId="urn:microsoft.com/office/officeart/2008/layout/AlternatingHexagons"/>
    <dgm:cxn modelId="{ECE63D47-1B8C-46E8-83E1-93A8CA5032DC}" type="presOf" srcId="{E042BD85-27FC-498A-876B-5E7EDBCA5FD9}" destId="{FBEDEF71-B369-46C6-BF44-070BF4E8ACD2}" srcOrd="0" destOrd="0" presId="urn:microsoft.com/office/officeart/2008/layout/AlternatingHexagons"/>
    <dgm:cxn modelId="{34913F4C-ACC0-4F4A-B582-2A99DC16F465}" srcId="{C87E79B7-9CFE-4D4E-A07B-596EDEF73600}" destId="{EBC176E3-EFDF-4C2F-98D7-7FF1BF6C549A}" srcOrd="0" destOrd="0" parTransId="{6D06C08C-6E96-4EF5-8175-8CD99A94FBEE}" sibTransId="{2FC06999-4B63-41A5-8714-2FEC4B61CBFB}"/>
    <dgm:cxn modelId="{6DFF4695-DF04-45E3-95BB-F77547BFD7B3}" srcId="{C87E79B7-9CFE-4D4E-A07B-596EDEF73600}" destId="{67AA99AD-F3E4-43F3-BA47-F97B85ACBA56}" srcOrd="1" destOrd="0" parTransId="{899872C9-5050-492A-8247-AF62922BE218}" sibTransId="{839FDCF1-1F25-4416-B2D2-365F5486DF93}"/>
    <dgm:cxn modelId="{A73DE999-8AD9-40A5-8332-0598352A484D}" type="presOf" srcId="{3C6A436B-7D5D-48EE-BF85-620B110C1CB1}" destId="{53AAC2AF-40D1-4F23-AA60-74982317BCB4}" srcOrd="0" destOrd="0" presId="urn:microsoft.com/office/officeart/2008/layout/AlternatingHexagons"/>
    <dgm:cxn modelId="{2E3E049F-977C-4840-B3DE-5AC7965CCED3}" srcId="{EBC176E3-EFDF-4C2F-98D7-7FF1BF6C549A}" destId="{0156DC05-014B-4D9B-AB60-A7EA99F2CE92}" srcOrd="0" destOrd="0" parTransId="{350714A8-A35D-4956-97E7-9466E91EC2CE}" sibTransId="{1FB6E2C2-AC88-49C7-BBA8-B579C92723B3}"/>
    <dgm:cxn modelId="{91BA709F-6C6C-4B90-8A89-2502AF4D1D5B}" type="presOf" srcId="{445FB03A-7540-4225-A318-E1F97ACFBCDB}" destId="{1A2B372E-9CDA-4822-A83C-544B397DCB79}" srcOrd="0" destOrd="0" presId="urn:microsoft.com/office/officeart/2008/layout/AlternatingHexagons"/>
    <dgm:cxn modelId="{AEE852B0-37D7-4B91-8703-7AF99A5706B2}" srcId="{445FB03A-7540-4225-A318-E1F97ACFBCDB}" destId="{E042BD85-27FC-498A-876B-5E7EDBCA5FD9}" srcOrd="0" destOrd="0" parTransId="{0B8AE9F2-A8F2-4523-B26F-CABD920088B2}" sibTransId="{F7557C2D-84A8-466D-BFC4-524A7B4A4EC5}"/>
    <dgm:cxn modelId="{A3A65AB0-3A5C-409F-8F0B-C6FD67A682A6}" type="presOf" srcId="{0156DC05-014B-4D9B-AB60-A7EA99F2CE92}" destId="{5EB8EBFC-F091-4208-9127-CF76C2C9A495}" srcOrd="0" destOrd="0" presId="urn:microsoft.com/office/officeart/2008/layout/AlternatingHexagons"/>
    <dgm:cxn modelId="{8748D7CD-3387-40CE-AC9B-D9CA895C5BE5}" srcId="{67AA99AD-F3E4-43F3-BA47-F97B85ACBA56}" destId="{3C6A436B-7D5D-48EE-BF85-620B110C1CB1}" srcOrd="0" destOrd="0" parTransId="{67E45F24-28E5-4E61-AF6D-B4FD3704198C}" sibTransId="{E009B541-3983-4B0A-A375-A96843900E2B}"/>
    <dgm:cxn modelId="{EF76A5EF-5AA2-41C2-8A98-803188A2C8B3}" type="presOf" srcId="{EBC176E3-EFDF-4C2F-98D7-7FF1BF6C549A}" destId="{73BC708C-7EC4-4C84-8615-56388ED10454}" srcOrd="0" destOrd="0" presId="urn:microsoft.com/office/officeart/2008/layout/AlternatingHexagons"/>
    <dgm:cxn modelId="{4205F6FF-1801-4944-B8F8-28581C49DC62}" type="presOf" srcId="{C87E79B7-9CFE-4D4E-A07B-596EDEF73600}" destId="{51EEBEFC-647F-4613-801C-846492131CF0}" srcOrd="0" destOrd="0" presId="urn:microsoft.com/office/officeart/2008/layout/AlternatingHexagons"/>
    <dgm:cxn modelId="{6AF0342E-A377-4E88-86B3-FEE0BD61C9F6}" type="presParOf" srcId="{51EEBEFC-647F-4613-801C-846492131CF0}" destId="{33E1DA71-680E-422D-8A3B-6BE0233EB52F}" srcOrd="0" destOrd="0" presId="urn:microsoft.com/office/officeart/2008/layout/AlternatingHexagons"/>
    <dgm:cxn modelId="{8884FABC-8265-47BA-A8A1-0BADC640D98F}" type="presParOf" srcId="{33E1DA71-680E-422D-8A3B-6BE0233EB52F}" destId="{73BC708C-7EC4-4C84-8615-56388ED10454}" srcOrd="0" destOrd="0" presId="urn:microsoft.com/office/officeart/2008/layout/AlternatingHexagons"/>
    <dgm:cxn modelId="{D9988615-A8DF-46D9-8A44-F2A961195D99}" type="presParOf" srcId="{33E1DA71-680E-422D-8A3B-6BE0233EB52F}" destId="{5EB8EBFC-F091-4208-9127-CF76C2C9A495}" srcOrd="1" destOrd="0" presId="urn:microsoft.com/office/officeart/2008/layout/AlternatingHexagons"/>
    <dgm:cxn modelId="{E787AAC8-2ED3-44AE-A57B-901813602CC1}" type="presParOf" srcId="{33E1DA71-680E-422D-8A3B-6BE0233EB52F}" destId="{57FFA60C-B70E-4319-8003-5AAA1C199404}" srcOrd="2" destOrd="0" presId="urn:microsoft.com/office/officeart/2008/layout/AlternatingHexagons"/>
    <dgm:cxn modelId="{EE9557C5-E20D-470C-8C17-1AE210D9761E}" type="presParOf" srcId="{33E1DA71-680E-422D-8A3B-6BE0233EB52F}" destId="{B48641C1-C1FB-4D4B-B1E5-12F31DB56C07}" srcOrd="3" destOrd="0" presId="urn:microsoft.com/office/officeart/2008/layout/AlternatingHexagons"/>
    <dgm:cxn modelId="{E73A5D01-B9DE-4D2A-A29C-2CA465508579}" type="presParOf" srcId="{33E1DA71-680E-422D-8A3B-6BE0233EB52F}" destId="{EE356813-73DD-4366-83DF-EB0722E95A3B}" srcOrd="4" destOrd="0" presId="urn:microsoft.com/office/officeart/2008/layout/AlternatingHexagons"/>
    <dgm:cxn modelId="{BD794DF1-6BE2-4074-BE12-C07230C8B652}" type="presParOf" srcId="{51EEBEFC-647F-4613-801C-846492131CF0}" destId="{DE2ABA95-FC64-45C5-8063-890BCD2E4A04}" srcOrd="1" destOrd="0" presId="urn:microsoft.com/office/officeart/2008/layout/AlternatingHexagons"/>
    <dgm:cxn modelId="{8C60FC3D-077C-448A-94AC-4198AF8A2E54}" type="presParOf" srcId="{51EEBEFC-647F-4613-801C-846492131CF0}" destId="{E3BD439C-122A-4C93-A077-B4DBDF216ECA}" srcOrd="2" destOrd="0" presId="urn:microsoft.com/office/officeart/2008/layout/AlternatingHexagons"/>
    <dgm:cxn modelId="{727FACBD-88CA-4CF1-B9A1-B80DC654E392}" type="presParOf" srcId="{E3BD439C-122A-4C93-A077-B4DBDF216ECA}" destId="{8356B712-DA05-412D-9A4C-1F88DDBD6467}" srcOrd="0" destOrd="0" presId="urn:microsoft.com/office/officeart/2008/layout/AlternatingHexagons"/>
    <dgm:cxn modelId="{CFE32D74-7A39-4E99-BB8B-9B27BAE78F89}" type="presParOf" srcId="{E3BD439C-122A-4C93-A077-B4DBDF216ECA}" destId="{53AAC2AF-40D1-4F23-AA60-74982317BCB4}" srcOrd="1" destOrd="0" presId="urn:microsoft.com/office/officeart/2008/layout/AlternatingHexagons"/>
    <dgm:cxn modelId="{25F86D0B-0108-4D87-AB43-D93ECB9D36BA}" type="presParOf" srcId="{E3BD439C-122A-4C93-A077-B4DBDF216ECA}" destId="{95F6E826-AACD-4E7D-9E6A-B24B690AC383}" srcOrd="2" destOrd="0" presId="urn:microsoft.com/office/officeart/2008/layout/AlternatingHexagons"/>
    <dgm:cxn modelId="{95757894-B766-4DAF-B22F-B371926CD53A}" type="presParOf" srcId="{E3BD439C-122A-4C93-A077-B4DBDF216ECA}" destId="{C9134419-EC69-4C7E-AAF4-CDE5CF15235C}" srcOrd="3" destOrd="0" presId="urn:microsoft.com/office/officeart/2008/layout/AlternatingHexagons"/>
    <dgm:cxn modelId="{4E3ECC8F-2250-4DDF-ADAB-4CDDB5A9AF38}" type="presParOf" srcId="{E3BD439C-122A-4C93-A077-B4DBDF216ECA}" destId="{45398198-B2E1-48AE-A1E5-ACEEAB49ED6B}" srcOrd="4" destOrd="0" presId="urn:microsoft.com/office/officeart/2008/layout/AlternatingHexagons"/>
    <dgm:cxn modelId="{5607B995-E973-48B3-A6BC-CC6BC3AB8F1F}" type="presParOf" srcId="{51EEBEFC-647F-4613-801C-846492131CF0}" destId="{DDE79D4D-7A7E-4EA1-90CA-72B6A36710CC}" srcOrd="3" destOrd="0" presId="urn:microsoft.com/office/officeart/2008/layout/AlternatingHexagons"/>
    <dgm:cxn modelId="{7AD0D0C3-9ED2-45F8-AB61-540E52679BD8}" type="presParOf" srcId="{51EEBEFC-647F-4613-801C-846492131CF0}" destId="{DB95EE87-2B6F-474B-8AD7-97C5C172AA7F}" srcOrd="4" destOrd="0" presId="urn:microsoft.com/office/officeart/2008/layout/AlternatingHexagons"/>
    <dgm:cxn modelId="{5F071FB8-E9B6-4D14-AC12-DC9F61884D9F}" type="presParOf" srcId="{DB95EE87-2B6F-474B-8AD7-97C5C172AA7F}" destId="{1A2B372E-9CDA-4822-A83C-544B397DCB79}" srcOrd="0" destOrd="0" presId="urn:microsoft.com/office/officeart/2008/layout/AlternatingHexagons"/>
    <dgm:cxn modelId="{0A5BA9BF-3FF2-4763-BBB3-CC44BA77542E}" type="presParOf" srcId="{DB95EE87-2B6F-474B-8AD7-97C5C172AA7F}" destId="{FBEDEF71-B369-46C6-BF44-070BF4E8ACD2}" srcOrd="1" destOrd="0" presId="urn:microsoft.com/office/officeart/2008/layout/AlternatingHexagons"/>
    <dgm:cxn modelId="{A3A6329D-B119-439A-AD16-3B344EB0CBBB}" type="presParOf" srcId="{DB95EE87-2B6F-474B-8AD7-97C5C172AA7F}" destId="{3B56E7B2-68DF-449A-81F0-44B90FBA8999}" srcOrd="2" destOrd="0" presId="urn:microsoft.com/office/officeart/2008/layout/AlternatingHexagons"/>
    <dgm:cxn modelId="{ED1D4F92-E18C-45B5-9DB5-D9F7EBE1A4DA}" type="presParOf" srcId="{DB95EE87-2B6F-474B-8AD7-97C5C172AA7F}" destId="{CD8B392D-457B-4680-8AE9-A02659B318B1}" srcOrd="3" destOrd="0" presId="urn:microsoft.com/office/officeart/2008/layout/AlternatingHexagons"/>
    <dgm:cxn modelId="{8E7FA72F-2A6A-41DA-8E63-1F0D786547F4}" type="presParOf" srcId="{DB95EE87-2B6F-474B-8AD7-97C5C172AA7F}" destId="{1C19F165-76D4-49F4-A876-B51E84F56CB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06D69CC-97F9-4F93-A2F7-D49490F5F72D}" type="doc">
      <dgm:prSet loTypeId="urn:microsoft.com/office/officeart/2005/8/layout/h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71ABD2C4-DA9C-45EF-9406-A0EA24AF5E57}">
      <dgm:prSet phldrT="[Text]" custT="1"/>
      <dgm:spPr/>
      <dgm:t>
        <a:bodyPr/>
        <a:lstStyle/>
        <a:p>
          <a:r>
            <a:rPr lang="en-IN" sz="2400" dirty="0"/>
            <a:t>Sub heading one</a:t>
          </a:r>
        </a:p>
      </dgm:t>
    </dgm:pt>
    <dgm:pt modelId="{8C8E6EEF-CEA4-4596-A3A7-82E360E75C00}" type="parTrans" cxnId="{A15F5DE9-05B2-4E9E-9B08-DCFEA8E81B9C}">
      <dgm:prSet/>
      <dgm:spPr/>
      <dgm:t>
        <a:bodyPr/>
        <a:lstStyle/>
        <a:p>
          <a:endParaRPr lang="en-IN"/>
        </a:p>
      </dgm:t>
    </dgm:pt>
    <dgm:pt modelId="{1465E782-0124-4947-A416-0EF76FDA9D66}" type="sibTrans" cxnId="{A15F5DE9-05B2-4E9E-9B08-DCFEA8E81B9C}">
      <dgm:prSet/>
      <dgm:spPr/>
      <dgm:t>
        <a:bodyPr/>
        <a:lstStyle/>
        <a:p>
          <a:endParaRPr lang="en-IN"/>
        </a:p>
      </dgm:t>
    </dgm:pt>
    <dgm:pt modelId="{B9AF63F9-54AA-4530-A81E-ACD4D81735A3}">
      <dgm:prSet phldrT="[Text]"/>
      <dgm:spPr/>
      <dgm:t>
        <a:bodyPr/>
        <a:lstStyle/>
        <a:p>
          <a:r>
            <a:rPr lang="en-US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/>
        </a:p>
      </dgm:t>
    </dgm:pt>
    <dgm:pt modelId="{6ADF6F1F-52D0-458E-889A-A083B5886169}" type="parTrans" cxnId="{7B8162E9-3E19-4232-9A4B-03F2A3373CEF}">
      <dgm:prSet/>
      <dgm:spPr/>
      <dgm:t>
        <a:bodyPr/>
        <a:lstStyle/>
        <a:p>
          <a:endParaRPr lang="en-IN"/>
        </a:p>
      </dgm:t>
    </dgm:pt>
    <dgm:pt modelId="{8AC1AD0A-7DB3-4910-BD88-646B16256945}" type="sibTrans" cxnId="{7B8162E9-3E19-4232-9A4B-03F2A3373CEF}">
      <dgm:prSet/>
      <dgm:spPr/>
      <dgm:t>
        <a:bodyPr/>
        <a:lstStyle/>
        <a:p>
          <a:endParaRPr lang="en-IN"/>
        </a:p>
      </dgm:t>
    </dgm:pt>
    <dgm:pt modelId="{97CDBC65-212E-4C94-B525-88938FDB2B75}">
      <dgm:prSet phldrT="[Text]" custT="1"/>
      <dgm:spPr/>
      <dgm:t>
        <a:bodyPr/>
        <a:lstStyle/>
        <a:p>
          <a:r>
            <a:rPr lang="en-IN" sz="2400" dirty="0"/>
            <a:t>Sub heading two</a:t>
          </a:r>
        </a:p>
      </dgm:t>
    </dgm:pt>
    <dgm:pt modelId="{52247FF8-003E-4662-B7F8-6FC650D6D348}" type="parTrans" cxnId="{899C224D-F750-4EC4-986A-8B01E5BDCCE2}">
      <dgm:prSet/>
      <dgm:spPr/>
      <dgm:t>
        <a:bodyPr/>
        <a:lstStyle/>
        <a:p>
          <a:endParaRPr lang="en-IN"/>
        </a:p>
      </dgm:t>
    </dgm:pt>
    <dgm:pt modelId="{9C2A80F3-566A-405F-B4D0-49F27BB44206}" type="sibTrans" cxnId="{899C224D-F750-4EC4-986A-8B01E5BDCCE2}">
      <dgm:prSet/>
      <dgm:spPr/>
      <dgm:t>
        <a:bodyPr/>
        <a:lstStyle/>
        <a:p>
          <a:endParaRPr lang="en-IN"/>
        </a:p>
      </dgm:t>
    </dgm:pt>
    <dgm:pt modelId="{67BBCD99-8BD2-4359-8C00-A7B2B4092B49}">
      <dgm:prSet phldrT="[Text]"/>
      <dgm:spPr/>
      <dgm:t>
        <a:bodyPr/>
        <a:lstStyle/>
        <a:p>
          <a:r>
            <a:rPr lang="en-US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/>
        </a:p>
      </dgm:t>
    </dgm:pt>
    <dgm:pt modelId="{90A61045-A9DE-4572-AF53-912C28476F87}" type="parTrans" cxnId="{4AA8B02F-3FC3-42DE-8F23-9E8495746B66}">
      <dgm:prSet/>
      <dgm:spPr/>
      <dgm:t>
        <a:bodyPr/>
        <a:lstStyle/>
        <a:p>
          <a:endParaRPr lang="en-IN"/>
        </a:p>
      </dgm:t>
    </dgm:pt>
    <dgm:pt modelId="{2726A78A-BFA2-4CAB-8A0E-FE7D872F8FD4}" type="sibTrans" cxnId="{4AA8B02F-3FC3-42DE-8F23-9E8495746B66}">
      <dgm:prSet/>
      <dgm:spPr/>
      <dgm:t>
        <a:bodyPr/>
        <a:lstStyle/>
        <a:p>
          <a:endParaRPr lang="en-IN"/>
        </a:p>
      </dgm:t>
    </dgm:pt>
    <dgm:pt modelId="{7E17D904-2735-4341-BA6B-F74E193C4717}">
      <dgm:prSet phldrT="[Text]"/>
      <dgm:spPr/>
      <dgm:t>
        <a:bodyPr/>
        <a:lstStyle/>
        <a:p>
          <a:r>
            <a:rPr lang="en-US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/>
        </a:p>
      </dgm:t>
    </dgm:pt>
    <dgm:pt modelId="{5B9603C0-8B29-4979-AAFB-283D099D9A5A}" type="parTrans" cxnId="{27B9188D-E03B-4819-8955-A868BEC18C4A}">
      <dgm:prSet/>
      <dgm:spPr/>
      <dgm:t>
        <a:bodyPr/>
        <a:lstStyle/>
        <a:p>
          <a:endParaRPr lang="en-IN"/>
        </a:p>
      </dgm:t>
    </dgm:pt>
    <dgm:pt modelId="{1D988B4E-D8DB-41FA-BA87-7A33E4B6060C}" type="sibTrans" cxnId="{27B9188D-E03B-4819-8955-A868BEC18C4A}">
      <dgm:prSet/>
      <dgm:spPr/>
      <dgm:t>
        <a:bodyPr/>
        <a:lstStyle/>
        <a:p>
          <a:endParaRPr lang="en-IN"/>
        </a:p>
      </dgm:t>
    </dgm:pt>
    <dgm:pt modelId="{8399D9C9-063B-441D-9FA8-228AABA3AF80}">
      <dgm:prSet phldrT="[Text]" custT="1"/>
      <dgm:spPr/>
      <dgm:t>
        <a:bodyPr/>
        <a:lstStyle/>
        <a:p>
          <a:r>
            <a:rPr lang="en-IN" sz="2400" dirty="0"/>
            <a:t>Sub heading three</a:t>
          </a:r>
        </a:p>
      </dgm:t>
    </dgm:pt>
    <dgm:pt modelId="{F0DD20FD-D327-4A74-9148-56CF3DAB9557}" type="parTrans" cxnId="{27C287A7-C0D2-490E-8145-71C322750CB0}">
      <dgm:prSet/>
      <dgm:spPr/>
      <dgm:t>
        <a:bodyPr/>
        <a:lstStyle/>
        <a:p>
          <a:endParaRPr lang="en-IN"/>
        </a:p>
      </dgm:t>
    </dgm:pt>
    <dgm:pt modelId="{2C5645D6-2F27-4BDB-AA87-14350D3F3E61}" type="sibTrans" cxnId="{27C287A7-C0D2-490E-8145-71C322750CB0}">
      <dgm:prSet/>
      <dgm:spPr/>
      <dgm:t>
        <a:bodyPr/>
        <a:lstStyle/>
        <a:p>
          <a:endParaRPr lang="en-IN"/>
        </a:p>
      </dgm:t>
    </dgm:pt>
    <dgm:pt modelId="{AA9C7C3A-A4EE-4CD1-A360-F951F3D25823}">
      <dgm:prSet phldrT="[Text]"/>
      <dgm:spPr/>
      <dgm:t>
        <a:bodyPr/>
        <a:lstStyle/>
        <a:p>
          <a:r>
            <a:rPr lang="en-US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/>
        </a:p>
      </dgm:t>
    </dgm:pt>
    <dgm:pt modelId="{1E157056-DB7F-45B9-8E83-CAEED6979CE4}" type="parTrans" cxnId="{4860D6F7-F2C6-43E5-A3B6-2FFCAA66974D}">
      <dgm:prSet/>
      <dgm:spPr/>
      <dgm:t>
        <a:bodyPr/>
        <a:lstStyle/>
        <a:p>
          <a:endParaRPr lang="en-IN"/>
        </a:p>
      </dgm:t>
    </dgm:pt>
    <dgm:pt modelId="{29C61708-B33F-45A4-A111-CDC63DC62D21}" type="sibTrans" cxnId="{4860D6F7-F2C6-43E5-A3B6-2FFCAA66974D}">
      <dgm:prSet/>
      <dgm:spPr/>
      <dgm:t>
        <a:bodyPr/>
        <a:lstStyle/>
        <a:p>
          <a:endParaRPr lang="en-IN"/>
        </a:p>
      </dgm:t>
    </dgm:pt>
    <dgm:pt modelId="{001BE190-58BA-4831-979F-43520A407600}">
      <dgm:prSet phldrT="[Text]"/>
      <dgm:spPr/>
      <dgm:t>
        <a:bodyPr/>
        <a:lstStyle/>
        <a:p>
          <a:r>
            <a:rPr lang="en-US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/>
        </a:p>
      </dgm:t>
    </dgm:pt>
    <dgm:pt modelId="{9236D9F8-C22E-4C6A-BC01-1739A28A9EFC}" type="parTrans" cxnId="{19FA01DA-6C57-44B0-BE17-D7EF6FB1FDC1}">
      <dgm:prSet/>
      <dgm:spPr/>
      <dgm:t>
        <a:bodyPr/>
        <a:lstStyle/>
        <a:p>
          <a:endParaRPr lang="en-IN"/>
        </a:p>
      </dgm:t>
    </dgm:pt>
    <dgm:pt modelId="{715C5F6F-D106-497E-956E-47D9C335B7F8}" type="sibTrans" cxnId="{19FA01DA-6C57-44B0-BE17-D7EF6FB1FDC1}">
      <dgm:prSet/>
      <dgm:spPr/>
      <dgm:t>
        <a:bodyPr/>
        <a:lstStyle/>
        <a:p>
          <a:endParaRPr lang="en-IN"/>
        </a:p>
      </dgm:t>
    </dgm:pt>
    <dgm:pt modelId="{37CEE0DC-3F74-49EA-B494-77877E3D93DE}">
      <dgm:prSet phldrT="[Text]"/>
      <dgm:spPr/>
      <dgm:t>
        <a:bodyPr/>
        <a:lstStyle/>
        <a:p>
          <a:r>
            <a:rPr lang="en-US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/>
        </a:p>
      </dgm:t>
    </dgm:pt>
    <dgm:pt modelId="{E517AF03-1CA8-40D2-8C01-25292DCCD655}" type="sibTrans" cxnId="{EED836B4-D933-4B27-AE8A-B2BF26B37752}">
      <dgm:prSet/>
      <dgm:spPr/>
      <dgm:t>
        <a:bodyPr/>
        <a:lstStyle/>
        <a:p>
          <a:endParaRPr lang="en-IN"/>
        </a:p>
      </dgm:t>
    </dgm:pt>
    <dgm:pt modelId="{7C7A0A76-735C-4951-94C2-239FC8D596A9}" type="parTrans" cxnId="{EED836B4-D933-4B27-AE8A-B2BF26B37752}">
      <dgm:prSet/>
      <dgm:spPr/>
      <dgm:t>
        <a:bodyPr/>
        <a:lstStyle/>
        <a:p>
          <a:endParaRPr lang="en-IN"/>
        </a:p>
      </dgm:t>
    </dgm:pt>
    <dgm:pt modelId="{89DC372C-1F0E-41B5-A549-ADCEFEFBFC68}" type="pres">
      <dgm:prSet presAssocID="{906D69CC-97F9-4F93-A2F7-D49490F5F72D}" presName="Name0" presStyleCnt="0">
        <dgm:presLayoutVars>
          <dgm:dir/>
          <dgm:animLvl val="lvl"/>
          <dgm:resizeHandles val="exact"/>
        </dgm:presLayoutVars>
      </dgm:prSet>
      <dgm:spPr/>
    </dgm:pt>
    <dgm:pt modelId="{A2149D46-39F9-4D71-8595-ED490A0E41DB}" type="pres">
      <dgm:prSet presAssocID="{906D69CC-97F9-4F93-A2F7-D49490F5F72D}" presName="tSp" presStyleCnt="0"/>
      <dgm:spPr/>
    </dgm:pt>
    <dgm:pt modelId="{EC9E6A7F-EADB-4B56-AF71-6C6EA86904EE}" type="pres">
      <dgm:prSet presAssocID="{906D69CC-97F9-4F93-A2F7-D49490F5F72D}" presName="bSp" presStyleCnt="0"/>
      <dgm:spPr/>
    </dgm:pt>
    <dgm:pt modelId="{B6819375-2D9D-4DBD-8FF5-49C40734AA86}" type="pres">
      <dgm:prSet presAssocID="{906D69CC-97F9-4F93-A2F7-D49490F5F72D}" presName="process" presStyleCnt="0"/>
      <dgm:spPr/>
    </dgm:pt>
    <dgm:pt modelId="{BABED064-D4F5-4F2E-B960-CCD7CF01AC78}" type="pres">
      <dgm:prSet presAssocID="{71ABD2C4-DA9C-45EF-9406-A0EA24AF5E57}" presName="composite1" presStyleCnt="0"/>
      <dgm:spPr/>
    </dgm:pt>
    <dgm:pt modelId="{E9CABAAB-CA07-44B4-9ED2-43339A07C4E0}" type="pres">
      <dgm:prSet presAssocID="{71ABD2C4-DA9C-45EF-9406-A0EA24AF5E57}" presName="dummyNode1" presStyleLbl="node1" presStyleIdx="0" presStyleCnt="3"/>
      <dgm:spPr/>
    </dgm:pt>
    <dgm:pt modelId="{96BB61D5-BD14-4682-97A2-1BFC3546DDF7}" type="pres">
      <dgm:prSet presAssocID="{71ABD2C4-DA9C-45EF-9406-A0EA24AF5E57}" presName="childNode1" presStyleLbl="bgAcc1" presStyleIdx="0" presStyleCnt="3" custLinFactNeighborX="-94" custLinFactNeighborY="-1052">
        <dgm:presLayoutVars>
          <dgm:bulletEnabled val="1"/>
        </dgm:presLayoutVars>
      </dgm:prSet>
      <dgm:spPr/>
    </dgm:pt>
    <dgm:pt modelId="{7813EB13-0A2A-4D32-A869-63873122BA41}" type="pres">
      <dgm:prSet presAssocID="{71ABD2C4-DA9C-45EF-9406-A0EA24AF5E57}" presName="childNode1tx" presStyleLbl="bgAcc1" presStyleIdx="0" presStyleCnt="3">
        <dgm:presLayoutVars>
          <dgm:bulletEnabled val="1"/>
        </dgm:presLayoutVars>
      </dgm:prSet>
      <dgm:spPr/>
    </dgm:pt>
    <dgm:pt modelId="{168416D0-50B8-45DF-AEB9-DAD3C1E7F590}" type="pres">
      <dgm:prSet presAssocID="{71ABD2C4-DA9C-45EF-9406-A0EA24AF5E57}" presName="parentNode1" presStyleLbl="node1" presStyleIdx="0" presStyleCnt="3" custLinFactNeighborY="-2455">
        <dgm:presLayoutVars>
          <dgm:chMax val="1"/>
          <dgm:bulletEnabled val="1"/>
        </dgm:presLayoutVars>
      </dgm:prSet>
      <dgm:spPr/>
    </dgm:pt>
    <dgm:pt modelId="{EFC99F12-0431-4AC5-9804-12BD318D4076}" type="pres">
      <dgm:prSet presAssocID="{71ABD2C4-DA9C-45EF-9406-A0EA24AF5E57}" presName="connSite1" presStyleCnt="0"/>
      <dgm:spPr/>
    </dgm:pt>
    <dgm:pt modelId="{3E5C8BBD-FE5B-4A37-9871-C13D1272EF57}" type="pres">
      <dgm:prSet presAssocID="{1465E782-0124-4947-A416-0EF76FDA9D66}" presName="Name9" presStyleLbl="sibTrans2D1" presStyleIdx="0" presStyleCnt="2"/>
      <dgm:spPr/>
    </dgm:pt>
    <dgm:pt modelId="{6EFC80D9-83E8-4BA4-96FE-9EE4A9D11463}" type="pres">
      <dgm:prSet presAssocID="{97CDBC65-212E-4C94-B525-88938FDB2B75}" presName="composite2" presStyleCnt="0"/>
      <dgm:spPr/>
    </dgm:pt>
    <dgm:pt modelId="{DF1369E5-2218-47C1-BB66-E49156525F71}" type="pres">
      <dgm:prSet presAssocID="{97CDBC65-212E-4C94-B525-88938FDB2B75}" presName="dummyNode2" presStyleLbl="node1" presStyleIdx="0" presStyleCnt="3"/>
      <dgm:spPr/>
    </dgm:pt>
    <dgm:pt modelId="{AA3E1A66-C1E7-4956-8157-40D370652A57}" type="pres">
      <dgm:prSet presAssocID="{97CDBC65-212E-4C94-B525-88938FDB2B75}" presName="childNode2" presStyleLbl="bgAcc1" presStyleIdx="1" presStyleCnt="3" custLinFactNeighborY="-1052">
        <dgm:presLayoutVars>
          <dgm:bulletEnabled val="1"/>
        </dgm:presLayoutVars>
      </dgm:prSet>
      <dgm:spPr/>
    </dgm:pt>
    <dgm:pt modelId="{341677DB-360C-4692-9063-7BE08CF2A316}" type="pres">
      <dgm:prSet presAssocID="{97CDBC65-212E-4C94-B525-88938FDB2B75}" presName="childNode2tx" presStyleLbl="bgAcc1" presStyleIdx="1" presStyleCnt="3">
        <dgm:presLayoutVars>
          <dgm:bulletEnabled val="1"/>
        </dgm:presLayoutVars>
      </dgm:prSet>
      <dgm:spPr/>
    </dgm:pt>
    <dgm:pt modelId="{45A95FA6-3555-4909-BF5A-AC6D5B050EDF}" type="pres">
      <dgm:prSet presAssocID="{97CDBC65-212E-4C94-B525-88938FDB2B75}" presName="parentNode2" presStyleLbl="node1" presStyleIdx="1" presStyleCnt="3" custLinFactNeighborY="-2455">
        <dgm:presLayoutVars>
          <dgm:chMax val="0"/>
          <dgm:bulletEnabled val="1"/>
        </dgm:presLayoutVars>
      </dgm:prSet>
      <dgm:spPr/>
    </dgm:pt>
    <dgm:pt modelId="{6B80C91F-955B-49A4-BD27-0B0FAD7E5C07}" type="pres">
      <dgm:prSet presAssocID="{97CDBC65-212E-4C94-B525-88938FDB2B75}" presName="connSite2" presStyleCnt="0"/>
      <dgm:spPr/>
    </dgm:pt>
    <dgm:pt modelId="{395CEAC2-EBD5-459B-AC0A-A812AC5A19B3}" type="pres">
      <dgm:prSet presAssocID="{9C2A80F3-566A-405F-B4D0-49F27BB44206}" presName="Name18" presStyleLbl="sibTrans2D1" presStyleIdx="1" presStyleCnt="2"/>
      <dgm:spPr/>
    </dgm:pt>
    <dgm:pt modelId="{FF2B24FA-CC7E-44CD-92D4-CDFB390BDC3E}" type="pres">
      <dgm:prSet presAssocID="{8399D9C9-063B-441D-9FA8-228AABA3AF80}" presName="composite1" presStyleCnt="0"/>
      <dgm:spPr/>
    </dgm:pt>
    <dgm:pt modelId="{4548C88C-80F3-4A01-9164-755D69C7DC40}" type="pres">
      <dgm:prSet presAssocID="{8399D9C9-063B-441D-9FA8-228AABA3AF80}" presName="dummyNode1" presStyleLbl="node1" presStyleIdx="1" presStyleCnt="3"/>
      <dgm:spPr/>
    </dgm:pt>
    <dgm:pt modelId="{367A2017-A989-4605-A7F4-F8FB12932AA7}" type="pres">
      <dgm:prSet presAssocID="{8399D9C9-063B-441D-9FA8-228AABA3AF80}" presName="childNode1" presStyleLbl="bgAcc1" presStyleIdx="2" presStyleCnt="3" custLinFactNeighborY="-1052">
        <dgm:presLayoutVars>
          <dgm:bulletEnabled val="1"/>
        </dgm:presLayoutVars>
      </dgm:prSet>
      <dgm:spPr/>
    </dgm:pt>
    <dgm:pt modelId="{12267E0E-039A-44F8-87FB-C8B2D7DC654C}" type="pres">
      <dgm:prSet presAssocID="{8399D9C9-063B-441D-9FA8-228AABA3AF80}" presName="childNode1tx" presStyleLbl="bgAcc1" presStyleIdx="2" presStyleCnt="3">
        <dgm:presLayoutVars>
          <dgm:bulletEnabled val="1"/>
        </dgm:presLayoutVars>
      </dgm:prSet>
      <dgm:spPr/>
    </dgm:pt>
    <dgm:pt modelId="{976B4C66-12CD-486A-B0AC-51262066EF68}" type="pres">
      <dgm:prSet presAssocID="{8399D9C9-063B-441D-9FA8-228AABA3AF80}" presName="parentNode1" presStyleLbl="node1" presStyleIdx="2" presStyleCnt="3" custLinFactNeighborY="-2455">
        <dgm:presLayoutVars>
          <dgm:chMax val="1"/>
          <dgm:bulletEnabled val="1"/>
        </dgm:presLayoutVars>
      </dgm:prSet>
      <dgm:spPr/>
    </dgm:pt>
    <dgm:pt modelId="{1F1212AC-ECAF-4879-818E-871EEA7A5FAF}" type="pres">
      <dgm:prSet presAssocID="{8399D9C9-063B-441D-9FA8-228AABA3AF80}" presName="connSite1" presStyleCnt="0"/>
      <dgm:spPr/>
    </dgm:pt>
  </dgm:ptLst>
  <dgm:cxnLst>
    <dgm:cxn modelId="{600F9807-BC7F-483A-ADEB-36663DAA4632}" type="presOf" srcId="{71ABD2C4-DA9C-45EF-9406-A0EA24AF5E57}" destId="{168416D0-50B8-45DF-AEB9-DAD3C1E7F590}" srcOrd="0" destOrd="0" presId="urn:microsoft.com/office/officeart/2005/8/layout/hProcess4"/>
    <dgm:cxn modelId="{CC70530E-CF56-469B-BEE6-1BAD3164216A}" type="presOf" srcId="{7E17D904-2735-4341-BA6B-F74E193C4717}" destId="{341677DB-360C-4692-9063-7BE08CF2A316}" srcOrd="1" destOrd="1" presId="urn:microsoft.com/office/officeart/2005/8/layout/hProcess4"/>
    <dgm:cxn modelId="{9C18AF16-762B-49A2-8F85-DC58964C0352}" type="presOf" srcId="{7E17D904-2735-4341-BA6B-F74E193C4717}" destId="{AA3E1A66-C1E7-4956-8157-40D370652A57}" srcOrd="0" destOrd="1" presId="urn:microsoft.com/office/officeart/2005/8/layout/hProcess4"/>
    <dgm:cxn modelId="{2B40EB17-C822-474B-98AC-494A3FA3F3B6}" type="presOf" srcId="{9C2A80F3-566A-405F-B4D0-49F27BB44206}" destId="{395CEAC2-EBD5-459B-AC0A-A812AC5A19B3}" srcOrd="0" destOrd="0" presId="urn:microsoft.com/office/officeart/2005/8/layout/hProcess4"/>
    <dgm:cxn modelId="{07A85A19-F599-4130-ADF7-FE2208377C3C}" type="presOf" srcId="{AA9C7C3A-A4EE-4CD1-A360-F951F3D25823}" destId="{12267E0E-039A-44F8-87FB-C8B2D7DC654C}" srcOrd="1" destOrd="0" presId="urn:microsoft.com/office/officeart/2005/8/layout/hProcess4"/>
    <dgm:cxn modelId="{4F88811B-D211-429A-AE9E-FFA407F7C2A2}" type="presOf" srcId="{AA9C7C3A-A4EE-4CD1-A360-F951F3D25823}" destId="{367A2017-A989-4605-A7F4-F8FB12932AA7}" srcOrd="0" destOrd="0" presId="urn:microsoft.com/office/officeart/2005/8/layout/hProcess4"/>
    <dgm:cxn modelId="{77180E1F-57CD-482F-9B8E-B8224529C35B}" type="presOf" srcId="{8399D9C9-063B-441D-9FA8-228AABA3AF80}" destId="{976B4C66-12CD-486A-B0AC-51262066EF68}" srcOrd="0" destOrd="0" presId="urn:microsoft.com/office/officeart/2005/8/layout/hProcess4"/>
    <dgm:cxn modelId="{4AA8B02F-3FC3-42DE-8F23-9E8495746B66}" srcId="{97CDBC65-212E-4C94-B525-88938FDB2B75}" destId="{67BBCD99-8BD2-4359-8C00-A7B2B4092B49}" srcOrd="0" destOrd="0" parTransId="{90A61045-A9DE-4572-AF53-912C28476F87}" sibTransId="{2726A78A-BFA2-4CAB-8A0E-FE7D872F8FD4}"/>
    <dgm:cxn modelId="{8153FF38-3A0D-4CD8-ADB9-87EDBBB866D8}" type="presOf" srcId="{906D69CC-97F9-4F93-A2F7-D49490F5F72D}" destId="{89DC372C-1F0E-41B5-A549-ADCEFEFBFC68}" srcOrd="0" destOrd="0" presId="urn:microsoft.com/office/officeart/2005/8/layout/hProcess4"/>
    <dgm:cxn modelId="{C4778464-73BE-43C8-89C3-F20829A8835F}" type="presOf" srcId="{B9AF63F9-54AA-4530-A81E-ACD4D81735A3}" destId="{7813EB13-0A2A-4D32-A869-63873122BA41}" srcOrd="1" destOrd="0" presId="urn:microsoft.com/office/officeart/2005/8/layout/hProcess4"/>
    <dgm:cxn modelId="{899C224D-F750-4EC4-986A-8B01E5BDCCE2}" srcId="{906D69CC-97F9-4F93-A2F7-D49490F5F72D}" destId="{97CDBC65-212E-4C94-B525-88938FDB2B75}" srcOrd="1" destOrd="0" parTransId="{52247FF8-003E-4662-B7F8-6FC650D6D348}" sibTransId="{9C2A80F3-566A-405F-B4D0-49F27BB44206}"/>
    <dgm:cxn modelId="{69FC1F77-DF3E-4FCC-A62F-5FB618A1D58B}" type="presOf" srcId="{37CEE0DC-3F74-49EA-B494-77877E3D93DE}" destId="{7813EB13-0A2A-4D32-A869-63873122BA41}" srcOrd="1" destOrd="1" presId="urn:microsoft.com/office/officeart/2005/8/layout/hProcess4"/>
    <dgm:cxn modelId="{197C7E8C-4842-458F-855D-A57E6C4A2A18}" type="presOf" srcId="{001BE190-58BA-4831-979F-43520A407600}" destId="{367A2017-A989-4605-A7F4-F8FB12932AA7}" srcOrd="0" destOrd="1" presId="urn:microsoft.com/office/officeart/2005/8/layout/hProcess4"/>
    <dgm:cxn modelId="{27B9188D-E03B-4819-8955-A868BEC18C4A}" srcId="{97CDBC65-212E-4C94-B525-88938FDB2B75}" destId="{7E17D904-2735-4341-BA6B-F74E193C4717}" srcOrd="1" destOrd="0" parTransId="{5B9603C0-8B29-4979-AAFB-283D099D9A5A}" sibTransId="{1D988B4E-D8DB-41FA-BA87-7A33E4B6060C}"/>
    <dgm:cxn modelId="{9C1F379C-337A-4DC9-B496-09F13EE28341}" type="presOf" srcId="{001BE190-58BA-4831-979F-43520A407600}" destId="{12267E0E-039A-44F8-87FB-C8B2D7DC654C}" srcOrd="1" destOrd="1" presId="urn:microsoft.com/office/officeart/2005/8/layout/hProcess4"/>
    <dgm:cxn modelId="{27C287A7-C0D2-490E-8145-71C322750CB0}" srcId="{906D69CC-97F9-4F93-A2F7-D49490F5F72D}" destId="{8399D9C9-063B-441D-9FA8-228AABA3AF80}" srcOrd="2" destOrd="0" parTransId="{F0DD20FD-D327-4A74-9148-56CF3DAB9557}" sibTransId="{2C5645D6-2F27-4BDB-AA87-14350D3F3E61}"/>
    <dgm:cxn modelId="{EED836B4-D933-4B27-AE8A-B2BF26B37752}" srcId="{71ABD2C4-DA9C-45EF-9406-A0EA24AF5E57}" destId="{37CEE0DC-3F74-49EA-B494-77877E3D93DE}" srcOrd="1" destOrd="0" parTransId="{7C7A0A76-735C-4951-94C2-239FC8D596A9}" sibTransId="{E517AF03-1CA8-40D2-8C01-25292DCCD655}"/>
    <dgm:cxn modelId="{211DE8C1-EE8B-40F9-9894-8806BEDCD982}" type="presOf" srcId="{37CEE0DC-3F74-49EA-B494-77877E3D93DE}" destId="{96BB61D5-BD14-4682-97A2-1BFC3546DDF7}" srcOrd="0" destOrd="1" presId="urn:microsoft.com/office/officeart/2005/8/layout/hProcess4"/>
    <dgm:cxn modelId="{15F00BC7-9054-4637-9D01-520571E3FEB8}" type="presOf" srcId="{67BBCD99-8BD2-4359-8C00-A7B2B4092B49}" destId="{341677DB-360C-4692-9063-7BE08CF2A316}" srcOrd="1" destOrd="0" presId="urn:microsoft.com/office/officeart/2005/8/layout/hProcess4"/>
    <dgm:cxn modelId="{07C2BDD4-EB7A-4560-B160-78E9A83370AC}" type="presOf" srcId="{67BBCD99-8BD2-4359-8C00-A7B2B4092B49}" destId="{AA3E1A66-C1E7-4956-8157-40D370652A57}" srcOrd="0" destOrd="0" presId="urn:microsoft.com/office/officeart/2005/8/layout/hProcess4"/>
    <dgm:cxn modelId="{19FA01DA-6C57-44B0-BE17-D7EF6FB1FDC1}" srcId="{8399D9C9-063B-441D-9FA8-228AABA3AF80}" destId="{001BE190-58BA-4831-979F-43520A407600}" srcOrd="1" destOrd="0" parTransId="{9236D9F8-C22E-4C6A-BC01-1739A28A9EFC}" sibTransId="{715C5F6F-D106-497E-956E-47D9C335B7F8}"/>
    <dgm:cxn modelId="{C2F253DC-D92A-4BD2-BCBD-5703B942BE01}" type="presOf" srcId="{1465E782-0124-4947-A416-0EF76FDA9D66}" destId="{3E5C8BBD-FE5B-4A37-9871-C13D1272EF57}" srcOrd="0" destOrd="0" presId="urn:microsoft.com/office/officeart/2005/8/layout/hProcess4"/>
    <dgm:cxn modelId="{A15F5DE9-05B2-4E9E-9B08-DCFEA8E81B9C}" srcId="{906D69CC-97F9-4F93-A2F7-D49490F5F72D}" destId="{71ABD2C4-DA9C-45EF-9406-A0EA24AF5E57}" srcOrd="0" destOrd="0" parTransId="{8C8E6EEF-CEA4-4596-A3A7-82E360E75C00}" sibTransId="{1465E782-0124-4947-A416-0EF76FDA9D66}"/>
    <dgm:cxn modelId="{7B8162E9-3E19-4232-9A4B-03F2A3373CEF}" srcId="{71ABD2C4-DA9C-45EF-9406-A0EA24AF5E57}" destId="{B9AF63F9-54AA-4530-A81E-ACD4D81735A3}" srcOrd="0" destOrd="0" parTransId="{6ADF6F1F-52D0-458E-889A-A083B5886169}" sibTransId="{8AC1AD0A-7DB3-4910-BD88-646B16256945}"/>
    <dgm:cxn modelId="{976292EC-20E6-42FE-AF96-85CA2CF07E64}" type="presOf" srcId="{97CDBC65-212E-4C94-B525-88938FDB2B75}" destId="{45A95FA6-3555-4909-BF5A-AC6D5B050EDF}" srcOrd="0" destOrd="0" presId="urn:microsoft.com/office/officeart/2005/8/layout/hProcess4"/>
    <dgm:cxn modelId="{6BADA7EC-41D4-4DF6-AB54-B1E134DB66AA}" type="presOf" srcId="{B9AF63F9-54AA-4530-A81E-ACD4D81735A3}" destId="{96BB61D5-BD14-4682-97A2-1BFC3546DDF7}" srcOrd="0" destOrd="0" presId="urn:microsoft.com/office/officeart/2005/8/layout/hProcess4"/>
    <dgm:cxn modelId="{4860D6F7-F2C6-43E5-A3B6-2FFCAA66974D}" srcId="{8399D9C9-063B-441D-9FA8-228AABA3AF80}" destId="{AA9C7C3A-A4EE-4CD1-A360-F951F3D25823}" srcOrd="0" destOrd="0" parTransId="{1E157056-DB7F-45B9-8E83-CAEED6979CE4}" sibTransId="{29C61708-B33F-45A4-A111-CDC63DC62D21}"/>
    <dgm:cxn modelId="{0A3EEC56-14E7-40F4-93A4-70422EFAFA21}" type="presParOf" srcId="{89DC372C-1F0E-41B5-A549-ADCEFEFBFC68}" destId="{A2149D46-39F9-4D71-8595-ED490A0E41DB}" srcOrd="0" destOrd="0" presId="urn:microsoft.com/office/officeart/2005/8/layout/hProcess4"/>
    <dgm:cxn modelId="{11624088-61B5-464A-BC50-C5A67908D491}" type="presParOf" srcId="{89DC372C-1F0E-41B5-A549-ADCEFEFBFC68}" destId="{EC9E6A7F-EADB-4B56-AF71-6C6EA86904EE}" srcOrd="1" destOrd="0" presId="urn:microsoft.com/office/officeart/2005/8/layout/hProcess4"/>
    <dgm:cxn modelId="{A18D0016-9295-4E93-9768-077232090A66}" type="presParOf" srcId="{89DC372C-1F0E-41B5-A549-ADCEFEFBFC68}" destId="{B6819375-2D9D-4DBD-8FF5-49C40734AA86}" srcOrd="2" destOrd="0" presId="urn:microsoft.com/office/officeart/2005/8/layout/hProcess4"/>
    <dgm:cxn modelId="{5BD0B601-F88C-4F18-84E8-46A82019938F}" type="presParOf" srcId="{B6819375-2D9D-4DBD-8FF5-49C40734AA86}" destId="{BABED064-D4F5-4F2E-B960-CCD7CF01AC78}" srcOrd="0" destOrd="0" presId="urn:microsoft.com/office/officeart/2005/8/layout/hProcess4"/>
    <dgm:cxn modelId="{C8CD6FAD-7774-4492-9300-3F8616E6EC59}" type="presParOf" srcId="{BABED064-D4F5-4F2E-B960-CCD7CF01AC78}" destId="{E9CABAAB-CA07-44B4-9ED2-43339A07C4E0}" srcOrd="0" destOrd="0" presId="urn:microsoft.com/office/officeart/2005/8/layout/hProcess4"/>
    <dgm:cxn modelId="{65E97F61-18B3-45C6-B332-BD9327ACCD9E}" type="presParOf" srcId="{BABED064-D4F5-4F2E-B960-CCD7CF01AC78}" destId="{96BB61D5-BD14-4682-97A2-1BFC3546DDF7}" srcOrd="1" destOrd="0" presId="urn:microsoft.com/office/officeart/2005/8/layout/hProcess4"/>
    <dgm:cxn modelId="{E5D8E229-49F7-47A5-BAF7-02E9AB8D9121}" type="presParOf" srcId="{BABED064-D4F5-4F2E-B960-CCD7CF01AC78}" destId="{7813EB13-0A2A-4D32-A869-63873122BA41}" srcOrd="2" destOrd="0" presId="urn:microsoft.com/office/officeart/2005/8/layout/hProcess4"/>
    <dgm:cxn modelId="{2338C04F-0299-4D4A-A8D3-716CA237921F}" type="presParOf" srcId="{BABED064-D4F5-4F2E-B960-CCD7CF01AC78}" destId="{168416D0-50B8-45DF-AEB9-DAD3C1E7F590}" srcOrd="3" destOrd="0" presId="urn:microsoft.com/office/officeart/2005/8/layout/hProcess4"/>
    <dgm:cxn modelId="{109B287F-37CE-4C81-9D05-8CE0C0D72642}" type="presParOf" srcId="{BABED064-D4F5-4F2E-B960-CCD7CF01AC78}" destId="{EFC99F12-0431-4AC5-9804-12BD318D4076}" srcOrd="4" destOrd="0" presId="urn:microsoft.com/office/officeart/2005/8/layout/hProcess4"/>
    <dgm:cxn modelId="{C900BD93-9D0A-42C8-96D5-5FC92499C3D3}" type="presParOf" srcId="{B6819375-2D9D-4DBD-8FF5-49C40734AA86}" destId="{3E5C8BBD-FE5B-4A37-9871-C13D1272EF57}" srcOrd="1" destOrd="0" presId="urn:microsoft.com/office/officeart/2005/8/layout/hProcess4"/>
    <dgm:cxn modelId="{7652CA09-0A79-421C-AE4B-3E221200D79D}" type="presParOf" srcId="{B6819375-2D9D-4DBD-8FF5-49C40734AA86}" destId="{6EFC80D9-83E8-4BA4-96FE-9EE4A9D11463}" srcOrd="2" destOrd="0" presId="urn:microsoft.com/office/officeart/2005/8/layout/hProcess4"/>
    <dgm:cxn modelId="{9CC46F30-72CB-4494-B457-E7E92D92EB3C}" type="presParOf" srcId="{6EFC80D9-83E8-4BA4-96FE-9EE4A9D11463}" destId="{DF1369E5-2218-47C1-BB66-E49156525F71}" srcOrd="0" destOrd="0" presId="urn:microsoft.com/office/officeart/2005/8/layout/hProcess4"/>
    <dgm:cxn modelId="{D5E3C8A1-430B-4084-AC60-9ABC57F578BB}" type="presParOf" srcId="{6EFC80D9-83E8-4BA4-96FE-9EE4A9D11463}" destId="{AA3E1A66-C1E7-4956-8157-40D370652A57}" srcOrd="1" destOrd="0" presId="urn:microsoft.com/office/officeart/2005/8/layout/hProcess4"/>
    <dgm:cxn modelId="{2DEF2FEB-B056-4FF6-BEFC-AA8188D6F920}" type="presParOf" srcId="{6EFC80D9-83E8-4BA4-96FE-9EE4A9D11463}" destId="{341677DB-360C-4692-9063-7BE08CF2A316}" srcOrd="2" destOrd="0" presId="urn:microsoft.com/office/officeart/2005/8/layout/hProcess4"/>
    <dgm:cxn modelId="{623ED8BB-C6E2-4D77-AB66-B7E89541A7B2}" type="presParOf" srcId="{6EFC80D9-83E8-4BA4-96FE-9EE4A9D11463}" destId="{45A95FA6-3555-4909-BF5A-AC6D5B050EDF}" srcOrd="3" destOrd="0" presId="urn:microsoft.com/office/officeart/2005/8/layout/hProcess4"/>
    <dgm:cxn modelId="{7F0AF9D9-9CB6-4F82-9EC0-73E9E3757F1F}" type="presParOf" srcId="{6EFC80D9-83E8-4BA4-96FE-9EE4A9D11463}" destId="{6B80C91F-955B-49A4-BD27-0B0FAD7E5C07}" srcOrd="4" destOrd="0" presId="urn:microsoft.com/office/officeart/2005/8/layout/hProcess4"/>
    <dgm:cxn modelId="{8A5C2689-A308-40F8-9B1F-173096476452}" type="presParOf" srcId="{B6819375-2D9D-4DBD-8FF5-49C40734AA86}" destId="{395CEAC2-EBD5-459B-AC0A-A812AC5A19B3}" srcOrd="3" destOrd="0" presId="urn:microsoft.com/office/officeart/2005/8/layout/hProcess4"/>
    <dgm:cxn modelId="{D4E42A76-6E91-48A0-8930-89D5B7B4B9C6}" type="presParOf" srcId="{B6819375-2D9D-4DBD-8FF5-49C40734AA86}" destId="{FF2B24FA-CC7E-44CD-92D4-CDFB390BDC3E}" srcOrd="4" destOrd="0" presId="urn:microsoft.com/office/officeart/2005/8/layout/hProcess4"/>
    <dgm:cxn modelId="{920366FB-CBE0-4C13-A154-9185ECBB5BE4}" type="presParOf" srcId="{FF2B24FA-CC7E-44CD-92D4-CDFB390BDC3E}" destId="{4548C88C-80F3-4A01-9164-755D69C7DC40}" srcOrd="0" destOrd="0" presId="urn:microsoft.com/office/officeart/2005/8/layout/hProcess4"/>
    <dgm:cxn modelId="{B2DED4AC-7DFE-466B-BCF8-A8BF0FFE3A49}" type="presParOf" srcId="{FF2B24FA-CC7E-44CD-92D4-CDFB390BDC3E}" destId="{367A2017-A989-4605-A7F4-F8FB12932AA7}" srcOrd="1" destOrd="0" presId="urn:microsoft.com/office/officeart/2005/8/layout/hProcess4"/>
    <dgm:cxn modelId="{4441A737-8498-4F35-A471-4415C1034F79}" type="presParOf" srcId="{FF2B24FA-CC7E-44CD-92D4-CDFB390BDC3E}" destId="{12267E0E-039A-44F8-87FB-C8B2D7DC654C}" srcOrd="2" destOrd="0" presId="urn:microsoft.com/office/officeart/2005/8/layout/hProcess4"/>
    <dgm:cxn modelId="{1A134115-C5EE-4F95-A714-E208FED92F43}" type="presParOf" srcId="{FF2B24FA-CC7E-44CD-92D4-CDFB390BDC3E}" destId="{976B4C66-12CD-486A-B0AC-51262066EF68}" srcOrd="3" destOrd="0" presId="urn:microsoft.com/office/officeart/2005/8/layout/hProcess4"/>
    <dgm:cxn modelId="{33D68004-AF3A-45EA-9172-5B6A7DE9903F}" type="presParOf" srcId="{FF2B24FA-CC7E-44CD-92D4-CDFB390BDC3E}" destId="{1F1212AC-ECAF-4879-818E-871EEA7A5FAF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C9ADE2-E4F3-4AB7-AAC8-F7DC72F2FCC6}" type="doc">
      <dgm:prSet loTypeId="urn:microsoft.com/office/officeart/2005/8/layout/targe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ADCF7EBD-163B-458D-BD4B-E5F62D6BF1FE}">
      <dgm:prSet phldrT="[Text]" custT="1"/>
      <dgm:spPr/>
      <dgm:t>
        <a:bodyPr/>
        <a:lstStyle/>
        <a:p>
          <a:r>
            <a:rPr lang="en-IN" sz="2800" dirty="0">
              <a:solidFill>
                <a:srgbClr val="ED7D31"/>
              </a:solidFill>
              <a:latin typeface="Calibre Medium" panose="020B0603030202060203"/>
            </a:rPr>
            <a:t>Sub Heading one</a:t>
          </a:r>
        </a:p>
      </dgm:t>
    </dgm:pt>
    <dgm:pt modelId="{C0209812-D271-4DE1-8EAF-598037D2A1B8}" type="parTrans" cxnId="{0BBECC62-4793-43FC-ADA4-AF4BB0459F76}">
      <dgm:prSet/>
      <dgm:spPr/>
      <dgm:t>
        <a:bodyPr/>
        <a:lstStyle/>
        <a:p>
          <a:endParaRPr lang="en-IN"/>
        </a:p>
      </dgm:t>
    </dgm:pt>
    <dgm:pt modelId="{F936104C-99C0-48B6-9D99-BCFD5F60B8F6}" type="sibTrans" cxnId="{0BBECC62-4793-43FC-ADA4-AF4BB0459F76}">
      <dgm:prSet/>
      <dgm:spPr/>
      <dgm:t>
        <a:bodyPr/>
        <a:lstStyle/>
        <a:p>
          <a:endParaRPr lang="en-IN"/>
        </a:p>
      </dgm:t>
    </dgm:pt>
    <dgm:pt modelId="{F8B52818-E661-4BC5-8AC4-99100F5BEA85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/>
        </a:p>
      </dgm:t>
    </dgm:pt>
    <dgm:pt modelId="{24A162DB-B22A-4102-8235-96D651C693A4}" type="parTrans" cxnId="{E16EF0E4-834A-42F7-99C5-05D33E169A51}">
      <dgm:prSet/>
      <dgm:spPr/>
      <dgm:t>
        <a:bodyPr/>
        <a:lstStyle/>
        <a:p>
          <a:endParaRPr lang="en-IN"/>
        </a:p>
      </dgm:t>
    </dgm:pt>
    <dgm:pt modelId="{EEB3DBB8-37E2-4F25-81B5-D17A67BA281E}" type="sibTrans" cxnId="{E16EF0E4-834A-42F7-99C5-05D33E169A51}">
      <dgm:prSet/>
      <dgm:spPr/>
      <dgm:t>
        <a:bodyPr/>
        <a:lstStyle/>
        <a:p>
          <a:endParaRPr lang="en-IN"/>
        </a:p>
      </dgm:t>
    </dgm:pt>
    <dgm:pt modelId="{6971A873-0FD3-46A0-A8A9-B54A1CE51C0E}">
      <dgm:prSet phldrT="[Text]" custT="1"/>
      <dgm:spPr/>
      <dgm:t>
        <a:bodyPr/>
        <a:lstStyle/>
        <a:p>
          <a:r>
            <a:rPr lang="en-IN" sz="2800" dirty="0">
              <a:solidFill>
                <a:srgbClr val="A5A5A5"/>
              </a:solidFill>
              <a:latin typeface="Calibre Medium" panose="020B0603030202060203"/>
            </a:rPr>
            <a:t>Sub Heading two</a:t>
          </a:r>
          <a:endParaRPr lang="en-IN" sz="2800" dirty="0">
            <a:solidFill>
              <a:srgbClr val="A5A5A5"/>
            </a:solidFill>
          </a:endParaRPr>
        </a:p>
      </dgm:t>
    </dgm:pt>
    <dgm:pt modelId="{B05E031F-DEA2-4AA6-8485-5C08DBA78ADF}" type="parTrans" cxnId="{80E878E2-88BA-46E5-A9C9-5C182A13A0CE}">
      <dgm:prSet/>
      <dgm:spPr/>
      <dgm:t>
        <a:bodyPr/>
        <a:lstStyle/>
        <a:p>
          <a:endParaRPr lang="en-IN"/>
        </a:p>
      </dgm:t>
    </dgm:pt>
    <dgm:pt modelId="{EB463ECC-8AB2-4614-8E8E-045B8EA7155D}" type="sibTrans" cxnId="{80E878E2-88BA-46E5-A9C9-5C182A13A0CE}">
      <dgm:prSet/>
      <dgm:spPr/>
      <dgm:t>
        <a:bodyPr/>
        <a:lstStyle/>
        <a:p>
          <a:endParaRPr lang="en-IN"/>
        </a:p>
      </dgm:t>
    </dgm:pt>
    <dgm:pt modelId="{611BE2B1-EE53-402C-8F44-90FEFB9F44A9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/>
        </a:p>
      </dgm:t>
    </dgm:pt>
    <dgm:pt modelId="{5C2BADE9-A80E-42BC-AB10-7A29AA0C2825}" type="parTrans" cxnId="{6FF94CF6-1380-434B-9269-D56E9A4D4E4D}">
      <dgm:prSet/>
      <dgm:spPr/>
      <dgm:t>
        <a:bodyPr/>
        <a:lstStyle/>
        <a:p>
          <a:endParaRPr lang="en-IN"/>
        </a:p>
      </dgm:t>
    </dgm:pt>
    <dgm:pt modelId="{DB59A3BE-E8DB-49CC-BC1C-B5CDBD48002E}" type="sibTrans" cxnId="{6FF94CF6-1380-434B-9269-D56E9A4D4E4D}">
      <dgm:prSet/>
      <dgm:spPr/>
      <dgm:t>
        <a:bodyPr/>
        <a:lstStyle/>
        <a:p>
          <a:endParaRPr lang="en-IN"/>
        </a:p>
      </dgm:t>
    </dgm:pt>
    <dgm:pt modelId="{1BE88CD5-A8C0-44CD-B4BA-D5E94F7C4136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/>
        </a:p>
      </dgm:t>
    </dgm:pt>
    <dgm:pt modelId="{29B91295-68A6-475C-91F9-CD7853F89CD9}" type="parTrans" cxnId="{AA6F84DC-BD5A-4FDE-8648-C1A74E60BF44}">
      <dgm:prSet/>
      <dgm:spPr/>
      <dgm:t>
        <a:bodyPr/>
        <a:lstStyle/>
        <a:p>
          <a:endParaRPr lang="en-IN"/>
        </a:p>
      </dgm:t>
    </dgm:pt>
    <dgm:pt modelId="{A6F55769-37B1-49B6-BBC9-1A5D73973C7F}" type="sibTrans" cxnId="{AA6F84DC-BD5A-4FDE-8648-C1A74E60BF44}">
      <dgm:prSet/>
      <dgm:spPr/>
      <dgm:t>
        <a:bodyPr/>
        <a:lstStyle/>
        <a:p>
          <a:endParaRPr lang="en-IN"/>
        </a:p>
      </dgm:t>
    </dgm:pt>
    <dgm:pt modelId="{0C84981B-5C30-4CCB-B8A9-A039E0E4F44B}">
      <dgm:prSet phldrT="[Text]" custT="1"/>
      <dgm:spPr/>
      <dgm:t>
        <a:bodyPr/>
        <a:lstStyle/>
        <a:p>
          <a:r>
            <a:rPr lang="en-IN" sz="2800" dirty="0">
              <a:solidFill>
                <a:srgbClr val="FFC000"/>
              </a:solidFill>
              <a:latin typeface="Calibre Medium" panose="020B0603030202060203"/>
            </a:rPr>
            <a:t>Sub Heading three</a:t>
          </a:r>
          <a:endParaRPr lang="en-IN" sz="2800" dirty="0">
            <a:solidFill>
              <a:srgbClr val="FFC000"/>
            </a:solidFill>
          </a:endParaRPr>
        </a:p>
      </dgm:t>
    </dgm:pt>
    <dgm:pt modelId="{13D82996-905F-40E6-A125-106AD5724738}" type="parTrans" cxnId="{15045DC6-2082-44AD-B5B7-97305B102B89}">
      <dgm:prSet/>
      <dgm:spPr/>
      <dgm:t>
        <a:bodyPr/>
        <a:lstStyle/>
        <a:p>
          <a:endParaRPr lang="en-IN"/>
        </a:p>
      </dgm:t>
    </dgm:pt>
    <dgm:pt modelId="{67543394-FEE9-4B44-A75C-19A976C78D82}" type="sibTrans" cxnId="{15045DC6-2082-44AD-B5B7-97305B102B89}">
      <dgm:prSet/>
      <dgm:spPr/>
      <dgm:t>
        <a:bodyPr/>
        <a:lstStyle/>
        <a:p>
          <a:endParaRPr lang="en-IN"/>
        </a:p>
      </dgm:t>
    </dgm:pt>
    <dgm:pt modelId="{212AAED5-E5D6-4D04-AD82-6394661D87E8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/>
        </a:p>
      </dgm:t>
    </dgm:pt>
    <dgm:pt modelId="{AFADC55C-6F3C-4576-909F-4DE0BC3056B0}" type="parTrans" cxnId="{D1BD672A-CD5A-4A6D-94CF-BCE8F1705597}">
      <dgm:prSet/>
      <dgm:spPr/>
      <dgm:t>
        <a:bodyPr/>
        <a:lstStyle/>
        <a:p>
          <a:endParaRPr lang="en-IN"/>
        </a:p>
      </dgm:t>
    </dgm:pt>
    <dgm:pt modelId="{3D75E8BD-870A-4ADD-9103-BDDF74E46807}" type="sibTrans" cxnId="{D1BD672A-CD5A-4A6D-94CF-BCE8F1705597}">
      <dgm:prSet/>
      <dgm:spPr/>
      <dgm:t>
        <a:bodyPr/>
        <a:lstStyle/>
        <a:p>
          <a:endParaRPr lang="en-IN"/>
        </a:p>
      </dgm:t>
    </dgm:pt>
    <dgm:pt modelId="{EAAD04A2-5B4A-4B79-B983-DAE7525BBE14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/>
        </a:p>
      </dgm:t>
    </dgm:pt>
    <dgm:pt modelId="{16CD4DE3-A164-4DF3-BC22-A73FDE727F3E}" type="parTrans" cxnId="{353E51FE-7D74-4688-AAFA-10C4B5D03DA2}">
      <dgm:prSet/>
      <dgm:spPr/>
      <dgm:t>
        <a:bodyPr/>
        <a:lstStyle/>
        <a:p>
          <a:endParaRPr lang="en-IN"/>
        </a:p>
      </dgm:t>
    </dgm:pt>
    <dgm:pt modelId="{FD1A5A0E-ACA2-4343-B7F5-98AC989AF118}" type="sibTrans" cxnId="{353E51FE-7D74-4688-AAFA-10C4B5D03DA2}">
      <dgm:prSet/>
      <dgm:spPr/>
      <dgm:t>
        <a:bodyPr/>
        <a:lstStyle/>
        <a:p>
          <a:endParaRPr lang="en-IN"/>
        </a:p>
      </dgm:t>
    </dgm:pt>
    <dgm:pt modelId="{8B6F9447-8F2E-4939-A552-E351F4068754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/>
        </a:p>
      </dgm:t>
    </dgm:pt>
    <dgm:pt modelId="{8FAFFA0F-AA03-496E-BEA9-507CCFC3FCC1}" type="sibTrans" cxnId="{9B59210D-F942-47A9-9F59-A623623F02B8}">
      <dgm:prSet/>
      <dgm:spPr/>
      <dgm:t>
        <a:bodyPr/>
        <a:lstStyle/>
        <a:p>
          <a:endParaRPr lang="en-IN"/>
        </a:p>
      </dgm:t>
    </dgm:pt>
    <dgm:pt modelId="{4C2618E1-DF5C-4137-A428-1E9C77E2E5A9}" type="parTrans" cxnId="{9B59210D-F942-47A9-9F59-A623623F02B8}">
      <dgm:prSet/>
      <dgm:spPr/>
      <dgm:t>
        <a:bodyPr/>
        <a:lstStyle/>
        <a:p>
          <a:endParaRPr lang="en-IN"/>
        </a:p>
      </dgm:t>
    </dgm:pt>
    <dgm:pt modelId="{B5EC874F-7C23-4C48-999F-9EBFB5D60B3C}" type="pres">
      <dgm:prSet presAssocID="{D1C9ADE2-E4F3-4AB7-AAC8-F7DC72F2FCC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6888C7D4-CBBB-43DF-A304-3CDEDF8FABC2}" type="pres">
      <dgm:prSet presAssocID="{ADCF7EBD-163B-458D-BD4B-E5F62D6BF1FE}" presName="circle1" presStyleLbl="node1" presStyleIdx="0" presStyleCnt="3"/>
      <dgm:spPr/>
    </dgm:pt>
    <dgm:pt modelId="{B2D7B4C0-C93E-4750-88CF-0C9D41344654}" type="pres">
      <dgm:prSet presAssocID="{ADCF7EBD-163B-458D-BD4B-E5F62D6BF1FE}" presName="space" presStyleCnt="0"/>
      <dgm:spPr/>
    </dgm:pt>
    <dgm:pt modelId="{F48191BC-B789-472F-9E1E-A6271DD230E7}" type="pres">
      <dgm:prSet presAssocID="{ADCF7EBD-163B-458D-BD4B-E5F62D6BF1FE}" presName="rect1" presStyleLbl="alignAcc1" presStyleIdx="0" presStyleCnt="3" custScaleX="100000"/>
      <dgm:spPr/>
    </dgm:pt>
    <dgm:pt modelId="{5C1391B2-0AA2-46FA-BA44-18A0D119904F}" type="pres">
      <dgm:prSet presAssocID="{6971A873-0FD3-46A0-A8A9-B54A1CE51C0E}" presName="vertSpace2" presStyleLbl="node1" presStyleIdx="0" presStyleCnt="3"/>
      <dgm:spPr/>
    </dgm:pt>
    <dgm:pt modelId="{FF8C2713-0511-452F-96D0-7E23A7EDB212}" type="pres">
      <dgm:prSet presAssocID="{6971A873-0FD3-46A0-A8A9-B54A1CE51C0E}" presName="circle2" presStyleLbl="node1" presStyleIdx="1" presStyleCnt="3"/>
      <dgm:spPr/>
    </dgm:pt>
    <dgm:pt modelId="{87982DFC-BAA7-4689-9448-CEA66BEF763D}" type="pres">
      <dgm:prSet presAssocID="{6971A873-0FD3-46A0-A8A9-B54A1CE51C0E}" presName="rect2" presStyleLbl="alignAcc1" presStyleIdx="1" presStyleCnt="3"/>
      <dgm:spPr/>
    </dgm:pt>
    <dgm:pt modelId="{35075A67-BCCF-459A-B5DD-CF7DBCAD6C18}" type="pres">
      <dgm:prSet presAssocID="{0C84981B-5C30-4CCB-B8A9-A039E0E4F44B}" presName="vertSpace3" presStyleLbl="node1" presStyleIdx="1" presStyleCnt="3"/>
      <dgm:spPr/>
    </dgm:pt>
    <dgm:pt modelId="{4C388C45-EDBF-4617-A045-B9FC5CB79E41}" type="pres">
      <dgm:prSet presAssocID="{0C84981B-5C30-4CCB-B8A9-A039E0E4F44B}" presName="circle3" presStyleLbl="node1" presStyleIdx="2" presStyleCnt="3"/>
      <dgm:spPr/>
    </dgm:pt>
    <dgm:pt modelId="{016FCCFD-8825-48F3-9A4A-D7CAED3C5EF2}" type="pres">
      <dgm:prSet presAssocID="{0C84981B-5C30-4CCB-B8A9-A039E0E4F44B}" presName="rect3" presStyleLbl="alignAcc1" presStyleIdx="2" presStyleCnt="3"/>
      <dgm:spPr/>
    </dgm:pt>
    <dgm:pt modelId="{06914FC8-7AF8-4166-9D41-F714D1F2E762}" type="pres">
      <dgm:prSet presAssocID="{ADCF7EBD-163B-458D-BD4B-E5F62D6BF1FE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790CCD6C-E472-45BF-873D-CC7592617ABD}" type="pres">
      <dgm:prSet presAssocID="{ADCF7EBD-163B-458D-BD4B-E5F62D6BF1FE}" presName="rect1ChTx" presStyleLbl="alignAcc1" presStyleIdx="2" presStyleCnt="3">
        <dgm:presLayoutVars>
          <dgm:bulletEnabled val="1"/>
        </dgm:presLayoutVars>
      </dgm:prSet>
      <dgm:spPr/>
    </dgm:pt>
    <dgm:pt modelId="{775EB623-9B35-4CB8-BC52-8F6177B3324C}" type="pres">
      <dgm:prSet presAssocID="{6971A873-0FD3-46A0-A8A9-B54A1CE51C0E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E4A2CD1B-0491-4420-A78C-F237452EA418}" type="pres">
      <dgm:prSet presAssocID="{6971A873-0FD3-46A0-A8A9-B54A1CE51C0E}" presName="rect2ChTx" presStyleLbl="alignAcc1" presStyleIdx="2" presStyleCnt="3">
        <dgm:presLayoutVars>
          <dgm:bulletEnabled val="1"/>
        </dgm:presLayoutVars>
      </dgm:prSet>
      <dgm:spPr/>
    </dgm:pt>
    <dgm:pt modelId="{CC454498-C022-4A9F-98B1-97D3A00AEE85}" type="pres">
      <dgm:prSet presAssocID="{0C84981B-5C30-4CCB-B8A9-A039E0E4F44B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21E9002D-89D5-4B51-8F31-35D43D10B2F9}" type="pres">
      <dgm:prSet presAssocID="{0C84981B-5C30-4CCB-B8A9-A039E0E4F44B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D7649806-2CB6-4CDF-BE50-3A6E435139F6}" type="presOf" srcId="{ADCF7EBD-163B-458D-BD4B-E5F62D6BF1FE}" destId="{F48191BC-B789-472F-9E1E-A6271DD230E7}" srcOrd="0" destOrd="0" presId="urn:microsoft.com/office/officeart/2005/8/layout/target3"/>
    <dgm:cxn modelId="{9B59210D-F942-47A9-9F59-A623623F02B8}" srcId="{ADCF7EBD-163B-458D-BD4B-E5F62D6BF1FE}" destId="{8B6F9447-8F2E-4939-A552-E351F4068754}" srcOrd="1" destOrd="0" parTransId="{4C2618E1-DF5C-4137-A428-1E9C77E2E5A9}" sibTransId="{8FAFFA0F-AA03-496E-BEA9-507CCFC3FCC1}"/>
    <dgm:cxn modelId="{4AD7DA11-E8B6-4A0B-AD9D-4CBE662AD705}" type="presOf" srcId="{ADCF7EBD-163B-458D-BD4B-E5F62D6BF1FE}" destId="{06914FC8-7AF8-4166-9D41-F714D1F2E762}" srcOrd="1" destOrd="0" presId="urn:microsoft.com/office/officeart/2005/8/layout/target3"/>
    <dgm:cxn modelId="{7614E421-425E-4945-81B3-392FA3FF4A53}" type="presOf" srcId="{212AAED5-E5D6-4D04-AD82-6394661D87E8}" destId="{21E9002D-89D5-4B51-8F31-35D43D10B2F9}" srcOrd="0" destOrd="0" presId="urn:microsoft.com/office/officeart/2005/8/layout/target3"/>
    <dgm:cxn modelId="{D1BD672A-CD5A-4A6D-94CF-BCE8F1705597}" srcId="{0C84981B-5C30-4CCB-B8A9-A039E0E4F44B}" destId="{212AAED5-E5D6-4D04-AD82-6394661D87E8}" srcOrd="0" destOrd="0" parTransId="{AFADC55C-6F3C-4576-909F-4DE0BC3056B0}" sibTransId="{3D75E8BD-870A-4ADD-9103-BDDF74E46807}"/>
    <dgm:cxn modelId="{5C955D61-522E-4D2E-8F2F-272F0B26EC95}" type="presOf" srcId="{611BE2B1-EE53-402C-8F44-90FEFB9F44A9}" destId="{E4A2CD1B-0491-4420-A78C-F237452EA418}" srcOrd="0" destOrd="0" presId="urn:microsoft.com/office/officeart/2005/8/layout/target3"/>
    <dgm:cxn modelId="{0BBECC62-4793-43FC-ADA4-AF4BB0459F76}" srcId="{D1C9ADE2-E4F3-4AB7-AAC8-F7DC72F2FCC6}" destId="{ADCF7EBD-163B-458D-BD4B-E5F62D6BF1FE}" srcOrd="0" destOrd="0" parTransId="{C0209812-D271-4DE1-8EAF-598037D2A1B8}" sibTransId="{F936104C-99C0-48B6-9D99-BCFD5F60B8F6}"/>
    <dgm:cxn modelId="{C189564B-CE82-4BCE-95E2-77BCEF16C32E}" type="presOf" srcId="{0C84981B-5C30-4CCB-B8A9-A039E0E4F44B}" destId="{CC454498-C022-4A9F-98B1-97D3A00AEE85}" srcOrd="1" destOrd="0" presId="urn:microsoft.com/office/officeart/2005/8/layout/target3"/>
    <dgm:cxn modelId="{05295A52-4DCC-4827-A049-EEEA1BC0FB05}" type="presOf" srcId="{6971A873-0FD3-46A0-A8A9-B54A1CE51C0E}" destId="{87982DFC-BAA7-4689-9448-CEA66BEF763D}" srcOrd="0" destOrd="0" presId="urn:microsoft.com/office/officeart/2005/8/layout/target3"/>
    <dgm:cxn modelId="{0305C577-37A2-4897-A188-2E9F7F60A774}" type="presOf" srcId="{1BE88CD5-A8C0-44CD-B4BA-D5E94F7C4136}" destId="{E4A2CD1B-0491-4420-A78C-F237452EA418}" srcOrd="0" destOrd="1" presId="urn:microsoft.com/office/officeart/2005/8/layout/target3"/>
    <dgm:cxn modelId="{21D9E683-34BC-4D6E-BFF3-F4B8A538EBA6}" type="presOf" srcId="{D1C9ADE2-E4F3-4AB7-AAC8-F7DC72F2FCC6}" destId="{B5EC874F-7C23-4C48-999F-9EBFB5D60B3C}" srcOrd="0" destOrd="0" presId="urn:microsoft.com/office/officeart/2005/8/layout/target3"/>
    <dgm:cxn modelId="{F895D3C2-EDE1-4C14-B9B0-412C8F235292}" type="presOf" srcId="{8B6F9447-8F2E-4939-A552-E351F4068754}" destId="{790CCD6C-E472-45BF-873D-CC7592617ABD}" srcOrd="0" destOrd="1" presId="urn:microsoft.com/office/officeart/2005/8/layout/target3"/>
    <dgm:cxn modelId="{15045DC6-2082-44AD-B5B7-97305B102B89}" srcId="{D1C9ADE2-E4F3-4AB7-AAC8-F7DC72F2FCC6}" destId="{0C84981B-5C30-4CCB-B8A9-A039E0E4F44B}" srcOrd="2" destOrd="0" parTransId="{13D82996-905F-40E6-A125-106AD5724738}" sibTransId="{67543394-FEE9-4B44-A75C-19A976C78D82}"/>
    <dgm:cxn modelId="{8886A8CF-359C-4780-BAEB-F490D3F12A32}" type="presOf" srcId="{0C84981B-5C30-4CCB-B8A9-A039E0E4F44B}" destId="{016FCCFD-8825-48F3-9A4A-D7CAED3C5EF2}" srcOrd="0" destOrd="0" presId="urn:microsoft.com/office/officeart/2005/8/layout/target3"/>
    <dgm:cxn modelId="{AA6F84DC-BD5A-4FDE-8648-C1A74E60BF44}" srcId="{6971A873-0FD3-46A0-A8A9-B54A1CE51C0E}" destId="{1BE88CD5-A8C0-44CD-B4BA-D5E94F7C4136}" srcOrd="1" destOrd="0" parTransId="{29B91295-68A6-475C-91F9-CD7853F89CD9}" sibTransId="{A6F55769-37B1-49B6-BBC9-1A5D73973C7F}"/>
    <dgm:cxn modelId="{80E878E2-88BA-46E5-A9C9-5C182A13A0CE}" srcId="{D1C9ADE2-E4F3-4AB7-AAC8-F7DC72F2FCC6}" destId="{6971A873-0FD3-46A0-A8A9-B54A1CE51C0E}" srcOrd="1" destOrd="0" parTransId="{B05E031F-DEA2-4AA6-8485-5C08DBA78ADF}" sibTransId="{EB463ECC-8AB2-4614-8E8E-045B8EA7155D}"/>
    <dgm:cxn modelId="{E16EF0E4-834A-42F7-99C5-05D33E169A51}" srcId="{ADCF7EBD-163B-458D-BD4B-E5F62D6BF1FE}" destId="{F8B52818-E661-4BC5-8AC4-99100F5BEA85}" srcOrd="0" destOrd="0" parTransId="{24A162DB-B22A-4102-8235-96D651C693A4}" sibTransId="{EEB3DBB8-37E2-4F25-81B5-D17A67BA281E}"/>
    <dgm:cxn modelId="{6FF94CF6-1380-434B-9269-D56E9A4D4E4D}" srcId="{6971A873-0FD3-46A0-A8A9-B54A1CE51C0E}" destId="{611BE2B1-EE53-402C-8F44-90FEFB9F44A9}" srcOrd="0" destOrd="0" parTransId="{5C2BADE9-A80E-42BC-AB10-7A29AA0C2825}" sibTransId="{DB59A3BE-E8DB-49CC-BC1C-B5CDBD48002E}"/>
    <dgm:cxn modelId="{2DACBEF8-4FC0-49CE-B9E6-0C0B53C5AA23}" type="presOf" srcId="{6971A873-0FD3-46A0-A8A9-B54A1CE51C0E}" destId="{775EB623-9B35-4CB8-BC52-8F6177B3324C}" srcOrd="1" destOrd="0" presId="urn:microsoft.com/office/officeart/2005/8/layout/target3"/>
    <dgm:cxn modelId="{353E51FE-7D74-4688-AAFA-10C4B5D03DA2}" srcId="{0C84981B-5C30-4CCB-B8A9-A039E0E4F44B}" destId="{EAAD04A2-5B4A-4B79-B983-DAE7525BBE14}" srcOrd="1" destOrd="0" parTransId="{16CD4DE3-A164-4DF3-BC22-A73FDE727F3E}" sibTransId="{FD1A5A0E-ACA2-4343-B7F5-98AC989AF118}"/>
    <dgm:cxn modelId="{0AAD0EFF-E893-4A44-91D3-4258EB4C1CC5}" type="presOf" srcId="{EAAD04A2-5B4A-4B79-B983-DAE7525BBE14}" destId="{21E9002D-89D5-4B51-8F31-35D43D10B2F9}" srcOrd="0" destOrd="1" presId="urn:microsoft.com/office/officeart/2005/8/layout/target3"/>
    <dgm:cxn modelId="{9C06D1FF-CCA1-4950-A7DA-7B90742F6D12}" type="presOf" srcId="{F8B52818-E661-4BC5-8AC4-99100F5BEA85}" destId="{790CCD6C-E472-45BF-873D-CC7592617ABD}" srcOrd="0" destOrd="0" presId="urn:microsoft.com/office/officeart/2005/8/layout/target3"/>
    <dgm:cxn modelId="{F91C8748-A7F8-472D-A03B-7168FFE67CF3}" type="presParOf" srcId="{B5EC874F-7C23-4C48-999F-9EBFB5D60B3C}" destId="{6888C7D4-CBBB-43DF-A304-3CDEDF8FABC2}" srcOrd="0" destOrd="0" presId="urn:microsoft.com/office/officeart/2005/8/layout/target3"/>
    <dgm:cxn modelId="{5C1B2C22-150A-4B27-B728-22EE8BC5F73A}" type="presParOf" srcId="{B5EC874F-7C23-4C48-999F-9EBFB5D60B3C}" destId="{B2D7B4C0-C93E-4750-88CF-0C9D41344654}" srcOrd="1" destOrd="0" presId="urn:microsoft.com/office/officeart/2005/8/layout/target3"/>
    <dgm:cxn modelId="{27B37098-1F8C-4CE6-9232-A3A2C879860D}" type="presParOf" srcId="{B5EC874F-7C23-4C48-999F-9EBFB5D60B3C}" destId="{F48191BC-B789-472F-9E1E-A6271DD230E7}" srcOrd="2" destOrd="0" presId="urn:microsoft.com/office/officeart/2005/8/layout/target3"/>
    <dgm:cxn modelId="{59D54A63-DF08-4471-8C48-9C996B3067B2}" type="presParOf" srcId="{B5EC874F-7C23-4C48-999F-9EBFB5D60B3C}" destId="{5C1391B2-0AA2-46FA-BA44-18A0D119904F}" srcOrd="3" destOrd="0" presId="urn:microsoft.com/office/officeart/2005/8/layout/target3"/>
    <dgm:cxn modelId="{2E6A45FA-AE36-4CF3-B789-A1339CEB450B}" type="presParOf" srcId="{B5EC874F-7C23-4C48-999F-9EBFB5D60B3C}" destId="{FF8C2713-0511-452F-96D0-7E23A7EDB212}" srcOrd="4" destOrd="0" presId="urn:microsoft.com/office/officeart/2005/8/layout/target3"/>
    <dgm:cxn modelId="{61D2C920-7062-490F-9DCE-694C12351B1C}" type="presParOf" srcId="{B5EC874F-7C23-4C48-999F-9EBFB5D60B3C}" destId="{87982DFC-BAA7-4689-9448-CEA66BEF763D}" srcOrd="5" destOrd="0" presId="urn:microsoft.com/office/officeart/2005/8/layout/target3"/>
    <dgm:cxn modelId="{A0D4801D-89A6-4E90-8FB4-54E6CF667196}" type="presParOf" srcId="{B5EC874F-7C23-4C48-999F-9EBFB5D60B3C}" destId="{35075A67-BCCF-459A-B5DD-CF7DBCAD6C18}" srcOrd="6" destOrd="0" presId="urn:microsoft.com/office/officeart/2005/8/layout/target3"/>
    <dgm:cxn modelId="{F6C871C3-9C21-4A5B-B515-33A66D668858}" type="presParOf" srcId="{B5EC874F-7C23-4C48-999F-9EBFB5D60B3C}" destId="{4C388C45-EDBF-4617-A045-B9FC5CB79E41}" srcOrd="7" destOrd="0" presId="urn:microsoft.com/office/officeart/2005/8/layout/target3"/>
    <dgm:cxn modelId="{70AED334-BC98-4B95-AB36-E8DB93FA8BD3}" type="presParOf" srcId="{B5EC874F-7C23-4C48-999F-9EBFB5D60B3C}" destId="{016FCCFD-8825-48F3-9A4A-D7CAED3C5EF2}" srcOrd="8" destOrd="0" presId="urn:microsoft.com/office/officeart/2005/8/layout/target3"/>
    <dgm:cxn modelId="{4674802E-BE6E-445C-B82C-7C97538E59BB}" type="presParOf" srcId="{B5EC874F-7C23-4C48-999F-9EBFB5D60B3C}" destId="{06914FC8-7AF8-4166-9D41-F714D1F2E762}" srcOrd="9" destOrd="0" presId="urn:microsoft.com/office/officeart/2005/8/layout/target3"/>
    <dgm:cxn modelId="{B31F1F59-EE4B-4916-8F19-72BB1AEFF9C6}" type="presParOf" srcId="{B5EC874F-7C23-4C48-999F-9EBFB5D60B3C}" destId="{790CCD6C-E472-45BF-873D-CC7592617ABD}" srcOrd="10" destOrd="0" presId="urn:microsoft.com/office/officeart/2005/8/layout/target3"/>
    <dgm:cxn modelId="{9DC27FF4-1B1C-478F-816C-DFCD3A3A038C}" type="presParOf" srcId="{B5EC874F-7C23-4C48-999F-9EBFB5D60B3C}" destId="{775EB623-9B35-4CB8-BC52-8F6177B3324C}" srcOrd="11" destOrd="0" presId="urn:microsoft.com/office/officeart/2005/8/layout/target3"/>
    <dgm:cxn modelId="{544395B6-DEE4-40E9-BCDF-3DA5F1B3037C}" type="presParOf" srcId="{B5EC874F-7C23-4C48-999F-9EBFB5D60B3C}" destId="{E4A2CD1B-0491-4420-A78C-F237452EA418}" srcOrd="12" destOrd="0" presId="urn:microsoft.com/office/officeart/2005/8/layout/target3"/>
    <dgm:cxn modelId="{74D4685C-0422-4C5F-B719-0AFAF1851A15}" type="presParOf" srcId="{B5EC874F-7C23-4C48-999F-9EBFB5D60B3C}" destId="{CC454498-C022-4A9F-98B1-97D3A00AEE85}" srcOrd="13" destOrd="0" presId="urn:microsoft.com/office/officeart/2005/8/layout/target3"/>
    <dgm:cxn modelId="{636C8F04-E408-4BD3-ABF4-5C8403866D7C}" type="presParOf" srcId="{B5EC874F-7C23-4C48-999F-9EBFB5D60B3C}" destId="{21E9002D-89D5-4B51-8F31-35D43D10B2F9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D6A3BA-53AB-4BAF-8D38-44DE2E0092BD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B6FB5144-C1CF-45DC-9737-AD0A038E1AE9}">
      <dgm:prSet phldrT="[Text]" custT="1"/>
      <dgm:spPr/>
      <dgm:t>
        <a:bodyPr/>
        <a:lstStyle/>
        <a:p>
          <a:r>
            <a:rPr lang="en-IN" sz="2400" dirty="0">
              <a:latin typeface="Calibre Medium" panose="020B0603030202060203"/>
            </a:rPr>
            <a:t>Sub Heading one</a:t>
          </a:r>
        </a:p>
      </dgm:t>
    </dgm:pt>
    <dgm:pt modelId="{1114C1F8-66CE-43C3-BA1D-38FBDCA1C47A}" type="parTrans" cxnId="{53018DB8-F1BE-4B43-8B0A-B971378BC22C}">
      <dgm:prSet/>
      <dgm:spPr/>
      <dgm:t>
        <a:bodyPr/>
        <a:lstStyle/>
        <a:p>
          <a:endParaRPr lang="en-IN"/>
        </a:p>
      </dgm:t>
    </dgm:pt>
    <dgm:pt modelId="{7753DD4E-C52C-42EB-B8E1-4FBB9DAC5C1C}" type="sibTrans" cxnId="{53018DB8-F1BE-4B43-8B0A-B971378BC22C}">
      <dgm:prSet/>
      <dgm:spPr/>
      <dgm:t>
        <a:bodyPr/>
        <a:lstStyle/>
        <a:p>
          <a:endParaRPr lang="en-IN"/>
        </a:p>
      </dgm:t>
    </dgm:pt>
    <dgm:pt modelId="{62DBBE34-B347-4C19-9BBF-C89C85090D15}">
      <dgm:prSet phldrT="[Text]"/>
      <dgm:spPr/>
      <dgm:t>
        <a:bodyPr/>
        <a:lstStyle/>
        <a:p>
          <a:r>
            <a:rPr lang="en-US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 Font size will be 16 px.</a:t>
          </a:r>
          <a:endParaRPr lang="en-IN" dirty="0"/>
        </a:p>
      </dgm:t>
    </dgm:pt>
    <dgm:pt modelId="{56EB95AE-9891-4996-BE5C-CEA7DC56FF98}" type="parTrans" cxnId="{837AC99B-3162-46A0-875A-6910D097E45E}">
      <dgm:prSet/>
      <dgm:spPr/>
      <dgm:t>
        <a:bodyPr/>
        <a:lstStyle/>
        <a:p>
          <a:endParaRPr lang="en-IN"/>
        </a:p>
      </dgm:t>
    </dgm:pt>
    <dgm:pt modelId="{F69E60F0-E2EB-4A9A-A2D5-8E166073346A}" type="sibTrans" cxnId="{837AC99B-3162-46A0-875A-6910D097E45E}">
      <dgm:prSet/>
      <dgm:spPr/>
      <dgm:t>
        <a:bodyPr/>
        <a:lstStyle/>
        <a:p>
          <a:endParaRPr lang="en-IN"/>
        </a:p>
      </dgm:t>
    </dgm:pt>
    <dgm:pt modelId="{EEA70430-BA8B-43D2-BCC0-BA8F696C338E}">
      <dgm:prSet phldrT="[Text]"/>
      <dgm:spPr/>
      <dgm:t>
        <a:bodyPr/>
        <a:lstStyle/>
        <a:p>
          <a:r>
            <a:rPr lang="en-US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 Font size will be 16 px.</a:t>
          </a:r>
          <a:endParaRPr lang="en-IN" dirty="0"/>
        </a:p>
      </dgm:t>
    </dgm:pt>
    <dgm:pt modelId="{93B6416D-B839-4CC5-BCD5-57E05E11DB71}" type="parTrans" cxnId="{F072F216-3FBE-4BFF-844C-277D1FC1CA6A}">
      <dgm:prSet/>
      <dgm:spPr/>
      <dgm:t>
        <a:bodyPr/>
        <a:lstStyle/>
        <a:p>
          <a:endParaRPr lang="en-IN"/>
        </a:p>
      </dgm:t>
    </dgm:pt>
    <dgm:pt modelId="{031E2284-55D8-429D-B0DD-46DEBAE760AD}" type="sibTrans" cxnId="{F072F216-3FBE-4BFF-844C-277D1FC1CA6A}">
      <dgm:prSet/>
      <dgm:spPr/>
      <dgm:t>
        <a:bodyPr/>
        <a:lstStyle/>
        <a:p>
          <a:endParaRPr lang="en-IN"/>
        </a:p>
      </dgm:t>
    </dgm:pt>
    <dgm:pt modelId="{FDEA2628-1E5D-4C5A-8234-AFB55172D3D2}">
      <dgm:prSet phldrT="[Text]" custT="1"/>
      <dgm:spPr/>
      <dgm:t>
        <a:bodyPr/>
        <a:lstStyle/>
        <a:p>
          <a:r>
            <a:rPr lang="en-IN" sz="2400" dirty="0">
              <a:latin typeface="Calibre Medium" panose="020B0603030202060203"/>
            </a:rPr>
            <a:t>Sub Heading two</a:t>
          </a:r>
        </a:p>
      </dgm:t>
    </dgm:pt>
    <dgm:pt modelId="{4BD2C224-C614-4425-A862-25463A2A3BE9}" type="parTrans" cxnId="{DD166ECE-7B44-404D-A69C-FCB96C5A1ADE}">
      <dgm:prSet/>
      <dgm:spPr/>
      <dgm:t>
        <a:bodyPr/>
        <a:lstStyle/>
        <a:p>
          <a:endParaRPr lang="en-IN"/>
        </a:p>
      </dgm:t>
    </dgm:pt>
    <dgm:pt modelId="{9BBFF86F-4908-4CB7-B4C4-6C359D010888}" type="sibTrans" cxnId="{DD166ECE-7B44-404D-A69C-FCB96C5A1ADE}">
      <dgm:prSet/>
      <dgm:spPr/>
      <dgm:t>
        <a:bodyPr/>
        <a:lstStyle/>
        <a:p>
          <a:endParaRPr lang="en-IN"/>
        </a:p>
      </dgm:t>
    </dgm:pt>
    <dgm:pt modelId="{DBDC1AFF-FC30-4FC1-B095-1224B8498E33}">
      <dgm:prSet phldrT="[Text]"/>
      <dgm:spPr/>
      <dgm:t>
        <a:bodyPr/>
        <a:lstStyle/>
        <a:p>
          <a:r>
            <a:rPr lang="en-US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 Font size will be 16 px.</a:t>
          </a:r>
          <a:endParaRPr lang="en-IN" dirty="0"/>
        </a:p>
      </dgm:t>
    </dgm:pt>
    <dgm:pt modelId="{AE8CE509-9C58-4457-AAEB-D8D2B48B958E}" type="parTrans" cxnId="{F3F1F109-0971-42C8-96BD-A1FF964D1631}">
      <dgm:prSet/>
      <dgm:spPr/>
      <dgm:t>
        <a:bodyPr/>
        <a:lstStyle/>
        <a:p>
          <a:endParaRPr lang="en-IN"/>
        </a:p>
      </dgm:t>
    </dgm:pt>
    <dgm:pt modelId="{EFE6B43F-C76D-4647-B249-C43E4E87BCA3}" type="sibTrans" cxnId="{F3F1F109-0971-42C8-96BD-A1FF964D1631}">
      <dgm:prSet/>
      <dgm:spPr/>
      <dgm:t>
        <a:bodyPr/>
        <a:lstStyle/>
        <a:p>
          <a:endParaRPr lang="en-IN"/>
        </a:p>
      </dgm:t>
    </dgm:pt>
    <dgm:pt modelId="{EB07386A-856C-4C1C-B5E2-382618FA9A8D}">
      <dgm:prSet phldrT="[Text]"/>
      <dgm:spPr/>
      <dgm:t>
        <a:bodyPr/>
        <a:lstStyle/>
        <a:p>
          <a:r>
            <a:rPr lang="en-US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 Font size will be 16 px.</a:t>
          </a:r>
          <a:endParaRPr lang="en-IN" dirty="0"/>
        </a:p>
      </dgm:t>
    </dgm:pt>
    <dgm:pt modelId="{4611927F-D7B1-49CA-982B-BD06B30F0320}" type="parTrans" cxnId="{FA86A1F4-CA3E-4284-BB7D-23C8E7FBCCEB}">
      <dgm:prSet/>
      <dgm:spPr/>
      <dgm:t>
        <a:bodyPr/>
        <a:lstStyle/>
        <a:p>
          <a:endParaRPr lang="en-IN"/>
        </a:p>
      </dgm:t>
    </dgm:pt>
    <dgm:pt modelId="{7C973079-5DC6-42A3-AD54-448AC363C18E}" type="sibTrans" cxnId="{FA86A1F4-CA3E-4284-BB7D-23C8E7FBCCEB}">
      <dgm:prSet/>
      <dgm:spPr/>
      <dgm:t>
        <a:bodyPr/>
        <a:lstStyle/>
        <a:p>
          <a:endParaRPr lang="en-IN"/>
        </a:p>
      </dgm:t>
    </dgm:pt>
    <dgm:pt modelId="{45E09DC0-A778-4433-A28C-44FB7D89B6DE}">
      <dgm:prSet phldrT="[Text]" custT="1"/>
      <dgm:spPr/>
      <dgm:t>
        <a:bodyPr/>
        <a:lstStyle/>
        <a:p>
          <a:r>
            <a:rPr lang="en-IN" sz="2400" dirty="0">
              <a:latin typeface="Calibre Medium" panose="020B0603030202060203"/>
            </a:rPr>
            <a:t>Sub Heading three</a:t>
          </a:r>
        </a:p>
      </dgm:t>
    </dgm:pt>
    <dgm:pt modelId="{54E90B61-C8F7-4D9B-AC85-9EF0A6082BF5}" type="parTrans" cxnId="{F0A05F6C-D47B-4C56-9268-222F3AC9EDFB}">
      <dgm:prSet/>
      <dgm:spPr/>
      <dgm:t>
        <a:bodyPr/>
        <a:lstStyle/>
        <a:p>
          <a:endParaRPr lang="en-IN"/>
        </a:p>
      </dgm:t>
    </dgm:pt>
    <dgm:pt modelId="{09615176-4DA7-4730-8E1B-F4DA21161672}" type="sibTrans" cxnId="{F0A05F6C-D47B-4C56-9268-222F3AC9EDFB}">
      <dgm:prSet/>
      <dgm:spPr/>
      <dgm:t>
        <a:bodyPr/>
        <a:lstStyle/>
        <a:p>
          <a:endParaRPr lang="en-IN"/>
        </a:p>
      </dgm:t>
    </dgm:pt>
    <dgm:pt modelId="{051E4BB5-7C12-45E2-AFF6-34B1536FC341}">
      <dgm:prSet phldrT="[Text]"/>
      <dgm:spPr/>
      <dgm:t>
        <a:bodyPr/>
        <a:lstStyle/>
        <a:p>
          <a:r>
            <a:rPr lang="en-US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 Font size will be 16 px.</a:t>
          </a:r>
          <a:endParaRPr lang="en-IN" dirty="0"/>
        </a:p>
      </dgm:t>
    </dgm:pt>
    <dgm:pt modelId="{01577190-A27E-44E6-BC3C-77CDA6E8E325}" type="parTrans" cxnId="{0183D88D-5DBC-4D7E-A166-41D3E266AE63}">
      <dgm:prSet/>
      <dgm:spPr/>
      <dgm:t>
        <a:bodyPr/>
        <a:lstStyle/>
        <a:p>
          <a:endParaRPr lang="en-IN"/>
        </a:p>
      </dgm:t>
    </dgm:pt>
    <dgm:pt modelId="{B51A5880-3A17-4E82-A9EC-4D1D55E56425}" type="sibTrans" cxnId="{0183D88D-5DBC-4D7E-A166-41D3E266AE63}">
      <dgm:prSet/>
      <dgm:spPr/>
      <dgm:t>
        <a:bodyPr/>
        <a:lstStyle/>
        <a:p>
          <a:endParaRPr lang="en-IN"/>
        </a:p>
      </dgm:t>
    </dgm:pt>
    <dgm:pt modelId="{C77AFEA5-1A33-4E36-8578-CCDF3CE0665B}">
      <dgm:prSet phldrT="[Text]"/>
      <dgm:spPr/>
      <dgm:t>
        <a:bodyPr/>
        <a:lstStyle/>
        <a:p>
          <a:r>
            <a:rPr lang="en-US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 Font size will be 16 px.</a:t>
          </a:r>
          <a:endParaRPr lang="en-IN" dirty="0"/>
        </a:p>
      </dgm:t>
    </dgm:pt>
    <dgm:pt modelId="{AFB0F97E-53A0-462D-9D2D-C381D41FEA71}" type="parTrans" cxnId="{A37CF42E-AE90-491D-8EF1-856D6F101AC2}">
      <dgm:prSet/>
      <dgm:spPr/>
      <dgm:t>
        <a:bodyPr/>
        <a:lstStyle/>
        <a:p>
          <a:endParaRPr lang="en-IN"/>
        </a:p>
      </dgm:t>
    </dgm:pt>
    <dgm:pt modelId="{E9B2754E-8ABA-455E-8726-57EBA8D018C1}" type="sibTrans" cxnId="{A37CF42E-AE90-491D-8EF1-856D6F101AC2}">
      <dgm:prSet/>
      <dgm:spPr/>
      <dgm:t>
        <a:bodyPr/>
        <a:lstStyle/>
        <a:p>
          <a:endParaRPr lang="en-IN"/>
        </a:p>
      </dgm:t>
    </dgm:pt>
    <dgm:pt modelId="{C2486413-6C27-4887-9434-DCD4CB376D1F}" type="pres">
      <dgm:prSet presAssocID="{AAD6A3BA-53AB-4BAF-8D38-44DE2E0092BD}" presName="Name0" presStyleCnt="0">
        <dgm:presLayoutVars>
          <dgm:dir/>
          <dgm:animLvl val="lvl"/>
          <dgm:resizeHandles val="exact"/>
        </dgm:presLayoutVars>
      </dgm:prSet>
      <dgm:spPr/>
    </dgm:pt>
    <dgm:pt modelId="{E20FC782-F8D4-4BFE-814F-6255F21F7782}" type="pres">
      <dgm:prSet presAssocID="{45E09DC0-A778-4433-A28C-44FB7D89B6DE}" presName="boxAndChildren" presStyleCnt="0"/>
      <dgm:spPr/>
    </dgm:pt>
    <dgm:pt modelId="{5B412C82-EB83-4E85-8BEC-85BCB8A88881}" type="pres">
      <dgm:prSet presAssocID="{45E09DC0-A778-4433-A28C-44FB7D89B6DE}" presName="parentTextBox" presStyleLbl="node1" presStyleIdx="0" presStyleCnt="3"/>
      <dgm:spPr/>
    </dgm:pt>
    <dgm:pt modelId="{5997163F-901D-41EE-8017-D1FF539EDDC4}" type="pres">
      <dgm:prSet presAssocID="{45E09DC0-A778-4433-A28C-44FB7D89B6DE}" presName="entireBox" presStyleLbl="node1" presStyleIdx="0" presStyleCnt="3"/>
      <dgm:spPr/>
    </dgm:pt>
    <dgm:pt modelId="{DA8231A0-F9E5-453F-9DA1-27B207B84D6B}" type="pres">
      <dgm:prSet presAssocID="{45E09DC0-A778-4433-A28C-44FB7D89B6DE}" presName="descendantBox" presStyleCnt="0"/>
      <dgm:spPr/>
    </dgm:pt>
    <dgm:pt modelId="{06F6C6C0-5F6A-4B6A-9495-362B3135F3EE}" type="pres">
      <dgm:prSet presAssocID="{051E4BB5-7C12-45E2-AFF6-34B1536FC341}" presName="childTextBox" presStyleLbl="fgAccFollowNode1" presStyleIdx="0" presStyleCnt="6">
        <dgm:presLayoutVars>
          <dgm:bulletEnabled val="1"/>
        </dgm:presLayoutVars>
      </dgm:prSet>
      <dgm:spPr/>
    </dgm:pt>
    <dgm:pt modelId="{C823887D-2F91-4D44-8FD4-8CF03AF80C05}" type="pres">
      <dgm:prSet presAssocID="{C77AFEA5-1A33-4E36-8578-CCDF3CE0665B}" presName="childTextBox" presStyleLbl="fgAccFollowNode1" presStyleIdx="1" presStyleCnt="6">
        <dgm:presLayoutVars>
          <dgm:bulletEnabled val="1"/>
        </dgm:presLayoutVars>
      </dgm:prSet>
      <dgm:spPr/>
    </dgm:pt>
    <dgm:pt modelId="{6DE9068D-1A01-4960-8285-67CB7968C65C}" type="pres">
      <dgm:prSet presAssocID="{9BBFF86F-4908-4CB7-B4C4-6C359D010888}" presName="sp" presStyleCnt="0"/>
      <dgm:spPr/>
    </dgm:pt>
    <dgm:pt modelId="{59974B29-C5C4-4305-A0CC-122B32CF00CD}" type="pres">
      <dgm:prSet presAssocID="{FDEA2628-1E5D-4C5A-8234-AFB55172D3D2}" presName="arrowAndChildren" presStyleCnt="0"/>
      <dgm:spPr/>
    </dgm:pt>
    <dgm:pt modelId="{EB48E07A-4028-489C-8D30-7A1DDFC285FF}" type="pres">
      <dgm:prSet presAssocID="{FDEA2628-1E5D-4C5A-8234-AFB55172D3D2}" presName="parentTextArrow" presStyleLbl="node1" presStyleIdx="0" presStyleCnt="3"/>
      <dgm:spPr/>
    </dgm:pt>
    <dgm:pt modelId="{EABD5E4E-0EFD-4C71-8165-65FBFC542983}" type="pres">
      <dgm:prSet presAssocID="{FDEA2628-1E5D-4C5A-8234-AFB55172D3D2}" presName="arrow" presStyleLbl="node1" presStyleIdx="1" presStyleCnt="3"/>
      <dgm:spPr/>
    </dgm:pt>
    <dgm:pt modelId="{68D57079-A6EE-4872-B87A-6EDCA511C487}" type="pres">
      <dgm:prSet presAssocID="{FDEA2628-1E5D-4C5A-8234-AFB55172D3D2}" presName="descendantArrow" presStyleCnt="0"/>
      <dgm:spPr/>
    </dgm:pt>
    <dgm:pt modelId="{FA182C64-9D7A-48AE-B01F-56B44A9AFB62}" type="pres">
      <dgm:prSet presAssocID="{DBDC1AFF-FC30-4FC1-B095-1224B8498E33}" presName="childTextArrow" presStyleLbl="fgAccFollowNode1" presStyleIdx="2" presStyleCnt="6">
        <dgm:presLayoutVars>
          <dgm:bulletEnabled val="1"/>
        </dgm:presLayoutVars>
      </dgm:prSet>
      <dgm:spPr/>
    </dgm:pt>
    <dgm:pt modelId="{C93986F0-460D-4BE0-AB5B-8F1F0079C7C8}" type="pres">
      <dgm:prSet presAssocID="{EB07386A-856C-4C1C-B5E2-382618FA9A8D}" presName="childTextArrow" presStyleLbl="fgAccFollowNode1" presStyleIdx="3" presStyleCnt="6">
        <dgm:presLayoutVars>
          <dgm:bulletEnabled val="1"/>
        </dgm:presLayoutVars>
      </dgm:prSet>
      <dgm:spPr/>
    </dgm:pt>
    <dgm:pt modelId="{1FCD772D-777E-4B81-BF42-C2434FB05631}" type="pres">
      <dgm:prSet presAssocID="{7753DD4E-C52C-42EB-B8E1-4FBB9DAC5C1C}" presName="sp" presStyleCnt="0"/>
      <dgm:spPr/>
    </dgm:pt>
    <dgm:pt modelId="{593F1C72-F2A8-4140-A5A8-6E80E3E425F9}" type="pres">
      <dgm:prSet presAssocID="{B6FB5144-C1CF-45DC-9737-AD0A038E1AE9}" presName="arrowAndChildren" presStyleCnt="0"/>
      <dgm:spPr/>
    </dgm:pt>
    <dgm:pt modelId="{6DD101A3-B59B-4212-92EF-A04876B9A04F}" type="pres">
      <dgm:prSet presAssocID="{B6FB5144-C1CF-45DC-9737-AD0A038E1AE9}" presName="parentTextArrow" presStyleLbl="node1" presStyleIdx="1" presStyleCnt="3"/>
      <dgm:spPr/>
    </dgm:pt>
    <dgm:pt modelId="{907EDF43-9499-4F41-BDED-86DCCBFB86AD}" type="pres">
      <dgm:prSet presAssocID="{B6FB5144-C1CF-45DC-9737-AD0A038E1AE9}" presName="arrow" presStyleLbl="node1" presStyleIdx="2" presStyleCnt="3"/>
      <dgm:spPr/>
    </dgm:pt>
    <dgm:pt modelId="{18D382C2-0811-49CD-A41C-20050AF9FD9E}" type="pres">
      <dgm:prSet presAssocID="{B6FB5144-C1CF-45DC-9737-AD0A038E1AE9}" presName="descendantArrow" presStyleCnt="0"/>
      <dgm:spPr/>
    </dgm:pt>
    <dgm:pt modelId="{71475D43-68A2-4358-ADE3-7E5B053FE8CE}" type="pres">
      <dgm:prSet presAssocID="{62DBBE34-B347-4C19-9BBF-C89C85090D15}" presName="childTextArrow" presStyleLbl="fgAccFollowNode1" presStyleIdx="4" presStyleCnt="6">
        <dgm:presLayoutVars>
          <dgm:bulletEnabled val="1"/>
        </dgm:presLayoutVars>
      </dgm:prSet>
      <dgm:spPr/>
    </dgm:pt>
    <dgm:pt modelId="{CC625C77-5BF3-427A-B168-480D45171C77}" type="pres">
      <dgm:prSet presAssocID="{EEA70430-BA8B-43D2-BCC0-BA8F696C338E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F3F1F109-0971-42C8-96BD-A1FF964D1631}" srcId="{FDEA2628-1E5D-4C5A-8234-AFB55172D3D2}" destId="{DBDC1AFF-FC30-4FC1-B095-1224B8498E33}" srcOrd="0" destOrd="0" parTransId="{AE8CE509-9C58-4457-AAEB-D8D2B48B958E}" sibTransId="{EFE6B43F-C76D-4647-B249-C43E4E87BCA3}"/>
    <dgm:cxn modelId="{F072F216-3FBE-4BFF-844C-277D1FC1CA6A}" srcId="{B6FB5144-C1CF-45DC-9737-AD0A038E1AE9}" destId="{EEA70430-BA8B-43D2-BCC0-BA8F696C338E}" srcOrd="1" destOrd="0" parTransId="{93B6416D-B839-4CC5-BCD5-57E05E11DB71}" sibTransId="{031E2284-55D8-429D-B0DD-46DEBAE760AD}"/>
    <dgm:cxn modelId="{76DBC72E-E660-4062-BE27-B7A2206117A3}" type="presOf" srcId="{45E09DC0-A778-4433-A28C-44FB7D89B6DE}" destId="{5997163F-901D-41EE-8017-D1FF539EDDC4}" srcOrd="1" destOrd="0" presId="urn:microsoft.com/office/officeart/2005/8/layout/process4"/>
    <dgm:cxn modelId="{A37CF42E-AE90-491D-8EF1-856D6F101AC2}" srcId="{45E09DC0-A778-4433-A28C-44FB7D89B6DE}" destId="{C77AFEA5-1A33-4E36-8578-CCDF3CE0665B}" srcOrd="1" destOrd="0" parTransId="{AFB0F97E-53A0-462D-9D2D-C381D41FEA71}" sibTransId="{E9B2754E-8ABA-455E-8726-57EBA8D018C1}"/>
    <dgm:cxn modelId="{470F1E3D-8C40-4B05-879A-ADC667314905}" type="presOf" srcId="{FDEA2628-1E5D-4C5A-8234-AFB55172D3D2}" destId="{EB48E07A-4028-489C-8D30-7A1DDFC285FF}" srcOrd="0" destOrd="0" presId="urn:microsoft.com/office/officeart/2005/8/layout/process4"/>
    <dgm:cxn modelId="{2158964B-14B2-40E5-82C6-B8E1E9B7D760}" type="presOf" srcId="{B6FB5144-C1CF-45DC-9737-AD0A038E1AE9}" destId="{907EDF43-9499-4F41-BDED-86DCCBFB86AD}" srcOrd="1" destOrd="0" presId="urn:microsoft.com/office/officeart/2005/8/layout/process4"/>
    <dgm:cxn modelId="{F0A05F6C-D47B-4C56-9268-222F3AC9EDFB}" srcId="{AAD6A3BA-53AB-4BAF-8D38-44DE2E0092BD}" destId="{45E09DC0-A778-4433-A28C-44FB7D89B6DE}" srcOrd="2" destOrd="0" parTransId="{54E90B61-C8F7-4D9B-AC85-9EF0A6082BF5}" sibTransId="{09615176-4DA7-4730-8E1B-F4DA21161672}"/>
    <dgm:cxn modelId="{1216144F-E333-430E-BBF0-20084D9260B7}" type="presOf" srcId="{45E09DC0-A778-4433-A28C-44FB7D89B6DE}" destId="{5B412C82-EB83-4E85-8BEC-85BCB8A88881}" srcOrd="0" destOrd="0" presId="urn:microsoft.com/office/officeart/2005/8/layout/process4"/>
    <dgm:cxn modelId="{4731F673-CC80-4A46-BA62-408F4937F6DE}" type="presOf" srcId="{B6FB5144-C1CF-45DC-9737-AD0A038E1AE9}" destId="{6DD101A3-B59B-4212-92EF-A04876B9A04F}" srcOrd="0" destOrd="0" presId="urn:microsoft.com/office/officeart/2005/8/layout/process4"/>
    <dgm:cxn modelId="{B8AB1359-6BCF-4A98-A94A-6F1BEC98327C}" type="presOf" srcId="{AAD6A3BA-53AB-4BAF-8D38-44DE2E0092BD}" destId="{C2486413-6C27-4887-9434-DCD4CB376D1F}" srcOrd="0" destOrd="0" presId="urn:microsoft.com/office/officeart/2005/8/layout/process4"/>
    <dgm:cxn modelId="{FEFC1488-0535-438C-AB90-478DA282EB28}" type="presOf" srcId="{C77AFEA5-1A33-4E36-8578-CCDF3CE0665B}" destId="{C823887D-2F91-4D44-8FD4-8CF03AF80C05}" srcOrd="0" destOrd="0" presId="urn:microsoft.com/office/officeart/2005/8/layout/process4"/>
    <dgm:cxn modelId="{F030DE88-8152-476B-A1A4-8D0889FAD7E4}" type="presOf" srcId="{62DBBE34-B347-4C19-9BBF-C89C85090D15}" destId="{71475D43-68A2-4358-ADE3-7E5B053FE8CE}" srcOrd="0" destOrd="0" presId="urn:microsoft.com/office/officeart/2005/8/layout/process4"/>
    <dgm:cxn modelId="{0183D88D-5DBC-4D7E-A166-41D3E266AE63}" srcId="{45E09DC0-A778-4433-A28C-44FB7D89B6DE}" destId="{051E4BB5-7C12-45E2-AFF6-34B1536FC341}" srcOrd="0" destOrd="0" parTransId="{01577190-A27E-44E6-BC3C-77CDA6E8E325}" sibTransId="{B51A5880-3A17-4E82-A9EC-4D1D55E56425}"/>
    <dgm:cxn modelId="{837AC99B-3162-46A0-875A-6910D097E45E}" srcId="{B6FB5144-C1CF-45DC-9737-AD0A038E1AE9}" destId="{62DBBE34-B347-4C19-9BBF-C89C85090D15}" srcOrd="0" destOrd="0" parTransId="{56EB95AE-9891-4996-BE5C-CEA7DC56FF98}" sibTransId="{F69E60F0-E2EB-4A9A-A2D5-8E166073346A}"/>
    <dgm:cxn modelId="{20F92EB4-29C5-405F-B902-710D96C2C560}" type="presOf" srcId="{DBDC1AFF-FC30-4FC1-B095-1224B8498E33}" destId="{FA182C64-9D7A-48AE-B01F-56B44A9AFB62}" srcOrd="0" destOrd="0" presId="urn:microsoft.com/office/officeart/2005/8/layout/process4"/>
    <dgm:cxn modelId="{53018DB8-F1BE-4B43-8B0A-B971378BC22C}" srcId="{AAD6A3BA-53AB-4BAF-8D38-44DE2E0092BD}" destId="{B6FB5144-C1CF-45DC-9737-AD0A038E1AE9}" srcOrd="0" destOrd="0" parTransId="{1114C1F8-66CE-43C3-BA1D-38FBDCA1C47A}" sibTransId="{7753DD4E-C52C-42EB-B8E1-4FBB9DAC5C1C}"/>
    <dgm:cxn modelId="{307E60BC-8919-4423-8D09-D01B2CD89651}" type="presOf" srcId="{EB07386A-856C-4C1C-B5E2-382618FA9A8D}" destId="{C93986F0-460D-4BE0-AB5B-8F1F0079C7C8}" srcOrd="0" destOrd="0" presId="urn:microsoft.com/office/officeart/2005/8/layout/process4"/>
    <dgm:cxn modelId="{DD166ECE-7B44-404D-A69C-FCB96C5A1ADE}" srcId="{AAD6A3BA-53AB-4BAF-8D38-44DE2E0092BD}" destId="{FDEA2628-1E5D-4C5A-8234-AFB55172D3D2}" srcOrd="1" destOrd="0" parTransId="{4BD2C224-C614-4425-A862-25463A2A3BE9}" sibTransId="{9BBFF86F-4908-4CB7-B4C4-6C359D010888}"/>
    <dgm:cxn modelId="{DE2AD5D0-E5AA-4671-8FE0-DFD19469382C}" type="presOf" srcId="{FDEA2628-1E5D-4C5A-8234-AFB55172D3D2}" destId="{EABD5E4E-0EFD-4C71-8165-65FBFC542983}" srcOrd="1" destOrd="0" presId="urn:microsoft.com/office/officeart/2005/8/layout/process4"/>
    <dgm:cxn modelId="{C2D86BEA-00F1-4A61-A844-5AF2CFBA3481}" type="presOf" srcId="{051E4BB5-7C12-45E2-AFF6-34B1536FC341}" destId="{06F6C6C0-5F6A-4B6A-9495-362B3135F3EE}" srcOrd="0" destOrd="0" presId="urn:microsoft.com/office/officeart/2005/8/layout/process4"/>
    <dgm:cxn modelId="{DF87A5F2-C280-4823-998C-29FEC04D5CB9}" type="presOf" srcId="{EEA70430-BA8B-43D2-BCC0-BA8F696C338E}" destId="{CC625C77-5BF3-427A-B168-480D45171C77}" srcOrd="0" destOrd="0" presId="urn:microsoft.com/office/officeart/2005/8/layout/process4"/>
    <dgm:cxn modelId="{FA86A1F4-CA3E-4284-BB7D-23C8E7FBCCEB}" srcId="{FDEA2628-1E5D-4C5A-8234-AFB55172D3D2}" destId="{EB07386A-856C-4C1C-B5E2-382618FA9A8D}" srcOrd="1" destOrd="0" parTransId="{4611927F-D7B1-49CA-982B-BD06B30F0320}" sibTransId="{7C973079-5DC6-42A3-AD54-448AC363C18E}"/>
    <dgm:cxn modelId="{1A6D2FA7-82D1-4BFA-A85B-5FA2D7A0D65A}" type="presParOf" srcId="{C2486413-6C27-4887-9434-DCD4CB376D1F}" destId="{E20FC782-F8D4-4BFE-814F-6255F21F7782}" srcOrd="0" destOrd="0" presId="urn:microsoft.com/office/officeart/2005/8/layout/process4"/>
    <dgm:cxn modelId="{FA4982BC-F0FF-4F27-A40A-1751B4177A0C}" type="presParOf" srcId="{E20FC782-F8D4-4BFE-814F-6255F21F7782}" destId="{5B412C82-EB83-4E85-8BEC-85BCB8A88881}" srcOrd="0" destOrd="0" presId="urn:microsoft.com/office/officeart/2005/8/layout/process4"/>
    <dgm:cxn modelId="{9C567F37-3212-4EA9-80AD-BC903DBF1F60}" type="presParOf" srcId="{E20FC782-F8D4-4BFE-814F-6255F21F7782}" destId="{5997163F-901D-41EE-8017-D1FF539EDDC4}" srcOrd="1" destOrd="0" presId="urn:microsoft.com/office/officeart/2005/8/layout/process4"/>
    <dgm:cxn modelId="{CAEA149D-F579-42C9-B67D-58515319B743}" type="presParOf" srcId="{E20FC782-F8D4-4BFE-814F-6255F21F7782}" destId="{DA8231A0-F9E5-453F-9DA1-27B207B84D6B}" srcOrd="2" destOrd="0" presId="urn:microsoft.com/office/officeart/2005/8/layout/process4"/>
    <dgm:cxn modelId="{E64542A5-415B-49C7-9AC5-D51727CBDDB1}" type="presParOf" srcId="{DA8231A0-F9E5-453F-9DA1-27B207B84D6B}" destId="{06F6C6C0-5F6A-4B6A-9495-362B3135F3EE}" srcOrd="0" destOrd="0" presId="urn:microsoft.com/office/officeart/2005/8/layout/process4"/>
    <dgm:cxn modelId="{081207CA-BE3A-4AB6-876F-99C2B2C27D25}" type="presParOf" srcId="{DA8231A0-F9E5-453F-9DA1-27B207B84D6B}" destId="{C823887D-2F91-4D44-8FD4-8CF03AF80C05}" srcOrd="1" destOrd="0" presId="urn:microsoft.com/office/officeart/2005/8/layout/process4"/>
    <dgm:cxn modelId="{9206BEB9-DC9D-45CD-AEAA-D92B97945AC4}" type="presParOf" srcId="{C2486413-6C27-4887-9434-DCD4CB376D1F}" destId="{6DE9068D-1A01-4960-8285-67CB7968C65C}" srcOrd="1" destOrd="0" presId="urn:microsoft.com/office/officeart/2005/8/layout/process4"/>
    <dgm:cxn modelId="{7F15EA02-4D33-46F0-A309-7EF455B6FB0D}" type="presParOf" srcId="{C2486413-6C27-4887-9434-DCD4CB376D1F}" destId="{59974B29-C5C4-4305-A0CC-122B32CF00CD}" srcOrd="2" destOrd="0" presId="urn:microsoft.com/office/officeart/2005/8/layout/process4"/>
    <dgm:cxn modelId="{2C017162-7C59-4EE4-A4AC-1EF8FC9C4443}" type="presParOf" srcId="{59974B29-C5C4-4305-A0CC-122B32CF00CD}" destId="{EB48E07A-4028-489C-8D30-7A1DDFC285FF}" srcOrd="0" destOrd="0" presId="urn:microsoft.com/office/officeart/2005/8/layout/process4"/>
    <dgm:cxn modelId="{887EDA39-3789-4AAE-A734-A7D393ADA1DC}" type="presParOf" srcId="{59974B29-C5C4-4305-A0CC-122B32CF00CD}" destId="{EABD5E4E-0EFD-4C71-8165-65FBFC542983}" srcOrd="1" destOrd="0" presId="urn:microsoft.com/office/officeart/2005/8/layout/process4"/>
    <dgm:cxn modelId="{43E23171-0E63-4882-8C5E-0796D673C19B}" type="presParOf" srcId="{59974B29-C5C4-4305-A0CC-122B32CF00CD}" destId="{68D57079-A6EE-4872-B87A-6EDCA511C487}" srcOrd="2" destOrd="0" presId="urn:microsoft.com/office/officeart/2005/8/layout/process4"/>
    <dgm:cxn modelId="{E2B61127-8975-4F70-A028-5F750F2924EC}" type="presParOf" srcId="{68D57079-A6EE-4872-B87A-6EDCA511C487}" destId="{FA182C64-9D7A-48AE-B01F-56B44A9AFB62}" srcOrd="0" destOrd="0" presId="urn:microsoft.com/office/officeart/2005/8/layout/process4"/>
    <dgm:cxn modelId="{60A2A1DA-0A18-463F-B667-6C9E93EC8713}" type="presParOf" srcId="{68D57079-A6EE-4872-B87A-6EDCA511C487}" destId="{C93986F0-460D-4BE0-AB5B-8F1F0079C7C8}" srcOrd="1" destOrd="0" presId="urn:microsoft.com/office/officeart/2005/8/layout/process4"/>
    <dgm:cxn modelId="{1C540370-88DB-46CD-9F7D-E0D6EA387C4B}" type="presParOf" srcId="{C2486413-6C27-4887-9434-DCD4CB376D1F}" destId="{1FCD772D-777E-4B81-BF42-C2434FB05631}" srcOrd="3" destOrd="0" presId="urn:microsoft.com/office/officeart/2005/8/layout/process4"/>
    <dgm:cxn modelId="{F05822EE-9D95-4488-8BFD-8B61F3E41E44}" type="presParOf" srcId="{C2486413-6C27-4887-9434-DCD4CB376D1F}" destId="{593F1C72-F2A8-4140-A5A8-6E80E3E425F9}" srcOrd="4" destOrd="0" presId="urn:microsoft.com/office/officeart/2005/8/layout/process4"/>
    <dgm:cxn modelId="{C066A890-1AA6-487B-8738-C4947D1AC0FB}" type="presParOf" srcId="{593F1C72-F2A8-4140-A5A8-6E80E3E425F9}" destId="{6DD101A3-B59B-4212-92EF-A04876B9A04F}" srcOrd="0" destOrd="0" presId="urn:microsoft.com/office/officeart/2005/8/layout/process4"/>
    <dgm:cxn modelId="{994AF666-8975-4C22-8672-486B1C26B5EB}" type="presParOf" srcId="{593F1C72-F2A8-4140-A5A8-6E80E3E425F9}" destId="{907EDF43-9499-4F41-BDED-86DCCBFB86AD}" srcOrd="1" destOrd="0" presId="urn:microsoft.com/office/officeart/2005/8/layout/process4"/>
    <dgm:cxn modelId="{482F2CE1-8097-4BC6-86A5-67DBA2365F99}" type="presParOf" srcId="{593F1C72-F2A8-4140-A5A8-6E80E3E425F9}" destId="{18D382C2-0811-49CD-A41C-20050AF9FD9E}" srcOrd="2" destOrd="0" presId="urn:microsoft.com/office/officeart/2005/8/layout/process4"/>
    <dgm:cxn modelId="{EE82BDFF-450B-485B-B5F3-6E94905065E5}" type="presParOf" srcId="{18D382C2-0811-49CD-A41C-20050AF9FD9E}" destId="{71475D43-68A2-4358-ADE3-7E5B053FE8CE}" srcOrd="0" destOrd="0" presId="urn:microsoft.com/office/officeart/2005/8/layout/process4"/>
    <dgm:cxn modelId="{9863C9C1-E925-42DA-9EBF-0D909CC5A05F}" type="presParOf" srcId="{18D382C2-0811-49CD-A41C-20050AF9FD9E}" destId="{CC625C77-5BF3-427A-B168-480D45171C77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91AE08-9386-47A0-A6E4-483EBA56B725}" type="doc">
      <dgm:prSet loTypeId="urn:microsoft.com/office/officeart/2005/8/layout/radial6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8A7EDCDB-E1B2-4F29-80A2-8FF34B410A24}">
      <dgm:prSet phldrT="[Text]"/>
      <dgm:spPr/>
      <dgm:t>
        <a:bodyPr/>
        <a:lstStyle/>
        <a:p>
          <a:r>
            <a:rPr lang="en-IN" dirty="0"/>
            <a:t>Sub Heading</a:t>
          </a:r>
        </a:p>
      </dgm:t>
    </dgm:pt>
    <dgm:pt modelId="{93F9CC45-9D03-4063-98A2-386BB366D0EC}" type="parTrans" cxnId="{84868851-2C9B-4539-9271-D530B6E4BCAD}">
      <dgm:prSet/>
      <dgm:spPr/>
      <dgm:t>
        <a:bodyPr/>
        <a:lstStyle/>
        <a:p>
          <a:endParaRPr lang="en-IN"/>
        </a:p>
      </dgm:t>
    </dgm:pt>
    <dgm:pt modelId="{1AB195EA-8ED1-4DA4-9A98-8157A21401DF}" type="sibTrans" cxnId="{84868851-2C9B-4539-9271-D530B6E4BCAD}">
      <dgm:prSet/>
      <dgm:spPr/>
      <dgm:t>
        <a:bodyPr/>
        <a:lstStyle/>
        <a:p>
          <a:endParaRPr lang="en-IN"/>
        </a:p>
      </dgm:t>
    </dgm:pt>
    <dgm:pt modelId="{57165E93-5F6B-4B59-A85B-F0E1A5D7E9A5}">
      <dgm:prSet phldrT="[Text]"/>
      <dgm:spPr/>
      <dgm:t>
        <a:bodyPr/>
        <a:lstStyle/>
        <a:p>
          <a:r>
            <a:rPr lang="en-IN" dirty="0"/>
            <a:t>Item 1</a:t>
          </a:r>
        </a:p>
      </dgm:t>
    </dgm:pt>
    <dgm:pt modelId="{CD111FE7-5E75-4871-B399-762A78BE7C1F}" type="parTrans" cxnId="{660ABD27-40EC-4B15-A230-3FC0C161804B}">
      <dgm:prSet/>
      <dgm:spPr/>
      <dgm:t>
        <a:bodyPr/>
        <a:lstStyle/>
        <a:p>
          <a:endParaRPr lang="en-IN"/>
        </a:p>
      </dgm:t>
    </dgm:pt>
    <dgm:pt modelId="{577DC460-F856-413D-829B-A5B21C6FA351}" type="sibTrans" cxnId="{660ABD27-40EC-4B15-A230-3FC0C161804B}">
      <dgm:prSet/>
      <dgm:spPr/>
      <dgm:t>
        <a:bodyPr/>
        <a:lstStyle/>
        <a:p>
          <a:endParaRPr lang="en-IN"/>
        </a:p>
      </dgm:t>
    </dgm:pt>
    <dgm:pt modelId="{AD240B13-D15F-4D88-B179-D699B95DD44D}">
      <dgm:prSet phldrT="[Text]"/>
      <dgm:spPr/>
      <dgm:t>
        <a:bodyPr/>
        <a:lstStyle/>
        <a:p>
          <a:r>
            <a:rPr lang="en-IN" dirty="0"/>
            <a:t>Item 2</a:t>
          </a:r>
        </a:p>
      </dgm:t>
    </dgm:pt>
    <dgm:pt modelId="{16C41413-0660-4E5D-B9CB-AFB167989014}" type="parTrans" cxnId="{39146C93-4E5C-454F-9D03-91D1C0E9C09E}">
      <dgm:prSet/>
      <dgm:spPr/>
      <dgm:t>
        <a:bodyPr/>
        <a:lstStyle/>
        <a:p>
          <a:endParaRPr lang="en-IN"/>
        </a:p>
      </dgm:t>
    </dgm:pt>
    <dgm:pt modelId="{52BBECDB-6A77-409E-A3F4-A0152CDC7130}" type="sibTrans" cxnId="{39146C93-4E5C-454F-9D03-91D1C0E9C09E}">
      <dgm:prSet/>
      <dgm:spPr/>
      <dgm:t>
        <a:bodyPr/>
        <a:lstStyle/>
        <a:p>
          <a:endParaRPr lang="en-IN"/>
        </a:p>
      </dgm:t>
    </dgm:pt>
    <dgm:pt modelId="{8B2E4186-2DD2-4C7E-89B8-D66BE08FC9E9}">
      <dgm:prSet phldrT="[Text]"/>
      <dgm:spPr/>
      <dgm:t>
        <a:bodyPr/>
        <a:lstStyle/>
        <a:p>
          <a:r>
            <a:rPr lang="en-IN" dirty="0"/>
            <a:t>Item 3</a:t>
          </a:r>
        </a:p>
      </dgm:t>
    </dgm:pt>
    <dgm:pt modelId="{2E392B44-7E8E-45D0-9E9E-19E9AFAE3BA3}" type="parTrans" cxnId="{2DFE6EB4-B81D-4C2C-B344-F6826E85E520}">
      <dgm:prSet/>
      <dgm:spPr/>
      <dgm:t>
        <a:bodyPr/>
        <a:lstStyle/>
        <a:p>
          <a:endParaRPr lang="en-IN"/>
        </a:p>
      </dgm:t>
    </dgm:pt>
    <dgm:pt modelId="{CCD41350-7D57-4EE3-BEEA-069D954FE86D}" type="sibTrans" cxnId="{2DFE6EB4-B81D-4C2C-B344-F6826E85E520}">
      <dgm:prSet/>
      <dgm:spPr/>
      <dgm:t>
        <a:bodyPr/>
        <a:lstStyle/>
        <a:p>
          <a:endParaRPr lang="en-IN"/>
        </a:p>
      </dgm:t>
    </dgm:pt>
    <dgm:pt modelId="{3253FCF0-0213-4486-978C-501CE7D8AD5E}">
      <dgm:prSet phldrT="[Text]"/>
      <dgm:spPr/>
      <dgm:t>
        <a:bodyPr/>
        <a:lstStyle/>
        <a:p>
          <a:r>
            <a:rPr lang="en-IN" dirty="0"/>
            <a:t>Item4</a:t>
          </a:r>
        </a:p>
      </dgm:t>
    </dgm:pt>
    <dgm:pt modelId="{91AF8461-3910-41FC-A837-D9E3E3E1764D}" type="parTrans" cxnId="{B2DB2CA3-F541-44D4-AE99-0839909A5A83}">
      <dgm:prSet/>
      <dgm:spPr/>
      <dgm:t>
        <a:bodyPr/>
        <a:lstStyle/>
        <a:p>
          <a:endParaRPr lang="en-IN"/>
        </a:p>
      </dgm:t>
    </dgm:pt>
    <dgm:pt modelId="{78EB0F0C-DC74-44B4-A20C-4E869469AA35}" type="sibTrans" cxnId="{B2DB2CA3-F541-44D4-AE99-0839909A5A83}">
      <dgm:prSet/>
      <dgm:spPr/>
      <dgm:t>
        <a:bodyPr/>
        <a:lstStyle/>
        <a:p>
          <a:endParaRPr lang="en-IN"/>
        </a:p>
      </dgm:t>
    </dgm:pt>
    <dgm:pt modelId="{E7DA21DB-38F6-4FDE-ABAD-EB5DD00E9E4A}">
      <dgm:prSet phldrT="[Text]"/>
      <dgm:spPr/>
      <dgm:t>
        <a:bodyPr/>
        <a:lstStyle/>
        <a:p>
          <a:r>
            <a:rPr lang="en-IN" dirty="0"/>
            <a:t>Item 5</a:t>
          </a:r>
        </a:p>
      </dgm:t>
    </dgm:pt>
    <dgm:pt modelId="{49CC925E-3191-45EB-A0D2-8A423AE36161}" type="parTrans" cxnId="{F7C5A1A7-A3AD-41DD-AE4A-1E4F8B720696}">
      <dgm:prSet/>
      <dgm:spPr/>
      <dgm:t>
        <a:bodyPr/>
        <a:lstStyle/>
        <a:p>
          <a:endParaRPr lang="en-IN"/>
        </a:p>
      </dgm:t>
    </dgm:pt>
    <dgm:pt modelId="{2269E4AF-D3F2-4C49-9190-808188D4CCB4}" type="sibTrans" cxnId="{F7C5A1A7-A3AD-41DD-AE4A-1E4F8B720696}">
      <dgm:prSet/>
      <dgm:spPr/>
      <dgm:t>
        <a:bodyPr/>
        <a:lstStyle/>
        <a:p>
          <a:endParaRPr lang="en-IN"/>
        </a:p>
      </dgm:t>
    </dgm:pt>
    <dgm:pt modelId="{7ECA6F76-C197-425E-9451-2EA7A275EA1C}" type="pres">
      <dgm:prSet presAssocID="{8C91AE08-9386-47A0-A6E4-483EBA56B72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74BC947-A546-4981-966E-476B9BCCA955}" type="pres">
      <dgm:prSet presAssocID="{8A7EDCDB-E1B2-4F29-80A2-8FF34B410A24}" presName="centerShape" presStyleLbl="node0" presStyleIdx="0" presStyleCnt="1"/>
      <dgm:spPr/>
    </dgm:pt>
    <dgm:pt modelId="{780CD99C-7A3C-4C90-95CA-33E1D2133A65}" type="pres">
      <dgm:prSet presAssocID="{57165E93-5F6B-4B59-A85B-F0E1A5D7E9A5}" presName="node" presStyleLbl="node1" presStyleIdx="0" presStyleCnt="5">
        <dgm:presLayoutVars>
          <dgm:bulletEnabled val="1"/>
        </dgm:presLayoutVars>
      </dgm:prSet>
      <dgm:spPr/>
    </dgm:pt>
    <dgm:pt modelId="{CF5B2F18-52D2-4066-822C-699B4F395152}" type="pres">
      <dgm:prSet presAssocID="{57165E93-5F6B-4B59-A85B-F0E1A5D7E9A5}" presName="dummy" presStyleCnt="0"/>
      <dgm:spPr/>
    </dgm:pt>
    <dgm:pt modelId="{E9EF6E54-0D2B-4685-BAAB-A4A91B4C2B37}" type="pres">
      <dgm:prSet presAssocID="{577DC460-F856-413D-829B-A5B21C6FA351}" presName="sibTrans" presStyleLbl="sibTrans2D1" presStyleIdx="0" presStyleCnt="5"/>
      <dgm:spPr/>
    </dgm:pt>
    <dgm:pt modelId="{5A653F94-582C-4CFE-A722-FEA827EC82A5}" type="pres">
      <dgm:prSet presAssocID="{AD240B13-D15F-4D88-B179-D699B95DD44D}" presName="node" presStyleLbl="node1" presStyleIdx="1" presStyleCnt="5">
        <dgm:presLayoutVars>
          <dgm:bulletEnabled val="1"/>
        </dgm:presLayoutVars>
      </dgm:prSet>
      <dgm:spPr/>
    </dgm:pt>
    <dgm:pt modelId="{3897B556-8090-418E-96F7-70A6704831D6}" type="pres">
      <dgm:prSet presAssocID="{AD240B13-D15F-4D88-B179-D699B95DD44D}" presName="dummy" presStyleCnt="0"/>
      <dgm:spPr/>
    </dgm:pt>
    <dgm:pt modelId="{BA6C88A4-BD7A-484B-A647-FAC370C6B637}" type="pres">
      <dgm:prSet presAssocID="{52BBECDB-6A77-409E-A3F4-A0152CDC7130}" presName="sibTrans" presStyleLbl="sibTrans2D1" presStyleIdx="1" presStyleCnt="5"/>
      <dgm:spPr/>
    </dgm:pt>
    <dgm:pt modelId="{51CF5FFB-0985-4915-B936-DF9CAC1BBF48}" type="pres">
      <dgm:prSet presAssocID="{8B2E4186-2DD2-4C7E-89B8-D66BE08FC9E9}" presName="node" presStyleLbl="node1" presStyleIdx="2" presStyleCnt="5">
        <dgm:presLayoutVars>
          <dgm:bulletEnabled val="1"/>
        </dgm:presLayoutVars>
      </dgm:prSet>
      <dgm:spPr/>
    </dgm:pt>
    <dgm:pt modelId="{1BFB18FC-C16F-4B45-90A5-CACC7CAEC572}" type="pres">
      <dgm:prSet presAssocID="{8B2E4186-2DD2-4C7E-89B8-D66BE08FC9E9}" presName="dummy" presStyleCnt="0"/>
      <dgm:spPr/>
    </dgm:pt>
    <dgm:pt modelId="{E0A0990A-9F58-4EBD-ADA3-9ECF7B3F1287}" type="pres">
      <dgm:prSet presAssocID="{CCD41350-7D57-4EE3-BEEA-069D954FE86D}" presName="sibTrans" presStyleLbl="sibTrans2D1" presStyleIdx="2" presStyleCnt="5"/>
      <dgm:spPr/>
    </dgm:pt>
    <dgm:pt modelId="{F04D3ADE-3964-451C-B695-037DB4C75754}" type="pres">
      <dgm:prSet presAssocID="{3253FCF0-0213-4486-978C-501CE7D8AD5E}" presName="node" presStyleLbl="node1" presStyleIdx="3" presStyleCnt="5">
        <dgm:presLayoutVars>
          <dgm:bulletEnabled val="1"/>
        </dgm:presLayoutVars>
      </dgm:prSet>
      <dgm:spPr/>
    </dgm:pt>
    <dgm:pt modelId="{408DA49C-1B4C-4D76-9818-DD6402F359B4}" type="pres">
      <dgm:prSet presAssocID="{3253FCF0-0213-4486-978C-501CE7D8AD5E}" presName="dummy" presStyleCnt="0"/>
      <dgm:spPr/>
    </dgm:pt>
    <dgm:pt modelId="{7109F223-D449-4825-BC71-4F319C34B83C}" type="pres">
      <dgm:prSet presAssocID="{78EB0F0C-DC74-44B4-A20C-4E869469AA35}" presName="sibTrans" presStyleLbl="sibTrans2D1" presStyleIdx="3" presStyleCnt="5"/>
      <dgm:spPr/>
    </dgm:pt>
    <dgm:pt modelId="{6B63040D-28A4-44A7-AC8A-5C4296F227B0}" type="pres">
      <dgm:prSet presAssocID="{E7DA21DB-38F6-4FDE-ABAD-EB5DD00E9E4A}" presName="node" presStyleLbl="node1" presStyleIdx="4" presStyleCnt="5">
        <dgm:presLayoutVars>
          <dgm:bulletEnabled val="1"/>
        </dgm:presLayoutVars>
      </dgm:prSet>
      <dgm:spPr/>
    </dgm:pt>
    <dgm:pt modelId="{BA58401F-90C1-4B8B-8353-C9B8B15B40B4}" type="pres">
      <dgm:prSet presAssocID="{E7DA21DB-38F6-4FDE-ABAD-EB5DD00E9E4A}" presName="dummy" presStyleCnt="0"/>
      <dgm:spPr/>
    </dgm:pt>
    <dgm:pt modelId="{FF91B375-C4E5-427B-ABA9-9128C212A1A3}" type="pres">
      <dgm:prSet presAssocID="{2269E4AF-D3F2-4C49-9190-808188D4CCB4}" presName="sibTrans" presStyleLbl="sibTrans2D1" presStyleIdx="4" presStyleCnt="5"/>
      <dgm:spPr/>
    </dgm:pt>
  </dgm:ptLst>
  <dgm:cxnLst>
    <dgm:cxn modelId="{0DBCAF06-0D09-410D-9A06-3A369F6B60CE}" type="presOf" srcId="{8C91AE08-9386-47A0-A6E4-483EBA56B725}" destId="{7ECA6F76-C197-425E-9451-2EA7A275EA1C}" srcOrd="0" destOrd="0" presId="urn:microsoft.com/office/officeart/2005/8/layout/radial6"/>
    <dgm:cxn modelId="{660ABD27-40EC-4B15-A230-3FC0C161804B}" srcId="{8A7EDCDB-E1B2-4F29-80A2-8FF34B410A24}" destId="{57165E93-5F6B-4B59-A85B-F0E1A5D7E9A5}" srcOrd="0" destOrd="0" parTransId="{CD111FE7-5E75-4871-B399-762A78BE7C1F}" sibTransId="{577DC460-F856-413D-829B-A5B21C6FA351}"/>
    <dgm:cxn modelId="{464D8D2B-E280-44E3-846A-63412B56B474}" type="presOf" srcId="{CCD41350-7D57-4EE3-BEEA-069D954FE86D}" destId="{E0A0990A-9F58-4EBD-ADA3-9ECF7B3F1287}" srcOrd="0" destOrd="0" presId="urn:microsoft.com/office/officeart/2005/8/layout/radial6"/>
    <dgm:cxn modelId="{1E1F403B-07D9-4927-9B38-FA9FE26C18A5}" type="presOf" srcId="{8B2E4186-2DD2-4C7E-89B8-D66BE08FC9E9}" destId="{51CF5FFB-0985-4915-B936-DF9CAC1BBF48}" srcOrd="0" destOrd="0" presId="urn:microsoft.com/office/officeart/2005/8/layout/radial6"/>
    <dgm:cxn modelId="{904D275B-43D1-4BD2-A94D-9001894B6079}" type="presOf" srcId="{E7DA21DB-38F6-4FDE-ABAD-EB5DD00E9E4A}" destId="{6B63040D-28A4-44A7-AC8A-5C4296F227B0}" srcOrd="0" destOrd="0" presId="urn:microsoft.com/office/officeart/2005/8/layout/radial6"/>
    <dgm:cxn modelId="{84868851-2C9B-4539-9271-D530B6E4BCAD}" srcId="{8C91AE08-9386-47A0-A6E4-483EBA56B725}" destId="{8A7EDCDB-E1B2-4F29-80A2-8FF34B410A24}" srcOrd="0" destOrd="0" parTransId="{93F9CC45-9D03-4063-98A2-386BB366D0EC}" sibTransId="{1AB195EA-8ED1-4DA4-9A98-8157A21401DF}"/>
    <dgm:cxn modelId="{D7690953-1C32-4FB3-8A3D-24E6771070A1}" type="presOf" srcId="{AD240B13-D15F-4D88-B179-D699B95DD44D}" destId="{5A653F94-582C-4CFE-A722-FEA827EC82A5}" srcOrd="0" destOrd="0" presId="urn:microsoft.com/office/officeart/2005/8/layout/radial6"/>
    <dgm:cxn modelId="{E0DB8E73-3A37-44C9-B9D9-89EFF1C5DFCE}" type="presOf" srcId="{577DC460-F856-413D-829B-A5B21C6FA351}" destId="{E9EF6E54-0D2B-4685-BAAB-A4A91B4C2B37}" srcOrd="0" destOrd="0" presId="urn:microsoft.com/office/officeart/2005/8/layout/radial6"/>
    <dgm:cxn modelId="{CDF9B859-3BB0-4749-AB51-2B40494D8CE8}" type="presOf" srcId="{2269E4AF-D3F2-4C49-9190-808188D4CCB4}" destId="{FF91B375-C4E5-427B-ABA9-9128C212A1A3}" srcOrd="0" destOrd="0" presId="urn:microsoft.com/office/officeart/2005/8/layout/radial6"/>
    <dgm:cxn modelId="{39146C93-4E5C-454F-9D03-91D1C0E9C09E}" srcId="{8A7EDCDB-E1B2-4F29-80A2-8FF34B410A24}" destId="{AD240B13-D15F-4D88-B179-D699B95DD44D}" srcOrd="1" destOrd="0" parTransId="{16C41413-0660-4E5D-B9CB-AFB167989014}" sibTransId="{52BBECDB-6A77-409E-A3F4-A0152CDC7130}"/>
    <dgm:cxn modelId="{B2DB2CA3-F541-44D4-AE99-0839909A5A83}" srcId="{8A7EDCDB-E1B2-4F29-80A2-8FF34B410A24}" destId="{3253FCF0-0213-4486-978C-501CE7D8AD5E}" srcOrd="3" destOrd="0" parTransId="{91AF8461-3910-41FC-A837-D9E3E3E1764D}" sibTransId="{78EB0F0C-DC74-44B4-A20C-4E869469AA35}"/>
    <dgm:cxn modelId="{F7C5A1A7-A3AD-41DD-AE4A-1E4F8B720696}" srcId="{8A7EDCDB-E1B2-4F29-80A2-8FF34B410A24}" destId="{E7DA21DB-38F6-4FDE-ABAD-EB5DD00E9E4A}" srcOrd="4" destOrd="0" parTransId="{49CC925E-3191-45EB-A0D2-8A423AE36161}" sibTransId="{2269E4AF-D3F2-4C49-9190-808188D4CCB4}"/>
    <dgm:cxn modelId="{2DFE6EB4-B81D-4C2C-B344-F6826E85E520}" srcId="{8A7EDCDB-E1B2-4F29-80A2-8FF34B410A24}" destId="{8B2E4186-2DD2-4C7E-89B8-D66BE08FC9E9}" srcOrd="2" destOrd="0" parTransId="{2E392B44-7E8E-45D0-9E9E-19E9AFAE3BA3}" sibTransId="{CCD41350-7D57-4EE3-BEEA-069D954FE86D}"/>
    <dgm:cxn modelId="{A7E469B8-57FA-42D7-ACB3-C8CC02A369B1}" type="presOf" srcId="{78EB0F0C-DC74-44B4-A20C-4E869469AA35}" destId="{7109F223-D449-4825-BC71-4F319C34B83C}" srcOrd="0" destOrd="0" presId="urn:microsoft.com/office/officeart/2005/8/layout/radial6"/>
    <dgm:cxn modelId="{8E8844BB-EAC4-4339-9BB8-441ABAA6E2FC}" type="presOf" srcId="{57165E93-5F6B-4B59-A85B-F0E1A5D7E9A5}" destId="{780CD99C-7A3C-4C90-95CA-33E1D2133A65}" srcOrd="0" destOrd="0" presId="urn:microsoft.com/office/officeart/2005/8/layout/radial6"/>
    <dgm:cxn modelId="{9CEB14F0-968E-4910-9630-8EF59AD2E078}" type="presOf" srcId="{8A7EDCDB-E1B2-4F29-80A2-8FF34B410A24}" destId="{B74BC947-A546-4981-966E-476B9BCCA955}" srcOrd="0" destOrd="0" presId="urn:microsoft.com/office/officeart/2005/8/layout/radial6"/>
    <dgm:cxn modelId="{9346C4F7-17E4-4C43-B146-9720B3F5EB28}" type="presOf" srcId="{52BBECDB-6A77-409E-A3F4-A0152CDC7130}" destId="{BA6C88A4-BD7A-484B-A647-FAC370C6B637}" srcOrd="0" destOrd="0" presId="urn:microsoft.com/office/officeart/2005/8/layout/radial6"/>
    <dgm:cxn modelId="{EBDAFDFD-3FF6-415A-95B5-EDA43F888AA2}" type="presOf" srcId="{3253FCF0-0213-4486-978C-501CE7D8AD5E}" destId="{F04D3ADE-3964-451C-B695-037DB4C75754}" srcOrd="0" destOrd="0" presId="urn:microsoft.com/office/officeart/2005/8/layout/radial6"/>
    <dgm:cxn modelId="{B7FD5CC1-7280-407C-82C0-807296DA22F4}" type="presParOf" srcId="{7ECA6F76-C197-425E-9451-2EA7A275EA1C}" destId="{B74BC947-A546-4981-966E-476B9BCCA955}" srcOrd="0" destOrd="0" presId="urn:microsoft.com/office/officeart/2005/8/layout/radial6"/>
    <dgm:cxn modelId="{A14434A8-8F12-4833-A61E-24DF4D3FC099}" type="presParOf" srcId="{7ECA6F76-C197-425E-9451-2EA7A275EA1C}" destId="{780CD99C-7A3C-4C90-95CA-33E1D2133A65}" srcOrd="1" destOrd="0" presId="urn:microsoft.com/office/officeart/2005/8/layout/radial6"/>
    <dgm:cxn modelId="{BD3AA9A0-66D6-4AD0-B2C1-10FAC4332584}" type="presParOf" srcId="{7ECA6F76-C197-425E-9451-2EA7A275EA1C}" destId="{CF5B2F18-52D2-4066-822C-699B4F395152}" srcOrd="2" destOrd="0" presId="urn:microsoft.com/office/officeart/2005/8/layout/radial6"/>
    <dgm:cxn modelId="{6B0477EC-664F-4C85-8CFB-D3292CC68694}" type="presParOf" srcId="{7ECA6F76-C197-425E-9451-2EA7A275EA1C}" destId="{E9EF6E54-0D2B-4685-BAAB-A4A91B4C2B37}" srcOrd="3" destOrd="0" presId="urn:microsoft.com/office/officeart/2005/8/layout/radial6"/>
    <dgm:cxn modelId="{6430E0B6-8A97-4F8D-A711-8CA747A296E1}" type="presParOf" srcId="{7ECA6F76-C197-425E-9451-2EA7A275EA1C}" destId="{5A653F94-582C-4CFE-A722-FEA827EC82A5}" srcOrd="4" destOrd="0" presId="urn:microsoft.com/office/officeart/2005/8/layout/radial6"/>
    <dgm:cxn modelId="{C4AC4446-F52D-49D9-A02F-E0010CE16512}" type="presParOf" srcId="{7ECA6F76-C197-425E-9451-2EA7A275EA1C}" destId="{3897B556-8090-418E-96F7-70A6704831D6}" srcOrd="5" destOrd="0" presId="urn:microsoft.com/office/officeart/2005/8/layout/radial6"/>
    <dgm:cxn modelId="{A250BA76-7392-464B-A7C8-84EAA83D23B3}" type="presParOf" srcId="{7ECA6F76-C197-425E-9451-2EA7A275EA1C}" destId="{BA6C88A4-BD7A-484B-A647-FAC370C6B637}" srcOrd="6" destOrd="0" presId="urn:microsoft.com/office/officeart/2005/8/layout/radial6"/>
    <dgm:cxn modelId="{5F339E61-34C9-4604-B451-EFEE21327529}" type="presParOf" srcId="{7ECA6F76-C197-425E-9451-2EA7A275EA1C}" destId="{51CF5FFB-0985-4915-B936-DF9CAC1BBF48}" srcOrd="7" destOrd="0" presId="urn:microsoft.com/office/officeart/2005/8/layout/radial6"/>
    <dgm:cxn modelId="{AEF07946-016E-4D20-92FC-F2C5A25F3B10}" type="presParOf" srcId="{7ECA6F76-C197-425E-9451-2EA7A275EA1C}" destId="{1BFB18FC-C16F-4B45-90A5-CACC7CAEC572}" srcOrd="8" destOrd="0" presId="urn:microsoft.com/office/officeart/2005/8/layout/radial6"/>
    <dgm:cxn modelId="{03A9E427-BC92-4A70-B2E3-A266BEF1B888}" type="presParOf" srcId="{7ECA6F76-C197-425E-9451-2EA7A275EA1C}" destId="{E0A0990A-9F58-4EBD-ADA3-9ECF7B3F1287}" srcOrd="9" destOrd="0" presId="urn:microsoft.com/office/officeart/2005/8/layout/radial6"/>
    <dgm:cxn modelId="{F4B8B98B-38C1-4BCF-9B37-1D6715F3EFE4}" type="presParOf" srcId="{7ECA6F76-C197-425E-9451-2EA7A275EA1C}" destId="{F04D3ADE-3964-451C-B695-037DB4C75754}" srcOrd="10" destOrd="0" presId="urn:microsoft.com/office/officeart/2005/8/layout/radial6"/>
    <dgm:cxn modelId="{79A27B76-B122-4AB0-ABB0-204AE9108DBD}" type="presParOf" srcId="{7ECA6F76-C197-425E-9451-2EA7A275EA1C}" destId="{408DA49C-1B4C-4D76-9818-DD6402F359B4}" srcOrd="11" destOrd="0" presId="urn:microsoft.com/office/officeart/2005/8/layout/radial6"/>
    <dgm:cxn modelId="{C96CCC7B-8F82-47E6-A24C-86BC8BE6729D}" type="presParOf" srcId="{7ECA6F76-C197-425E-9451-2EA7A275EA1C}" destId="{7109F223-D449-4825-BC71-4F319C34B83C}" srcOrd="12" destOrd="0" presId="urn:microsoft.com/office/officeart/2005/8/layout/radial6"/>
    <dgm:cxn modelId="{CB1A88AB-E73A-4B1D-9088-2D682780369B}" type="presParOf" srcId="{7ECA6F76-C197-425E-9451-2EA7A275EA1C}" destId="{6B63040D-28A4-44A7-AC8A-5C4296F227B0}" srcOrd="13" destOrd="0" presId="urn:microsoft.com/office/officeart/2005/8/layout/radial6"/>
    <dgm:cxn modelId="{270B10B8-C6BD-46BE-B5E8-C6D4C758A09E}" type="presParOf" srcId="{7ECA6F76-C197-425E-9451-2EA7A275EA1C}" destId="{BA58401F-90C1-4B8B-8353-C9B8B15B40B4}" srcOrd="14" destOrd="0" presId="urn:microsoft.com/office/officeart/2005/8/layout/radial6"/>
    <dgm:cxn modelId="{9E3FD39C-3EA7-4BEF-B291-E2F376E06192}" type="presParOf" srcId="{7ECA6F76-C197-425E-9451-2EA7A275EA1C}" destId="{FF91B375-C4E5-427B-ABA9-9128C212A1A3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7292833-F274-4D5B-BCDC-96A963BCFD0C}" type="doc">
      <dgm:prSet loTypeId="urn:microsoft.com/office/officeart/2005/8/layout/pyramid2" loCatId="list" qsTypeId="urn:microsoft.com/office/officeart/2005/8/quickstyle/simple1" qsCatId="simple" csTypeId="urn:microsoft.com/office/officeart/2005/8/colors/colorful1" csCatId="colorful" phldr="1"/>
      <dgm:spPr/>
    </dgm:pt>
    <dgm:pt modelId="{F72AA00D-1C91-448A-A63D-F28C89C7C366}">
      <dgm:prSet phldrT="[Text]" custT="1"/>
      <dgm:spPr/>
      <dgm:t>
        <a:bodyPr/>
        <a:lstStyle/>
        <a:p>
          <a:r>
            <a:rPr lang="en-IN" sz="2400" dirty="0"/>
            <a:t>Sub Heading one</a:t>
          </a:r>
        </a:p>
      </dgm:t>
    </dgm:pt>
    <dgm:pt modelId="{65B56F1A-9059-41EE-823F-6AF520750C61}" type="parTrans" cxnId="{0DE0EDCA-402B-448A-A56F-0C54EC47DFF3}">
      <dgm:prSet/>
      <dgm:spPr/>
      <dgm:t>
        <a:bodyPr/>
        <a:lstStyle/>
        <a:p>
          <a:endParaRPr lang="en-IN"/>
        </a:p>
      </dgm:t>
    </dgm:pt>
    <dgm:pt modelId="{4F40C852-E362-43E3-8E4A-B3255FB95766}" type="sibTrans" cxnId="{0DE0EDCA-402B-448A-A56F-0C54EC47DFF3}">
      <dgm:prSet/>
      <dgm:spPr/>
      <dgm:t>
        <a:bodyPr/>
        <a:lstStyle/>
        <a:p>
          <a:endParaRPr lang="en-IN"/>
        </a:p>
      </dgm:t>
    </dgm:pt>
    <dgm:pt modelId="{57ABBE9D-1966-4A16-8785-22E410747F67}">
      <dgm:prSet phldrT="[Text]" custT="1"/>
      <dgm:spPr/>
      <dgm:t>
        <a:bodyPr/>
        <a:lstStyle/>
        <a:p>
          <a:r>
            <a:rPr lang="en-IN" sz="2400" dirty="0"/>
            <a:t>Sub Heading two</a:t>
          </a:r>
        </a:p>
      </dgm:t>
    </dgm:pt>
    <dgm:pt modelId="{98FACD8A-5144-4CAB-B387-10975F222948}" type="parTrans" cxnId="{D17CBB77-36EA-4A19-ACA1-DD95B81AAF0D}">
      <dgm:prSet/>
      <dgm:spPr/>
      <dgm:t>
        <a:bodyPr/>
        <a:lstStyle/>
        <a:p>
          <a:endParaRPr lang="en-IN"/>
        </a:p>
      </dgm:t>
    </dgm:pt>
    <dgm:pt modelId="{7ED52B02-5387-431E-B95D-67BBA8CA1CA3}" type="sibTrans" cxnId="{D17CBB77-36EA-4A19-ACA1-DD95B81AAF0D}">
      <dgm:prSet/>
      <dgm:spPr/>
      <dgm:t>
        <a:bodyPr/>
        <a:lstStyle/>
        <a:p>
          <a:endParaRPr lang="en-IN"/>
        </a:p>
      </dgm:t>
    </dgm:pt>
    <dgm:pt modelId="{3B94243B-B0D4-4213-8AD4-F65221B795FB}">
      <dgm:prSet phldrT="[Text]" custT="1"/>
      <dgm:spPr/>
      <dgm:t>
        <a:bodyPr/>
        <a:lstStyle/>
        <a:p>
          <a:r>
            <a:rPr lang="en-IN" sz="2400" dirty="0"/>
            <a:t>Sub Heading three</a:t>
          </a:r>
        </a:p>
      </dgm:t>
    </dgm:pt>
    <dgm:pt modelId="{CB86AA96-4CED-495B-90B9-90F5ED82195A}" type="parTrans" cxnId="{496D0D49-35C1-4697-956F-3E0F62A1FC55}">
      <dgm:prSet/>
      <dgm:spPr/>
      <dgm:t>
        <a:bodyPr/>
        <a:lstStyle/>
        <a:p>
          <a:endParaRPr lang="en-IN"/>
        </a:p>
      </dgm:t>
    </dgm:pt>
    <dgm:pt modelId="{DB1F6992-F67C-464B-85A3-05AAF13303FD}" type="sibTrans" cxnId="{496D0D49-35C1-4697-956F-3E0F62A1FC55}">
      <dgm:prSet/>
      <dgm:spPr/>
      <dgm:t>
        <a:bodyPr/>
        <a:lstStyle/>
        <a:p>
          <a:endParaRPr lang="en-IN"/>
        </a:p>
      </dgm:t>
    </dgm:pt>
    <dgm:pt modelId="{AC27E8CD-7A8C-42D0-9C30-91819FCE05D7}" type="pres">
      <dgm:prSet presAssocID="{37292833-F274-4D5B-BCDC-96A963BCFD0C}" presName="compositeShape" presStyleCnt="0">
        <dgm:presLayoutVars>
          <dgm:dir/>
          <dgm:resizeHandles/>
        </dgm:presLayoutVars>
      </dgm:prSet>
      <dgm:spPr/>
    </dgm:pt>
    <dgm:pt modelId="{80895FEB-E444-495D-9B76-983945F48F92}" type="pres">
      <dgm:prSet presAssocID="{37292833-F274-4D5B-BCDC-96A963BCFD0C}" presName="pyramid" presStyleLbl="node1" presStyleIdx="0" presStyleCnt="1"/>
      <dgm:spPr/>
    </dgm:pt>
    <dgm:pt modelId="{A8123ABA-64C9-461A-B980-45D0022277A6}" type="pres">
      <dgm:prSet presAssocID="{37292833-F274-4D5B-BCDC-96A963BCFD0C}" presName="theList" presStyleCnt="0"/>
      <dgm:spPr/>
    </dgm:pt>
    <dgm:pt modelId="{F16F272C-E1BA-4350-9652-4950ADDC2261}" type="pres">
      <dgm:prSet presAssocID="{F72AA00D-1C91-448A-A63D-F28C89C7C366}" presName="aNode" presStyleLbl="fgAcc1" presStyleIdx="0" presStyleCnt="3">
        <dgm:presLayoutVars>
          <dgm:bulletEnabled val="1"/>
        </dgm:presLayoutVars>
      </dgm:prSet>
      <dgm:spPr/>
    </dgm:pt>
    <dgm:pt modelId="{9D985993-7253-4EBC-A85F-7D36D95FD759}" type="pres">
      <dgm:prSet presAssocID="{F72AA00D-1C91-448A-A63D-F28C89C7C366}" presName="aSpace" presStyleCnt="0"/>
      <dgm:spPr/>
    </dgm:pt>
    <dgm:pt modelId="{37E98151-C383-4940-BA16-1AC0D5D437E3}" type="pres">
      <dgm:prSet presAssocID="{57ABBE9D-1966-4A16-8785-22E410747F67}" presName="aNode" presStyleLbl="fgAcc1" presStyleIdx="1" presStyleCnt="3">
        <dgm:presLayoutVars>
          <dgm:bulletEnabled val="1"/>
        </dgm:presLayoutVars>
      </dgm:prSet>
      <dgm:spPr/>
    </dgm:pt>
    <dgm:pt modelId="{BBD373F6-2E6E-4BB9-91AF-BEAD311757C7}" type="pres">
      <dgm:prSet presAssocID="{57ABBE9D-1966-4A16-8785-22E410747F67}" presName="aSpace" presStyleCnt="0"/>
      <dgm:spPr/>
    </dgm:pt>
    <dgm:pt modelId="{C1C2C0F9-2239-42C7-8AD6-5D7337D41AD0}" type="pres">
      <dgm:prSet presAssocID="{3B94243B-B0D4-4213-8AD4-F65221B795FB}" presName="aNode" presStyleLbl="fgAcc1" presStyleIdx="2" presStyleCnt="3">
        <dgm:presLayoutVars>
          <dgm:bulletEnabled val="1"/>
        </dgm:presLayoutVars>
      </dgm:prSet>
      <dgm:spPr/>
    </dgm:pt>
    <dgm:pt modelId="{02417126-B12D-4D9A-BE5D-40B06F77BA6E}" type="pres">
      <dgm:prSet presAssocID="{3B94243B-B0D4-4213-8AD4-F65221B795FB}" presName="aSpace" presStyleCnt="0"/>
      <dgm:spPr/>
    </dgm:pt>
  </dgm:ptLst>
  <dgm:cxnLst>
    <dgm:cxn modelId="{9B100F0F-7999-4D4F-B2C5-9936362FFDDE}" type="presOf" srcId="{37292833-F274-4D5B-BCDC-96A963BCFD0C}" destId="{AC27E8CD-7A8C-42D0-9C30-91819FCE05D7}" srcOrd="0" destOrd="0" presId="urn:microsoft.com/office/officeart/2005/8/layout/pyramid2"/>
    <dgm:cxn modelId="{54ACEE20-1533-49EB-A3C0-578EAA03F15A}" type="presOf" srcId="{F72AA00D-1C91-448A-A63D-F28C89C7C366}" destId="{F16F272C-E1BA-4350-9652-4950ADDC2261}" srcOrd="0" destOrd="0" presId="urn:microsoft.com/office/officeart/2005/8/layout/pyramid2"/>
    <dgm:cxn modelId="{496D0D49-35C1-4697-956F-3E0F62A1FC55}" srcId="{37292833-F274-4D5B-BCDC-96A963BCFD0C}" destId="{3B94243B-B0D4-4213-8AD4-F65221B795FB}" srcOrd="2" destOrd="0" parTransId="{CB86AA96-4CED-495B-90B9-90F5ED82195A}" sibTransId="{DB1F6992-F67C-464B-85A3-05AAF13303FD}"/>
    <dgm:cxn modelId="{D17CBB77-36EA-4A19-ACA1-DD95B81AAF0D}" srcId="{37292833-F274-4D5B-BCDC-96A963BCFD0C}" destId="{57ABBE9D-1966-4A16-8785-22E410747F67}" srcOrd="1" destOrd="0" parTransId="{98FACD8A-5144-4CAB-B387-10975F222948}" sibTransId="{7ED52B02-5387-431E-B95D-67BBA8CA1CA3}"/>
    <dgm:cxn modelId="{2151BCA3-57FE-4D01-BBD3-0F0CE3EDF8E8}" type="presOf" srcId="{3B94243B-B0D4-4213-8AD4-F65221B795FB}" destId="{C1C2C0F9-2239-42C7-8AD6-5D7337D41AD0}" srcOrd="0" destOrd="0" presId="urn:microsoft.com/office/officeart/2005/8/layout/pyramid2"/>
    <dgm:cxn modelId="{D96B8AB3-6795-43C2-95E8-9A16591A4F5D}" type="presOf" srcId="{57ABBE9D-1966-4A16-8785-22E410747F67}" destId="{37E98151-C383-4940-BA16-1AC0D5D437E3}" srcOrd="0" destOrd="0" presId="urn:microsoft.com/office/officeart/2005/8/layout/pyramid2"/>
    <dgm:cxn modelId="{0DE0EDCA-402B-448A-A56F-0C54EC47DFF3}" srcId="{37292833-F274-4D5B-BCDC-96A963BCFD0C}" destId="{F72AA00D-1C91-448A-A63D-F28C89C7C366}" srcOrd="0" destOrd="0" parTransId="{65B56F1A-9059-41EE-823F-6AF520750C61}" sibTransId="{4F40C852-E362-43E3-8E4A-B3255FB95766}"/>
    <dgm:cxn modelId="{9A8F7990-874D-401E-B396-8DC63340FF0F}" type="presParOf" srcId="{AC27E8CD-7A8C-42D0-9C30-91819FCE05D7}" destId="{80895FEB-E444-495D-9B76-983945F48F92}" srcOrd="0" destOrd="0" presId="urn:microsoft.com/office/officeart/2005/8/layout/pyramid2"/>
    <dgm:cxn modelId="{5C99A1E4-8BAC-42F8-878C-68F0A6A9230C}" type="presParOf" srcId="{AC27E8CD-7A8C-42D0-9C30-91819FCE05D7}" destId="{A8123ABA-64C9-461A-B980-45D0022277A6}" srcOrd="1" destOrd="0" presId="urn:microsoft.com/office/officeart/2005/8/layout/pyramid2"/>
    <dgm:cxn modelId="{E156A124-E4C2-420F-B548-693F12945D19}" type="presParOf" srcId="{A8123ABA-64C9-461A-B980-45D0022277A6}" destId="{F16F272C-E1BA-4350-9652-4950ADDC2261}" srcOrd="0" destOrd="0" presId="urn:microsoft.com/office/officeart/2005/8/layout/pyramid2"/>
    <dgm:cxn modelId="{BEEAE527-490E-48B0-9ED2-65B4502C2381}" type="presParOf" srcId="{A8123ABA-64C9-461A-B980-45D0022277A6}" destId="{9D985993-7253-4EBC-A85F-7D36D95FD759}" srcOrd="1" destOrd="0" presId="urn:microsoft.com/office/officeart/2005/8/layout/pyramid2"/>
    <dgm:cxn modelId="{500BA715-DFAF-42F9-9EC7-6ABD36ACDA05}" type="presParOf" srcId="{A8123ABA-64C9-461A-B980-45D0022277A6}" destId="{37E98151-C383-4940-BA16-1AC0D5D437E3}" srcOrd="2" destOrd="0" presId="urn:microsoft.com/office/officeart/2005/8/layout/pyramid2"/>
    <dgm:cxn modelId="{ADE7CD93-9F94-4BDC-9BAC-137F5457E897}" type="presParOf" srcId="{A8123ABA-64C9-461A-B980-45D0022277A6}" destId="{BBD373F6-2E6E-4BB9-91AF-BEAD311757C7}" srcOrd="3" destOrd="0" presId="urn:microsoft.com/office/officeart/2005/8/layout/pyramid2"/>
    <dgm:cxn modelId="{7A4DBC63-8D67-4257-A1E4-71444C57E198}" type="presParOf" srcId="{A8123ABA-64C9-461A-B980-45D0022277A6}" destId="{C1C2C0F9-2239-42C7-8AD6-5D7337D41AD0}" srcOrd="4" destOrd="0" presId="urn:microsoft.com/office/officeart/2005/8/layout/pyramid2"/>
    <dgm:cxn modelId="{90D1C3F4-36C1-4688-93F7-C5288C44AFC1}" type="presParOf" srcId="{A8123ABA-64C9-461A-B980-45D0022277A6}" destId="{02417126-B12D-4D9A-BE5D-40B06F77BA6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0E40308-E6E6-4354-B682-19D5A63BC554}" type="doc">
      <dgm:prSet loTypeId="urn:microsoft.com/office/officeart/2005/8/layout/cycle4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F267D356-6569-4BE0-A7F6-7E819D4C3948}">
      <dgm:prSet phldrT="[Text]"/>
      <dgm:spPr/>
      <dgm:t>
        <a:bodyPr/>
        <a:lstStyle/>
        <a:p>
          <a:r>
            <a:rPr lang="en-IN" dirty="0"/>
            <a:t>Sub Heading</a:t>
          </a:r>
        </a:p>
      </dgm:t>
    </dgm:pt>
    <dgm:pt modelId="{D149C021-349B-4AF5-A13A-18771A168A69}" type="parTrans" cxnId="{D5876819-7415-4CB4-8520-3D5ED44E05F3}">
      <dgm:prSet/>
      <dgm:spPr/>
      <dgm:t>
        <a:bodyPr/>
        <a:lstStyle/>
        <a:p>
          <a:endParaRPr lang="en-IN"/>
        </a:p>
      </dgm:t>
    </dgm:pt>
    <dgm:pt modelId="{7C65D216-F3C0-4104-98BA-BAF33F705267}" type="sibTrans" cxnId="{D5876819-7415-4CB4-8520-3D5ED44E05F3}">
      <dgm:prSet/>
      <dgm:spPr/>
      <dgm:t>
        <a:bodyPr/>
        <a:lstStyle/>
        <a:p>
          <a:endParaRPr lang="en-IN"/>
        </a:p>
      </dgm:t>
    </dgm:pt>
    <dgm:pt modelId="{3C969C0A-B9E0-4BE2-B718-1DDB28F38B81}">
      <dgm:prSet phldrT="[Text]" custT="1"/>
      <dgm:spPr/>
      <dgm:t>
        <a:bodyPr/>
        <a:lstStyle/>
        <a:p>
          <a:r>
            <a:rPr lang="en-US" sz="140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 Font size will be 14 px.</a:t>
          </a:r>
          <a:endParaRPr lang="en-IN" sz="1400" dirty="0"/>
        </a:p>
      </dgm:t>
    </dgm:pt>
    <dgm:pt modelId="{A200EC02-FF91-4F36-B2AC-E4C5917A6456}" type="parTrans" cxnId="{3A7216CE-FCB8-430F-A852-AA69152C5F1F}">
      <dgm:prSet/>
      <dgm:spPr/>
      <dgm:t>
        <a:bodyPr/>
        <a:lstStyle/>
        <a:p>
          <a:endParaRPr lang="en-IN"/>
        </a:p>
      </dgm:t>
    </dgm:pt>
    <dgm:pt modelId="{4741ED9B-2110-4671-9D0E-5141DC706168}" type="sibTrans" cxnId="{3A7216CE-FCB8-430F-A852-AA69152C5F1F}">
      <dgm:prSet/>
      <dgm:spPr/>
      <dgm:t>
        <a:bodyPr/>
        <a:lstStyle/>
        <a:p>
          <a:endParaRPr lang="en-IN"/>
        </a:p>
      </dgm:t>
    </dgm:pt>
    <dgm:pt modelId="{9C2A98A5-C4BF-4510-AABF-7B3A319CD321}">
      <dgm:prSet phldrT="[Text]"/>
      <dgm:spPr/>
      <dgm:t>
        <a:bodyPr/>
        <a:lstStyle/>
        <a:p>
          <a:r>
            <a:rPr lang="en-IN" dirty="0"/>
            <a:t>Sub Heading</a:t>
          </a:r>
        </a:p>
      </dgm:t>
    </dgm:pt>
    <dgm:pt modelId="{8167941E-9A17-4458-94D7-02497DBEB270}" type="parTrans" cxnId="{935B4721-79E1-42D4-8BF3-00879756B31D}">
      <dgm:prSet/>
      <dgm:spPr/>
      <dgm:t>
        <a:bodyPr/>
        <a:lstStyle/>
        <a:p>
          <a:endParaRPr lang="en-IN"/>
        </a:p>
      </dgm:t>
    </dgm:pt>
    <dgm:pt modelId="{3638223C-AD91-4981-BD4E-730FF6F3AB7B}" type="sibTrans" cxnId="{935B4721-79E1-42D4-8BF3-00879756B31D}">
      <dgm:prSet/>
      <dgm:spPr/>
      <dgm:t>
        <a:bodyPr/>
        <a:lstStyle/>
        <a:p>
          <a:endParaRPr lang="en-IN"/>
        </a:p>
      </dgm:t>
    </dgm:pt>
    <dgm:pt modelId="{38C7AF0E-9E16-488F-9CC6-BBB7B80136E8}">
      <dgm:prSet phldrT="[Text]" custT="1"/>
      <dgm:spPr/>
      <dgm:t>
        <a:bodyPr/>
        <a:lstStyle/>
        <a:p>
          <a:r>
            <a:rPr lang="en-US" sz="140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 Font size will be 14 px.</a:t>
          </a:r>
          <a:endParaRPr lang="en-IN" sz="1400" dirty="0"/>
        </a:p>
      </dgm:t>
    </dgm:pt>
    <dgm:pt modelId="{8A6EF893-9096-4899-9954-BEE334154063}" type="parTrans" cxnId="{C3540A91-BAAD-468B-B1B9-CD449C45D477}">
      <dgm:prSet/>
      <dgm:spPr/>
      <dgm:t>
        <a:bodyPr/>
        <a:lstStyle/>
        <a:p>
          <a:endParaRPr lang="en-IN"/>
        </a:p>
      </dgm:t>
    </dgm:pt>
    <dgm:pt modelId="{181A8EEF-9591-4689-AD9A-16908A4C1879}" type="sibTrans" cxnId="{C3540A91-BAAD-468B-B1B9-CD449C45D477}">
      <dgm:prSet/>
      <dgm:spPr/>
      <dgm:t>
        <a:bodyPr/>
        <a:lstStyle/>
        <a:p>
          <a:endParaRPr lang="en-IN"/>
        </a:p>
      </dgm:t>
    </dgm:pt>
    <dgm:pt modelId="{9FC6FF12-7411-413D-AF50-870F6938CFA1}">
      <dgm:prSet phldrT="[Text]"/>
      <dgm:spPr/>
      <dgm:t>
        <a:bodyPr/>
        <a:lstStyle/>
        <a:p>
          <a:r>
            <a:rPr lang="en-IN" dirty="0"/>
            <a:t>Sub Heading</a:t>
          </a:r>
        </a:p>
      </dgm:t>
    </dgm:pt>
    <dgm:pt modelId="{45BAA31D-BAA9-4B4D-8AE1-A31A06A37B7C}" type="parTrans" cxnId="{1ECACF20-403D-4F13-87EE-E16F971D6FB5}">
      <dgm:prSet/>
      <dgm:spPr/>
      <dgm:t>
        <a:bodyPr/>
        <a:lstStyle/>
        <a:p>
          <a:endParaRPr lang="en-IN"/>
        </a:p>
      </dgm:t>
    </dgm:pt>
    <dgm:pt modelId="{5CF7A8AB-2943-46D3-A7E0-DB6DAA675D52}" type="sibTrans" cxnId="{1ECACF20-403D-4F13-87EE-E16F971D6FB5}">
      <dgm:prSet/>
      <dgm:spPr/>
      <dgm:t>
        <a:bodyPr/>
        <a:lstStyle/>
        <a:p>
          <a:endParaRPr lang="en-IN"/>
        </a:p>
      </dgm:t>
    </dgm:pt>
    <dgm:pt modelId="{F4458448-C78C-4A6E-8D67-DBA9E8DF1C4E}">
      <dgm:prSet phldrT="[Text]"/>
      <dgm:spPr/>
      <dgm:t>
        <a:bodyPr/>
        <a:lstStyle/>
        <a:p>
          <a:r>
            <a:rPr lang="en-IN" dirty="0"/>
            <a:t>Sub Heading</a:t>
          </a:r>
        </a:p>
      </dgm:t>
    </dgm:pt>
    <dgm:pt modelId="{9FB2A5DE-596C-4A37-8F90-B28C33F67EFA}" type="parTrans" cxnId="{DB93E225-4812-4C25-83F2-A29B67DEE737}">
      <dgm:prSet/>
      <dgm:spPr/>
      <dgm:t>
        <a:bodyPr/>
        <a:lstStyle/>
        <a:p>
          <a:endParaRPr lang="en-IN"/>
        </a:p>
      </dgm:t>
    </dgm:pt>
    <dgm:pt modelId="{ECC378AA-1D5E-4CE1-9E74-1C1419EC8CB1}" type="sibTrans" cxnId="{DB93E225-4812-4C25-83F2-A29B67DEE737}">
      <dgm:prSet/>
      <dgm:spPr/>
      <dgm:t>
        <a:bodyPr/>
        <a:lstStyle/>
        <a:p>
          <a:endParaRPr lang="en-IN"/>
        </a:p>
      </dgm:t>
    </dgm:pt>
    <dgm:pt modelId="{D37707C5-638E-4625-AC6C-FFFAB41586D1}">
      <dgm:prSet phldrT="[Text]" custT="1"/>
      <dgm:spPr/>
      <dgm:t>
        <a:bodyPr anchor="b"/>
        <a:lstStyle/>
        <a:p>
          <a:r>
            <a:rPr lang="en-US" sz="140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 Font size will be 14 px.</a:t>
          </a:r>
          <a:endParaRPr lang="en-IN" sz="1400" dirty="0"/>
        </a:p>
      </dgm:t>
    </dgm:pt>
    <dgm:pt modelId="{150B9E6D-F388-4E7A-AC74-71101BC9965E}" type="parTrans" cxnId="{F09972A5-50E1-41F5-8BC1-EB2A34D18547}">
      <dgm:prSet/>
      <dgm:spPr/>
      <dgm:t>
        <a:bodyPr/>
        <a:lstStyle/>
        <a:p>
          <a:endParaRPr lang="en-IN"/>
        </a:p>
      </dgm:t>
    </dgm:pt>
    <dgm:pt modelId="{4B6CCEA7-A944-421E-845D-35DAC49CD7DE}" type="sibTrans" cxnId="{F09972A5-50E1-41F5-8BC1-EB2A34D18547}">
      <dgm:prSet/>
      <dgm:spPr/>
      <dgm:t>
        <a:bodyPr/>
        <a:lstStyle/>
        <a:p>
          <a:endParaRPr lang="en-IN"/>
        </a:p>
      </dgm:t>
    </dgm:pt>
    <dgm:pt modelId="{75DB571A-9A72-4FCB-9204-0885D1409BC3}">
      <dgm:prSet phldrT="[Text]" custT="1"/>
      <dgm:spPr/>
      <dgm:t>
        <a:bodyPr anchor="b"/>
        <a:lstStyle/>
        <a:p>
          <a:pPr algn="ctr"/>
          <a:r>
            <a:rPr lang="en-US" sz="140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 Font size will be 14 px.</a:t>
          </a:r>
          <a:endParaRPr lang="en-IN" sz="1400" dirty="0"/>
        </a:p>
      </dgm:t>
    </dgm:pt>
    <dgm:pt modelId="{2A523EB6-0DF4-4F01-88C3-44D709785026}" type="sibTrans" cxnId="{609C6959-4665-42BA-AE2B-E059243C3B8A}">
      <dgm:prSet/>
      <dgm:spPr/>
      <dgm:t>
        <a:bodyPr/>
        <a:lstStyle/>
        <a:p>
          <a:endParaRPr lang="en-IN"/>
        </a:p>
      </dgm:t>
    </dgm:pt>
    <dgm:pt modelId="{401EE361-1E09-42D5-883C-F0A7F3B20CEF}" type="parTrans" cxnId="{609C6959-4665-42BA-AE2B-E059243C3B8A}">
      <dgm:prSet/>
      <dgm:spPr/>
      <dgm:t>
        <a:bodyPr/>
        <a:lstStyle/>
        <a:p>
          <a:endParaRPr lang="en-IN"/>
        </a:p>
      </dgm:t>
    </dgm:pt>
    <dgm:pt modelId="{78498FA9-BB4B-43D3-B4FF-456C740671D6}" type="pres">
      <dgm:prSet presAssocID="{C0E40308-E6E6-4354-B682-19D5A63BC55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E4993F12-B8F1-4511-B3DB-57D6793B3871}" type="pres">
      <dgm:prSet presAssocID="{C0E40308-E6E6-4354-B682-19D5A63BC554}" presName="children" presStyleCnt="0"/>
      <dgm:spPr/>
    </dgm:pt>
    <dgm:pt modelId="{ECC3C103-A763-4E0D-BED3-30B2A1C2E050}" type="pres">
      <dgm:prSet presAssocID="{C0E40308-E6E6-4354-B682-19D5A63BC554}" presName="child1group" presStyleCnt="0"/>
      <dgm:spPr/>
    </dgm:pt>
    <dgm:pt modelId="{85035C7E-1B9E-4A02-9D46-4BF1886A0E6B}" type="pres">
      <dgm:prSet presAssocID="{C0E40308-E6E6-4354-B682-19D5A63BC554}" presName="child1" presStyleLbl="bgAcc1" presStyleIdx="0" presStyleCnt="4"/>
      <dgm:spPr/>
    </dgm:pt>
    <dgm:pt modelId="{0A9FA36B-3ADC-4EFF-9482-3CE69587012B}" type="pres">
      <dgm:prSet presAssocID="{C0E40308-E6E6-4354-B682-19D5A63BC554}" presName="child1Text" presStyleLbl="bgAcc1" presStyleIdx="0" presStyleCnt="4">
        <dgm:presLayoutVars>
          <dgm:bulletEnabled val="1"/>
        </dgm:presLayoutVars>
      </dgm:prSet>
      <dgm:spPr/>
    </dgm:pt>
    <dgm:pt modelId="{19249081-7E62-48A3-8E13-4783F1442097}" type="pres">
      <dgm:prSet presAssocID="{C0E40308-E6E6-4354-B682-19D5A63BC554}" presName="child2group" presStyleCnt="0"/>
      <dgm:spPr/>
    </dgm:pt>
    <dgm:pt modelId="{3D1DE867-A4BC-4CE7-ACC5-355C61F46E72}" type="pres">
      <dgm:prSet presAssocID="{C0E40308-E6E6-4354-B682-19D5A63BC554}" presName="child2" presStyleLbl="bgAcc1" presStyleIdx="1" presStyleCnt="4"/>
      <dgm:spPr/>
    </dgm:pt>
    <dgm:pt modelId="{FF06A423-BB60-4587-A70B-E98FF3E402A8}" type="pres">
      <dgm:prSet presAssocID="{C0E40308-E6E6-4354-B682-19D5A63BC554}" presName="child2Text" presStyleLbl="bgAcc1" presStyleIdx="1" presStyleCnt="4">
        <dgm:presLayoutVars>
          <dgm:bulletEnabled val="1"/>
        </dgm:presLayoutVars>
      </dgm:prSet>
      <dgm:spPr/>
    </dgm:pt>
    <dgm:pt modelId="{89408F9E-D31F-4F32-9675-5F1BCD128CA2}" type="pres">
      <dgm:prSet presAssocID="{C0E40308-E6E6-4354-B682-19D5A63BC554}" presName="child3group" presStyleCnt="0"/>
      <dgm:spPr/>
    </dgm:pt>
    <dgm:pt modelId="{E8474F3D-84EE-4D36-AD81-3349ABEF1B7C}" type="pres">
      <dgm:prSet presAssocID="{C0E40308-E6E6-4354-B682-19D5A63BC554}" presName="child3" presStyleLbl="bgAcc1" presStyleIdx="2" presStyleCnt="4"/>
      <dgm:spPr/>
    </dgm:pt>
    <dgm:pt modelId="{F11C5A7D-5058-4D31-A79B-ED755D7A012C}" type="pres">
      <dgm:prSet presAssocID="{C0E40308-E6E6-4354-B682-19D5A63BC554}" presName="child3Text" presStyleLbl="bgAcc1" presStyleIdx="2" presStyleCnt="4">
        <dgm:presLayoutVars>
          <dgm:bulletEnabled val="1"/>
        </dgm:presLayoutVars>
      </dgm:prSet>
      <dgm:spPr/>
    </dgm:pt>
    <dgm:pt modelId="{728B055F-78A3-455A-A004-24D6F4C55851}" type="pres">
      <dgm:prSet presAssocID="{C0E40308-E6E6-4354-B682-19D5A63BC554}" presName="child4group" presStyleCnt="0"/>
      <dgm:spPr/>
    </dgm:pt>
    <dgm:pt modelId="{97658D84-ED63-42B1-ABE1-727BCAC60186}" type="pres">
      <dgm:prSet presAssocID="{C0E40308-E6E6-4354-B682-19D5A63BC554}" presName="child4" presStyleLbl="bgAcc1" presStyleIdx="3" presStyleCnt="4"/>
      <dgm:spPr/>
    </dgm:pt>
    <dgm:pt modelId="{4455E537-5B91-4852-A271-3FC0DF2C324C}" type="pres">
      <dgm:prSet presAssocID="{C0E40308-E6E6-4354-B682-19D5A63BC554}" presName="child4Text" presStyleLbl="bgAcc1" presStyleIdx="3" presStyleCnt="4">
        <dgm:presLayoutVars>
          <dgm:bulletEnabled val="1"/>
        </dgm:presLayoutVars>
      </dgm:prSet>
      <dgm:spPr/>
    </dgm:pt>
    <dgm:pt modelId="{D887D91F-DA61-425F-9367-7875493D9F49}" type="pres">
      <dgm:prSet presAssocID="{C0E40308-E6E6-4354-B682-19D5A63BC554}" presName="childPlaceholder" presStyleCnt="0"/>
      <dgm:spPr/>
    </dgm:pt>
    <dgm:pt modelId="{07249D77-DAA9-4877-91ED-FD7BDAC08DB8}" type="pres">
      <dgm:prSet presAssocID="{C0E40308-E6E6-4354-B682-19D5A63BC554}" presName="circle" presStyleCnt="0"/>
      <dgm:spPr/>
    </dgm:pt>
    <dgm:pt modelId="{4AC18AF9-D877-4180-8219-1810E951CEAE}" type="pres">
      <dgm:prSet presAssocID="{C0E40308-E6E6-4354-B682-19D5A63BC554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1AD3343B-D41E-4B6E-8CFB-5D28AC47C206}" type="pres">
      <dgm:prSet presAssocID="{C0E40308-E6E6-4354-B682-19D5A63BC554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2B646EE6-0EDE-4A81-A0DE-FAD7C4014D05}" type="pres">
      <dgm:prSet presAssocID="{C0E40308-E6E6-4354-B682-19D5A63BC554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B2C6FCE-3EB9-4D17-85D9-B3821AECEF30}" type="pres">
      <dgm:prSet presAssocID="{C0E40308-E6E6-4354-B682-19D5A63BC554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11FF4E04-C472-4DA4-83F1-5EFA9390A852}" type="pres">
      <dgm:prSet presAssocID="{C0E40308-E6E6-4354-B682-19D5A63BC554}" presName="quadrantPlaceholder" presStyleCnt="0"/>
      <dgm:spPr/>
    </dgm:pt>
    <dgm:pt modelId="{25656015-73CB-4C00-8601-554833B42A43}" type="pres">
      <dgm:prSet presAssocID="{C0E40308-E6E6-4354-B682-19D5A63BC554}" presName="center1" presStyleLbl="fgShp" presStyleIdx="0" presStyleCnt="2"/>
      <dgm:spPr/>
    </dgm:pt>
    <dgm:pt modelId="{4C5083DF-DE36-400D-9808-5C76AF5B5F3A}" type="pres">
      <dgm:prSet presAssocID="{C0E40308-E6E6-4354-B682-19D5A63BC554}" presName="center2" presStyleLbl="fgShp" presStyleIdx="1" presStyleCnt="2"/>
      <dgm:spPr/>
    </dgm:pt>
  </dgm:ptLst>
  <dgm:cxnLst>
    <dgm:cxn modelId="{3B893303-EBCE-4718-8A3D-F9137FEBFF22}" type="presOf" srcId="{38C7AF0E-9E16-488F-9CC6-BBB7B80136E8}" destId="{3D1DE867-A4BC-4CE7-ACC5-355C61F46E72}" srcOrd="0" destOrd="0" presId="urn:microsoft.com/office/officeart/2005/8/layout/cycle4"/>
    <dgm:cxn modelId="{8072200C-B136-4414-A193-4F89A5AB3ADC}" type="presOf" srcId="{D37707C5-638E-4625-AC6C-FFFAB41586D1}" destId="{97658D84-ED63-42B1-ABE1-727BCAC60186}" srcOrd="0" destOrd="0" presId="urn:microsoft.com/office/officeart/2005/8/layout/cycle4"/>
    <dgm:cxn modelId="{2F154015-DFD9-44E4-9DA5-15A8E26D0099}" type="presOf" srcId="{F267D356-6569-4BE0-A7F6-7E819D4C3948}" destId="{4AC18AF9-D877-4180-8219-1810E951CEAE}" srcOrd="0" destOrd="0" presId="urn:microsoft.com/office/officeart/2005/8/layout/cycle4"/>
    <dgm:cxn modelId="{D5876819-7415-4CB4-8520-3D5ED44E05F3}" srcId="{C0E40308-E6E6-4354-B682-19D5A63BC554}" destId="{F267D356-6569-4BE0-A7F6-7E819D4C3948}" srcOrd="0" destOrd="0" parTransId="{D149C021-349B-4AF5-A13A-18771A168A69}" sibTransId="{7C65D216-F3C0-4104-98BA-BAF33F705267}"/>
    <dgm:cxn modelId="{1ECACF20-403D-4F13-87EE-E16F971D6FB5}" srcId="{C0E40308-E6E6-4354-B682-19D5A63BC554}" destId="{9FC6FF12-7411-413D-AF50-870F6938CFA1}" srcOrd="2" destOrd="0" parTransId="{45BAA31D-BAA9-4B4D-8AE1-A31A06A37B7C}" sibTransId="{5CF7A8AB-2943-46D3-A7E0-DB6DAA675D52}"/>
    <dgm:cxn modelId="{935B4721-79E1-42D4-8BF3-00879756B31D}" srcId="{C0E40308-E6E6-4354-B682-19D5A63BC554}" destId="{9C2A98A5-C4BF-4510-AABF-7B3A319CD321}" srcOrd="1" destOrd="0" parTransId="{8167941E-9A17-4458-94D7-02497DBEB270}" sibTransId="{3638223C-AD91-4981-BD4E-730FF6F3AB7B}"/>
    <dgm:cxn modelId="{DB93E225-4812-4C25-83F2-A29B67DEE737}" srcId="{C0E40308-E6E6-4354-B682-19D5A63BC554}" destId="{F4458448-C78C-4A6E-8D67-DBA9E8DF1C4E}" srcOrd="3" destOrd="0" parTransId="{9FB2A5DE-596C-4A37-8F90-B28C33F67EFA}" sibTransId="{ECC378AA-1D5E-4CE1-9E74-1C1419EC8CB1}"/>
    <dgm:cxn modelId="{C1DFE938-FA49-4650-A371-541180D2D235}" type="presOf" srcId="{3C969C0A-B9E0-4BE2-B718-1DDB28F38B81}" destId="{0A9FA36B-3ADC-4EFF-9482-3CE69587012B}" srcOrd="1" destOrd="0" presId="urn:microsoft.com/office/officeart/2005/8/layout/cycle4"/>
    <dgm:cxn modelId="{B77C5B46-9EC6-49B8-A6EC-2AC20841C301}" type="presOf" srcId="{D37707C5-638E-4625-AC6C-FFFAB41586D1}" destId="{4455E537-5B91-4852-A271-3FC0DF2C324C}" srcOrd="1" destOrd="0" presId="urn:microsoft.com/office/officeart/2005/8/layout/cycle4"/>
    <dgm:cxn modelId="{39019C6D-1179-48FC-9B0E-854E9D49080F}" type="presOf" srcId="{75DB571A-9A72-4FCB-9204-0885D1409BC3}" destId="{E8474F3D-84EE-4D36-AD81-3349ABEF1B7C}" srcOrd="0" destOrd="0" presId="urn:microsoft.com/office/officeart/2005/8/layout/cycle4"/>
    <dgm:cxn modelId="{F5FC144E-393C-44B5-8D90-3459911CD0CF}" type="presOf" srcId="{9FC6FF12-7411-413D-AF50-870F6938CFA1}" destId="{2B646EE6-0EDE-4A81-A0DE-FAD7C4014D05}" srcOrd="0" destOrd="0" presId="urn:microsoft.com/office/officeart/2005/8/layout/cycle4"/>
    <dgm:cxn modelId="{3F58EE78-F355-407F-AE3A-5B6C5C7B6DDC}" type="presOf" srcId="{C0E40308-E6E6-4354-B682-19D5A63BC554}" destId="{78498FA9-BB4B-43D3-B4FF-456C740671D6}" srcOrd="0" destOrd="0" presId="urn:microsoft.com/office/officeart/2005/8/layout/cycle4"/>
    <dgm:cxn modelId="{609C6959-4665-42BA-AE2B-E059243C3B8A}" srcId="{9FC6FF12-7411-413D-AF50-870F6938CFA1}" destId="{75DB571A-9A72-4FCB-9204-0885D1409BC3}" srcOrd="0" destOrd="0" parTransId="{401EE361-1E09-42D5-883C-F0A7F3B20CEF}" sibTransId="{2A523EB6-0DF4-4F01-88C3-44D709785026}"/>
    <dgm:cxn modelId="{2590408D-35BA-41FA-8A53-2B56C1191AA4}" type="presOf" srcId="{3C969C0A-B9E0-4BE2-B718-1DDB28F38B81}" destId="{85035C7E-1B9E-4A02-9D46-4BF1886A0E6B}" srcOrd="0" destOrd="0" presId="urn:microsoft.com/office/officeart/2005/8/layout/cycle4"/>
    <dgm:cxn modelId="{C3540A91-BAAD-468B-B1B9-CD449C45D477}" srcId="{9C2A98A5-C4BF-4510-AABF-7B3A319CD321}" destId="{38C7AF0E-9E16-488F-9CC6-BBB7B80136E8}" srcOrd="0" destOrd="0" parTransId="{8A6EF893-9096-4899-9954-BEE334154063}" sibTransId="{181A8EEF-9591-4689-AD9A-16908A4C1879}"/>
    <dgm:cxn modelId="{07AF26A1-7CDE-4BA5-957D-DD712C89D499}" type="presOf" srcId="{F4458448-C78C-4A6E-8D67-DBA9E8DF1C4E}" destId="{6B2C6FCE-3EB9-4D17-85D9-B3821AECEF30}" srcOrd="0" destOrd="0" presId="urn:microsoft.com/office/officeart/2005/8/layout/cycle4"/>
    <dgm:cxn modelId="{D5D260A5-8889-43E6-B3BF-E45739659272}" type="presOf" srcId="{38C7AF0E-9E16-488F-9CC6-BBB7B80136E8}" destId="{FF06A423-BB60-4587-A70B-E98FF3E402A8}" srcOrd="1" destOrd="0" presId="urn:microsoft.com/office/officeart/2005/8/layout/cycle4"/>
    <dgm:cxn modelId="{F09972A5-50E1-41F5-8BC1-EB2A34D18547}" srcId="{F4458448-C78C-4A6E-8D67-DBA9E8DF1C4E}" destId="{D37707C5-638E-4625-AC6C-FFFAB41586D1}" srcOrd="0" destOrd="0" parTransId="{150B9E6D-F388-4E7A-AC74-71101BC9965E}" sibTransId="{4B6CCEA7-A944-421E-845D-35DAC49CD7DE}"/>
    <dgm:cxn modelId="{021728AD-6404-40E5-A7CF-8A8206847C07}" type="presOf" srcId="{75DB571A-9A72-4FCB-9204-0885D1409BC3}" destId="{F11C5A7D-5058-4D31-A79B-ED755D7A012C}" srcOrd="1" destOrd="0" presId="urn:microsoft.com/office/officeart/2005/8/layout/cycle4"/>
    <dgm:cxn modelId="{869EBDB6-BF21-4F14-8F7A-0C322E820E00}" type="presOf" srcId="{9C2A98A5-C4BF-4510-AABF-7B3A319CD321}" destId="{1AD3343B-D41E-4B6E-8CFB-5D28AC47C206}" srcOrd="0" destOrd="0" presId="urn:microsoft.com/office/officeart/2005/8/layout/cycle4"/>
    <dgm:cxn modelId="{3A7216CE-FCB8-430F-A852-AA69152C5F1F}" srcId="{F267D356-6569-4BE0-A7F6-7E819D4C3948}" destId="{3C969C0A-B9E0-4BE2-B718-1DDB28F38B81}" srcOrd="0" destOrd="0" parTransId="{A200EC02-FF91-4F36-B2AC-E4C5917A6456}" sibTransId="{4741ED9B-2110-4671-9D0E-5141DC706168}"/>
    <dgm:cxn modelId="{BB5A66FE-7507-4BE2-8040-36E742D6A8A2}" type="presParOf" srcId="{78498FA9-BB4B-43D3-B4FF-456C740671D6}" destId="{E4993F12-B8F1-4511-B3DB-57D6793B3871}" srcOrd="0" destOrd="0" presId="urn:microsoft.com/office/officeart/2005/8/layout/cycle4"/>
    <dgm:cxn modelId="{E3923853-389E-4CC6-B605-7C39A9ED6590}" type="presParOf" srcId="{E4993F12-B8F1-4511-B3DB-57D6793B3871}" destId="{ECC3C103-A763-4E0D-BED3-30B2A1C2E050}" srcOrd="0" destOrd="0" presId="urn:microsoft.com/office/officeart/2005/8/layout/cycle4"/>
    <dgm:cxn modelId="{9E847709-927B-462C-A135-98D777701A62}" type="presParOf" srcId="{ECC3C103-A763-4E0D-BED3-30B2A1C2E050}" destId="{85035C7E-1B9E-4A02-9D46-4BF1886A0E6B}" srcOrd="0" destOrd="0" presId="urn:microsoft.com/office/officeart/2005/8/layout/cycle4"/>
    <dgm:cxn modelId="{1936203E-BA26-46A1-8754-14BBE0413961}" type="presParOf" srcId="{ECC3C103-A763-4E0D-BED3-30B2A1C2E050}" destId="{0A9FA36B-3ADC-4EFF-9482-3CE69587012B}" srcOrd="1" destOrd="0" presId="urn:microsoft.com/office/officeart/2005/8/layout/cycle4"/>
    <dgm:cxn modelId="{9A7F731C-0C7D-419C-89E2-63CFFE24DBF6}" type="presParOf" srcId="{E4993F12-B8F1-4511-B3DB-57D6793B3871}" destId="{19249081-7E62-48A3-8E13-4783F1442097}" srcOrd="1" destOrd="0" presId="urn:microsoft.com/office/officeart/2005/8/layout/cycle4"/>
    <dgm:cxn modelId="{26E40AB7-1468-4508-AC64-26016CACDC93}" type="presParOf" srcId="{19249081-7E62-48A3-8E13-4783F1442097}" destId="{3D1DE867-A4BC-4CE7-ACC5-355C61F46E72}" srcOrd="0" destOrd="0" presId="urn:microsoft.com/office/officeart/2005/8/layout/cycle4"/>
    <dgm:cxn modelId="{75CAE3AE-97C2-462D-B47E-CA2B18649181}" type="presParOf" srcId="{19249081-7E62-48A3-8E13-4783F1442097}" destId="{FF06A423-BB60-4587-A70B-E98FF3E402A8}" srcOrd="1" destOrd="0" presId="urn:microsoft.com/office/officeart/2005/8/layout/cycle4"/>
    <dgm:cxn modelId="{00EB7B4E-8023-4F66-85B5-D27C41FD9F7C}" type="presParOf" srcId="{E4993F12-B8F1-4511-B3DB-57D6793B3871}" destId="{89408F9E-D31F-4F32-9675-5F1BCD128CA2}" srcOrd="2" destOrd="0" presId="urn:microsoft.com/office/officeart/2005/8/layout/cycle4"/>
    <dgm:cxn modelId="{658A6BBA-FD1D-4131-9AF9-407872E7C3F7}" type="presParOf" srcId="{89408F9E-D31F-4F32-9675-5F1BCD128CA2}" destId="{E8474F3D-84EE-4D36-AD81-3349ABEF1B7C}" srcOrd="0" destOrd="0" presId="urn:microsoft.com/office/officeart/2005/8/layout/cycle4"/>
    <dgm:cxn modelId="{6BBB47AB-C221-484D-9613-B985FE935E33}" type="presParOf" srcId="{89408F9E-D31F-4F32-9675-5F1BCD128CA2}" destId="{F11C5A7D-5058-4D31-A79B-ED755D7A012C}" srcOrd="1" destOrd="0" presId="urn:microsoft.com/office/officeart/2005/8/layout/cycle4"/>
    <dgm:cxn modelId="{06276D60-5562-4B93-8009-B132FC87F1B9}" type="presParOf" srcId="{E4993F12-B8F1-4511-B3DB-57D6793B3871}" destId="{728B055F-78A3-455A-A004-24D6F4C55851}" srcOrd="3" destOrd="0" presId="urn:microsoft.com/office/officeart/2005/8/layout/cycle4"/>
    <dgm:cxn modelId="{4DCF0B0B-F7EE-4C95-B758-C5BF02EAB43A}" type="presParOf" srcId="{728B055F-78A3-455A-A004-24D6F4C55851}" destId="{97658D84-ED63-42B1-ABE1-727BCAC60186}" srcOrd="0" destOrd="0" presId="urn:microsoft.com/office/officeart/2005/8/layout/cycle4"/>
    <dgm:cxn modelId="{3C4BC3C4-061C-4E25-9740-6DB93559E542}" type="presParOf" srcId="{728B055F-78A3-455A-A004-24D6F4C55851}" destId="{4455E537-5B91-4852-A271-3FC0DF2C324C}" srcOrd="1" destOrd="0" presId="urn:microsoft.com/office/officeart/2005/8/layout/cycle4"/>
    <dgm:cxn modelId="{F2554AF6-307F-4EAE-81B9-99384B4C0C79}" type="presParOf" srcId="{E4993F12-B8F1-4511-B3DB-57D6793B3871}" destId="{D887D91F-DA61-425F-9367-7875493D9F49}" srcOrd="4" destOrd="0" presId="urn:microsoft.com/office/officeart/2005/8/layout/cycle4"/>
    <dgm:cxn modelId="{01D63EB4-852A-4B70-A6A1-BF3968402034}" type="presParOf" srcId="{78498FA9-BB4B-43D3-B4FF-456C740671D6}" destId="{07249D77-DAA9-4877-91ED-FD7BDAC08DB8}" srcOrd="1" destOrd="0" presId="urn:microsoft.com/office/officeart/2005/8/layout/cycle4"/>
    <dgm:cxn modelId="{F61E9E19-DF80-49AC-9096-4A6E9100E74D}" type="presParOf" srcId="{07249D77-DAA9-4877-91ED-FD7BDAC08DB8}" destId="{4AC18AF9-D877-4180-8219-1810E951CEAE}" srcOrd="0" destOrd="0" presId="urn:microsoft.com/office/officeart/2005/8/layout/cycle4"/>
    <dgm:cxn modelId="{A44326A2-2FF7-4A06-B7C2-AEB591D90EEC}" type="presParOf" srcId="{07249D77-DAA9-4877-91ED-FD7BDAC08DB8}" destId="{1AD3343B-D41E-4B6E-8CFB-5D28AC47C206}" srcOrd="1" destOrd="0" presId="urn:microsoft.com/office/officeart/2005/8/layout/cycle4"/>
    <dgm:cxn modelId="{BCAB9AEF-9503-473F-9253-D5A0FD532E99}" type="presParOf" srcId="{07249D77-DAA9-4877-91ED-FD7BDAC08DB8}" destId="{2B646EE6-0EDE-4A81-A0DE-FAD7C4014D05}" srcOrd="2" destOrd="0" presId="urn:microsoft.com/office/officeart/2005/8/layout/cycle4"/>
    <dgm:cxn modelId="{C8234F33-4902-488E-9D0E-2ECF548416ED}" type="presParOf" srcId="{07249D77-DAA9-4877-91ED-FD7BDAC08DB8}" destId="{6B2C6FCE-3EB9-4D17-85D9-B3821AECEF30}" srcOrd="3" destOrd="0" presId="urn:microsoft.com/office/officeart/2005/8/layout/cycle4"/>
    <dgm:cxn modelId="{417BC135-2A89-44FF-B412-2E1942677D67}" type="presParOf" srcId="{07249D77-DAA9-4877-91ED-FD7BDAC08DB8}" destId="{11FF4E04-C472-4DA4-83F1-5EFA9390A852}" srcOrd="4" destOrd="0" presId="urn:microsoft.com/office/officeart/2005/8/layout/cycle4"/>
    <dgm:cxn modelId="{41C040D2-73EB-4B4C-818D-6FE1EE9D7CB0}" type="presParOf" srcId="{78498FA9-BB4B-43D3-B4FF-456C740671D6}" destId="{25656015-73CB-4C00-8601-554833B42A43}" srcOrd="2" destOrd="0" presId="urn:microsoft.com/office/officeart/2005/8/layout/cycle4"/>
    <dgm:cxn modelId="{8EF85EB2-3FA0-4FC1-BBA9-0FA794DF3C76}" type="presParOf" srcId="{78498FA9-BB4B-43D3-B4FF-456C740671D6}" destId="{4C5083DF-DE36-400D-9808-5C76AF5B5F3A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EFE474A-7DB0-4C0C-AB59-51D5EB588F10}" type="doc">
      <dgm:prSet loTypeId="urn:microsoft.com/office/officeart/2005/8/layout/hProcess10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B55785FB-CEBA-4FED-9F95-2D42966F9640}">
      <dgm:prSet phldrT="[Text]"/>
      <dgm:spPr/>
      <dgm:t>
        <a:bodyPr/>
        <a:lstStyle/>
        <a:p>
          <a:r>
            <a:rPr lang="en-IN" dirty="0"/>
            <a:t>Sub Heading</a:t>
          </a:r>
        </a:p>
      </dgm:t>
    </dgm:pt>
    <dgm:pt modelId="{8D460927-ACA4-4506-B205-F0C479C93A50}" type="parTrans" cxnId="{22A1FCFF-85B0-4097-8E4B-B354B1363420}">
      <dgm:prSet/>
      <dgm:spPr/>
      <dgm:t>
        <a:bodyPr/>
        <a:lstStyle/>
        <a:p>
          <a:endParaRPr lang="en-IN"/>
        </a:p>
      </dgm:t>
    </dgm:pt>
    <dgm:pt modelId="{10F500DB-45AF-482B-831A-F21143CB947C}" type="sibTrans" cxnId="{22A1FCFF-85B0-4097-8E4B-B354B1363420}">
      <dgm:prSet/>
      <dgm:spPr/>
      <dgm:t>
        <a:bodyPr/>
        <a:lstStyle/>
        <a:p>
          <a:endParaRPr lang="en-IN"/>
        </a:p>
      </dgm:t>
    </dgm:pt>
    <dgm:pt modelId="{32DAA6B4-F23C-4239-85AC-2A638041F86F}">
      <dgm:prSet phldrT="[Text]"/>
      <dgm:spPr/>
      <dgm:t>
        <a:bodyPr/>
        <a:lstStyle/>
        <a:p>
          <a:r>
            <a:rPr lang="en-IN" dirty="0"/>
            <a:t>Item 1</a:t>
          </a:r>
        </a:p>
      </dgm:t>
    </dgm:pt>
    <dgm:pt modelId="{95DBF4B4-2A52-4358-98EA-92C94E829451}" type="parTrans" cxnId="{B0CD40B5-01A8-4D12-8410-6333B5F207DB}">
      <dgm:prSet/>
      <dgm:spPr/>
      <dgm:t>
        <a:bodyPr/>
        <a:lstStyle/>
        <a:p>
          <a:endParaRPr lang="en-IN"/>
        </a:p>
      </dgm:t>
    </dgm:pt>
    <dgm:pt modelId="{C2C8DAA4-38FB-4549-80D7-82178BE7BA5F}" type="sibTrans" cxnId="{B0CD40B5-01A8-4D12-8410-6333B5F207DB}">
      <dgm:prSet/>
      <dgm:spPr/>
      <dgm:t>
        <a:bodyPr/>
        <a:lstStyle/>
        <a:p>
          <a:endParaRPr lang="en-IN"/>
        </a:p>
      </dgm:t>
    </dgm:pt>
    <dgm:pt modelId="{068D0151-B743-4E96-8F88-D519A30F853E}">
      <dgm:prSet phldrT="[Text]"/>
      <dgm:spPr/>
      <dgm:t>
        <a:bodyPr/>
        <a:lstStyle/>
        <a:p>
          <a:r>
            <a:rPr lang="en-IN" dirty="0"/>
            <a:t>Item 2</a:t>
          </a:r>
        </a:p>
      </dgm:t>
    </dgm:pt>
    <dgm:pt modelId="{B8ACCA1E-90D2-4533-A8DE-D47F36D6CF0A}" type="parTrans" cxnId="{F6F0AF64-400C-416F-8B59-75AC3F4E4309}">
      <dgm:prSet/>
      <dgm:spPr/>
      <dgm:t>
        <a:bodyPr/>
        <a:lstStyle/>
        <a:p>
          <a:endParaRPr lang="en-IN"/>
        </a:p>
      </dgm:t>
    </dgm:pt>
    <dgm:pt modelId="{250A38E7-C7CD-4DFE-9D79-A19D1FB80199}" type="sibTrans" cxnId="{F6F0AF64-400C-416F-8B59-75AC3F4E4309}">
      <dgm:prSet/>
      <dgm:spPr/>
      <dgm:t>
        <a:bodyPr/>
        <a:lstStyle/>
        <a:p>
          <a:endParaRPr lang="en-IN"/>
        </a:p>
      </dgm:t>
    </dgm:pt>
    <dgm:pt modelId="{73605ED0-88CF-4AD0-A41E-CE8AAB626825}">
      <dgm:prSet phldrT="[Text]"/>
      <dgm:spPr/>
      <dgm:t>
        <a:bodyPr/>
        <a:lstStyle/>
        <a:p>
          <a:r>
            <a:rPr lang="en-IN" dirty="0"/>
            <a:t>Sub Heading</a:t>
          </a:r>
        </a:p>
      </dgm:t>
    </dgm:pt>
    <dgm:pt modelId="{08FB4567-F09A-4008-9896-5FB9C4C6EBF5}" type="parTrans" cxnId="{35200F80-4771-4D11-ADA8-6C6249529C13}">
      <dgm:prSet/>
      <dgm:spPr/>
      <dgm:t>
        <a:bodyPr/>
        <a:lstStyle/>
        <a:p>
          <a:endParaRPr lang="en-IN"/>
        </a:p>
      </dgm:t>
    </dgm:pt>
    <dgm:pt modelId="{6FC5FF8E-CA6D-4D95-BFD1-6DEB74CDCA56}" type="sibTrans" cxnId="{35200F80-4771-4D11-ADA8-6C6249529C13}">
      <dgm:prSet/>
      <dgm:spPr/>
      <dgm:t>
        <a:bodyPr/>
        <a:lstStyle/>
        <a:p>
          <a:endParaRPr lang="en-IN"/>
        </a:p>
      </dgm:t>
    </dgm:pt>
    <dgm:pt modelId="{45EF50C9-37D0-4106-9254-419D6CBC9209}">
      <dgm:prSet phldrT="[Text]"/>
      <dgm:spPr/>
      <dgm:t>
        <a:bodyPr/>
        <a:lstStyle/>
        <a:p>
          <a:r>
            <a:rPr lang="en-IN" dirty="0"/>
            <a:t>Item 1</a:t>
          </a:r>
        </a:p>
      </dgm:t>
    </dgm:pt>
    <dgm:pt modelId="{76F3A2AC-0129-49A8-AADA-8DBC5429EC52}" type="parTrans" cxnId="{BB842E02-9E5B-43EF-AE35-C192457F338F}">
      <dgm:prSet/>
      <dgm:spPr/>
      <dgm:t>
        <a:bodyPr/>
        <a:lstStyle/>
        <a:p>
          <a:endParaRPr lang="en-IN"/>
        </a:p>
      </dgm:t>
    </dgm:pt>
    <dgm:pt modelId="{F4B8EA97-5F0C-4E5F-AC50-505B7A72B54F}" type="sibTrans" cxnId="{BB842E02-9E5B-43EF-AE35-C192457F338F}">
      <dgm:prSet/>
      <dgm:spPr/>
      <dgm:t>
        <a:bodyPr/>
        <a:lstStyle/>
        <a:p>
          <a:endParaRPr lang="en-IN"/>
        </a:p>
      </dgm:t>
    </dgm:pt>
    <dgm:pt modelId="{80F1455F-52DB-4289-BB85-31E997915E53}">
      <dgm:prSet phldrT="[Text]"/>
      <dgm:spPr/>
      <dgm:t>
        <a:bodyPr/>
        <a:lstStyle/>
        <a:p>
          <a:r>
            <a:rPr lang="en-IN" dirty="0"/>
            <a:t>Item 2</a:t>
          </a:r>
        </a:p>
      </dgm:t>
    </dgm:pt>
    <dgm:pt modelId="{CD7FA259-0249-4B41-BB21-3BEA58303DCA}" type="parTrans" cxnId="{A975C426-AB9D-4924-98E5-292106E3F831}">
      <dgm:prSet/>
      <dgm:spPr/>
      <dgm:t>
        <a:bodyPr/>
        <a:lstStyle/>
        <a:p>
          <a:endParaRPr lang="en-IN"/>
        </a:p>
      </dgm:t>
    </dgm:pt>
    <dgm:pt modelId="{F6C70B2D-2A97-42B6-BBF3-90AA9003FAE0}" type="sibTrans" cxnId="{A975C426-AB9D-4924-98E5-292106E3F831}">
      <dgm:prSet/>
      <dgm:spPr/>
      <dgm:t>
        <a:bodyPr/>
        <a:lstStyle/>
        <a:p>
          <a:endParaRPr lang="en-IN"/>
        </a:p>
      </dgm:t>
    </dgm:pt>
    <dgm:pt modelId="{88F6BD3C-7594-4AB6-9144-135952908466}">
      <dgm:prSet phldrT="[Text]"/>
      <dgm:spPr/>
      <dgm:t>
        <a:bodyPr/>
        <a:lstStyle/>
        <a:p>
          <a:r>
            <a:rPr lang="en-IN" dirty="0"/>
            <a:t>Sub Heading</a:t>
          </a:r>
        </a:p>
      </dgm:t>
    </dgm:pt>
    <dgm:pt modelId="{175992D2-1EEF-4CF7-8623-9DBBB158B36E}" type="parTrans" cxnId="{C927B0AA-084F-4AFD-AA34-38C2C0321E0D}">
      <dgm:prSet/>
      <dgm:spPr/>
      <dgm:t>
        <a:bodyPr/>
        <a:lstStyle/>
        <a:p>
          <a:endParaRPr lang="en-IN"/>
        </a:p>
      </dgm:t>
    </dgm:pt>
    <dgm:pt modelId="{5B975AD6-7600-42FD-9990-CC939261F44B}" type="sibTrans" cxnId="{C927B0AA-084F-4AFD-AA34-38C2C0321E0D}">
      <dgm:prSet/>
      <dgm:spPr/>
      <dgm:t>
        <a:bodyPr/>
        <a:lstStyle/>
        <a:p>
          <a:endParaRPr lang="en-IN"/>
        </a:p>
      </dgm:t>
    </dgm:pt>
    <dgm:pt modelId="{9ADC3886-77CB-4EDE-A9C1-A1B77720217A}">
      <dgm:prSet phldrT="[Text]"/>
      <dgm:spPr/>
      <dgm:t>
        <a:bodyPr/>
        <a:lstStyle/>
        <a:p>
          <a:r>
            <a:rPr lang="en-IN" dirty="0"/>
            <a:t>Item 1</a:t>
          </a:r>
        </a:p>
      </dgm:t>
    </dgm:pt>
    <dgm:pt modelId="{9F49F0B1-E81C-406F-9502-2DA90A311CE8}" type="parTrans" cxnId="{7A706D51-9EB6-45B5-86C5-A79B9C6E416E}">
      <dgm:prSet/>
      <dgm:spPr/>
      <dgm:t>
        <a:bodyPr/>
        <a:lstStyle/>
        <a:p>
          <a:endParaRPr lang="en-IN"/>
        </a:p>
      </dgm:t>
    </dgm:pt>
    <dgm:pt modelId="{81AAE234-37F5-4817-886E-19CA8045797C}" type="sibTrans" cxnId="{7A706D51-9EB6-45B5-86C5-A79B9C6E416E}">
      <dgm:prSet/>
      <dgm:spPr/>
      <dgm:t>
        <a:bodyPr/>
        <a:lstStyle/>
        <a:p>
          <a:endParaRPr lang="en-IN"/>
        </a:p>
      </dgm:t>
    </dgm:pt>
    <dgm:pt modelId="{63DE4CCB-A8C8-47AD-A239-648387E09E43}">
      <dgm:prSet phldrT="[Text]"/>
      <dgm:spPr/>
      <dgm:t>
        <a:bodyPr/>
        <a:lstStyle/>
        <a:p>
          <a:r>
            <a:rPr lang="en-IN" dirty="0"/>
            <a:t>Item 2</a:t>
          </a:r>
        </a:p>
      </dgm:t>
    </dgm:pt>
    <dgm:pt modelId="{31EDFFF6-DADE-444A-A702-57E31C5A2A4C}" type="parTrans" cxnId="{59C73E0E-A4DF-4ACF-9132-D1D984493C56}">
      <dgm:prSet/>
      <dgm:spPr/>
      <dgm:t>
        <a:bodyPr/>
        <a:lstStyle/>
        <a:p>
          <a:endParaRPr lang="en-IN"/>
        </a:p>
      </dgm:t>
    </dgm:pt>
    <dgm:pt modelId="{32726C39-9D0A-4D17-9B60-1107346A0C03}" type="sibTrans" cxnId="{59C73E0E-A4DF-4ACF-9132-D1D984493C56}">
      <dgm:prSet/>
      <dgm:spPr/>
      <dgm:t>
        <a:bodyPr/>
        <a:lstStyle/>
        <a:p>
          <a:endParaRPr lang="en-IN"/>
        </a:p>
      </dgm:t>
    </dgm:pt>
    <dgm:pt modelId="{24169E4B-F17E-4BD3-AC51-F5C94FCC8BDE}">
      <dgm:prSet phldrT="[Text]"/>
      <dgm:spPr/>
      <dgm:t>
        <a:bodyPr/>
        <a:lstStyle/>
        <a:p>
          <a:r>
            <a:rPr lang="en-IN" dirty="0"/>
            <a:t>Item 3</a:t>
          </a:r>
        </a:p>
      </dgm:t>
    </dgm:pt>
    <dgm:pt modelId="{E2B9477F-6CD7-49D6-9211-A60B02145F73}" type="parTrans" cxnId="{59C86FFC-3B07-470F-87E6-25873BF39EC6}">
      <dgm:prSet/>
      <dgm:spPr/>
      <dgm:t>
        <a:bodyPr/>
        <a:lstStyle/>
        <a:p>
          <a:endParaRPr lang="en-IN"/>
        </a:p>
      </dgm:t>
    </dgm:pt>
    <dgm:pt modelId="{6D0453FC-0E1C-4ED9-B530-FD274195773D}" type="sibTrans" cxnId="{59C86FFC-3B07-470F-87E6-25873BF39EC6}">
      <dgm:prSet/>
      <dgm:spPr/>
      <dgm:t>
        <a:bodyPr/>
        <a:lstStyle/>
        <a:p>
          <a:endParaRPr lang="en-IN"/>
        </a:p>
      </dgm:t>
    </dgm:pt>
    <dgm:pt modelId="{78FE2277-0CC7-41BC-AA9C-F20033456E19}">
      <dgm:prSet phldrT="[Text]"/>
      <dgm:spPr/>
      <dgm:t>
        <a:bodyPr/>
        <a:lstStyle/>
        <a:p>
          <a:r>
            <a:rPr lang="en-IN" dirty="0"/>
            <a:t>Item 3</a:t>
          </a:r>
        </a:p>
      </dgm:t>
    </dgm:pt>
    <dgm:pt modelId="{30DEC178-8DE6-4F53-A799-CDBA33E48DE7}" type="parTrans" cxnId="{EA56AE9E-51A7-41F9-9DEB-44B64A9632CA}">
      <dgm:prSet/>
      <dgm:spPr/>
      <dgm:t>
        <a:bodyPr/>
        <a:lstStyle/>
        <a:p>
          <a:endParaRPr lang="en-IN"/>
        </a:p>
      </dgm:t>
    </dgm:pt>
    <dgm:pt modelId="{1D5D5C83-31A3-41E8-8A2B-00E1607F7BC2}" type="sibTrans" cxnId="{EA56AE9E-51A7-41F9-9DEB-44B64A9632CA}">
      <dgm:prSet/>
      <dgm:spPr/>
      <dgm:t>
        <a:bodyPr/>
        <a:lstStyle/>
        <a:p>
          <a:endParaRPr lang="en-IN"/>
        </a:p>
      </dgm:t>
    </dgm:pt>
    <dgm:pt modelId="{C4EDAE52-71F7-4A0D-A757-D8D33913BB20}">
      <dgm:prSet phldrT="[Text]"/>
      <dgm:spPr/>
      <dgm:t>
        <a:bodyPr/>
        <a:lstStyle/>
        <a:p>
          <a:r>
            <a:rPr lang="en-IN" dirty="0"/>
            <a:t>Item 3</a:t>
          </a:r>
        </a:p>
      </dgm:t>
    </dgm:pt>
    <dgm:pt modelId="{91015583-F695-4F2A-BBC4-2E68DEE6BCBB}" type="parTrans" cxnId="{41CCB597-04E5-438C-A836-9A42699C4556}">
      <dgm:prSet/>
      <dgm:spPr/>
      <dgm:t>
        <a:bodyPr/>
        <a:lstStyle/>
        <a:p>
          <a:endParaRPr lang="en-IN"/>
        </a:p>
      </dgm:t>
    </dgm:pt>
    <dgm:pt modelId="{592B6CA2-821E-4B88-B3D6-17B76BBBF15C}" type="sibTrans" cxnId="{41CCB597-04E5-438C-A836-9A42699C4556}">
      <dgm:prSet/>
      <dgm:spPr/>
      <dgm:t>
        <a:bodyPr/>
        <a:lstStyle/>
        <a:p>
          <a:endParaRPr lang="en-IN"/>
        </a:p>
      </dgm:t>
    </dgm:pt>
    <dgm:pt modelId="{79665D82-7810-45EE-9997-DDA64787B795}">
      <dgm:prSet phldrT="[Text]"/>
      <dgm:spPr/>
      <dgm:t>
        <a:bodyPr/>
        <a:lstStyle/>
        <a:p>
          <a:r>
            <a:rPr lang="en-IN" dirty="0"/>
            <a:t>Sub Heading</a:t>
          </a:r>
        </a:p>
      </dgm:t>
    </dgm:pt>
    <dgm:pt modelId="{1338F865-D385-4E34-AC20-641FB6BA2A0B}" type="parTrans" cxnId="{E9B54E5F-6EF3-4588-BEF3-CB769F3FC990}">
      <dgm:prSet/>
      <dgm:spPr/>
      <dgm:t>
        <a:bodyPr/>
        <a:lstStyle/>
        <a:p>
          <a:endParaRPr lang="en-IN"/>
        </a:p>
      </dgm:t>
    </dgm:pt>
    <dgm:pt modelId="{F6030353-A593-484B-9B34-5C3138F4CFE3}" type="sibTrans" cxnId="{E9B54E5F-6EF3-4588-BEF3-CB769F3FC990}">
      <dgm:prSet/>
      <dgm:spPr/>
      <dgm:t>
        <a:bodyPr/>
        <a:lstStyle/>
        <a:p>
          <a:endParaRPr lang="en-IN"/>
        </a:p>
      </dgm:t>
    </dgm:pt>
    <dgm:pt modelId="{BFB2B3B5-F1A9-4353-818D-17DABE35712D}">
      <dgm:prSet phldrT="[Text]"/>
      <dgm:spPr/>
      <dgm:t>
        <a:bodyPr/>
        <a:lstStyle/>
        <a:p>
          <a:r>
            <a:rPr lang="en-IN" dirty="0"/>
            <a:t>Item 1</a:t>
          </a:r>
        </a:p>
      </dgm:t>
    </dgm:pt>
    <dgm:pt modelId="{3F9F2E7C-A586-49DD-A856-A7B32DA70B03}" type="parTrans" cxnId="{6C9F5AF3-AF24-4CEE-AEE5-2B6A7577A1A1}">
      <dgm:prSet/>
      <dgm:spPr/>
      <dgm:t>
        <a:bodyPr/>
        <a:lstStyle/>
        <a:p>
          <a:endParaRPr lang="en-IN"/>
        </a:p>
      </dgm:t>
    </dgm:pt>
    <dgm:pt modelId="{275B0810-BE0E-4053-BF6A-4C400C7548E0}" type="sibTrans" cxnId="{6C9F5AF3-AF24-4CEE-AEE5-2B6A7577A1A1}">
      <dgm:prSet/>
      <dgm:spPr/>
      <dgm:t>
        <a:bodyPr/>
        <a:lstStyle/>
        <a:p>
          <a:endParaRPr lang="en-IN"/>
        </a:p>
      </dgm:t>
    </dgm:pt>
    <dgm:pt modelId="{242BDD82-3A49-4082-A035-494487314367}">
      <dgm:prSet phldrT="[Text]"/>
      <dgm:spPr/>
      <dgm:t>
        <a:bodyPr/>
        <a:lstStyle/>
        <a:p>
          <a:r>
            <a:rPr lang="en-IN" dirty="0"/>
            <a:t>Item 2</a:t>
          </a:r>
        </a:p>
      </dgm:t>
    </dgm:pt>
    <dgm:pt modelId="{F8F6EFCD-846B-4DDE-AB13-D9E32D741439}" type="parTrans" cxnId="{54B2EDCF-9999-4DA9-A806-E0ADE6FC1A5F}">
      <dgm:prSet/>
      <dgm:spPr/>
      <dgm:t>
        <a:bodyPr/>
        <a:lstStyle/>
        <a:p>
          <a:endParaRPr lang="en-IN"/>
        </a:p>
      </dgm:t>
    </dgm:pt>
    <dgm:pt modelId="{49E2B82F-DF58-47D4-8083-BDC61F6B7F27}" type="sibTrans" cxnId="{54B2EDCF-9999-4DA9-A806-E0ADE6FC1A5F}">
      <dgm:prSet/>
      <dgm:spPr/>
      <dgm:t>
        <a:bodyPr/>
        <a:lstStyle/>
        <a:p>
          <a:endParaRPr lang="en-IN"/>
        </a:p>
      </dgm:t>
    </dgm:pt>
    <dgm:pt modelId="{3AE0B3A7-C1F9-42EF-8F4E-29179E293A02}">
      <dgm:prSet phldrT="[Text]"/>
      <dgm:spPr/>
      <dgm:t>
        <a:bodyPr/>
        <a:lstStyle/>
        <a:p>
          <a:r>
            <a:rPr lang="en-IN" dirty="0"/>
            <a:t>Item 3</a:t>
          </a:r>
        </a:p>
      </dgm:t>
    </dgm:pt>
    <dgm:pt modelId="{706C34A4-FCAE-4A63-9C1D-D13C333A0BB2}" type="parTrans" cxnId="{2F674686-21FD-4672-B8B1-63ACA02AC732}">
      <dgm:prSet/>
      <dgm:spPr/>
      <dgm:t>
        <a:bodyPr/>
        <a:lstStyle/>
        <a:p>
          <a:endParaRPr lang="en-IN"/>
        </a:p>
      </dgm:t>
    </dgm:pt>
    <dgm:pt modelId="{3032F899-362C-48AA-9BEA-7735392A7FBE}" type="sibTrans" cxnId="{2F674686-21FD-4672-B8B1-63ACA02AC732}">
      <dgm:prSet/>
      <dgm:spPr/>
      <dgm:t>
        <a:bodyPr/>
        <a:lstStyle/>
        <a:p>
          <a:endParaRPr lang="en-IN"/>
        </a:p>
      </dgm:t>
    </dgm:pt>
    <dgm:pt modelId="{AD84A78A-5F19-4F68-995F-9F08B877AD22}" type="pres">
      <dgm:prSet presAssocID="{4EFE474A-7DB0-4C0C-AB59-51D5EB588F10}" presName="Name0" presStyleCnt="0">
        <dgm:presLayoutVars>
          <dgm:dir/>
          <dgm:resizeHandles val="exact"/>
        </dgm:presLayoutVars>
      </dgm:prSet>
      <dgm:spPr/>
    </dgm:pt>
    <dgm:pt modelId="{4A10F9FB-0200-4224-B3E2-9A659FC45771}" type="pres">
      <dgm:prSet presAssocID="{B55785FB-CEBA-4FED-9F95-2D42966F9640}" presName="composite" presStyleCnt="0"/>
      <dgm:spPr/>
    </dgm:pt>
    <dgm:pt modelId="{BEF48C70-CB24-4FAC-ADF0-49BEBF2C5940}" type="pres">
      <dgm:prSet presAssocID="{B55785FB-CEBA-4FED-9F95-2D42966F9640}" presName="imagSh" presStyleLbl="bgImgPlace1" presStyleIdx="0" presStyleCnt="4"/>
      <dgm:spPr/>
    </dgm:pt>
    <dgm:pt modelId="{D945BCA9-4211-4179-AAE4-173DB982254A}" type="pres">
      <dgm:prSet presAssocID="{B55785FB-CEBA-4FED-9F95-2D42966F9640}" presName="txNode" presStyleLbl="node1" presStyleIdx="0" presStyleCnt="4">
        <dgm:presLayoutVars>
          <dgm:bulletEnabled val="1"/>
        </dgm:presLayoutVars>
      </dgm:prSet>
      <dgm:spPr/>
    </dgm:pt>
    <dgm:pt modelId="{3841BEC8-0353-4296-A0DE-9FC27B1A8DAD}" type="pres">
      <dgm:prSet presAssocID="{10F500DB-45AF-482B-831A-F21143CB947C}" presName="sibTrans" presStyleLbl="sibTrans2D1" presStyleIdx="0" presStyleCnt="3"/>
      <dgm:spPr/>
    </dgm:pt>
    <dgm:pt modelId="{B88A4502-071F-4146-AEC4-D5910A461B0B}" type="pres">
      <dgm:prSet presAssocID="{10F500DB-45AF-482B-831A-F21143CB947C}" presName="connTx" presStyleLbl="sibTrans2D1" presStyleIdx="0" presStyleCnt="3"/>
      <dgm:spPr/>
    </dgm:pt>
    <dgm:pt modelId="{976FF8A6-7751-4E83-841E-671C2F60EAE4}" type="pres">
      <dgm:prSet presAssocID="{73605ED0-88CF-4AD0-A41E-CE8AAB626825}" presName="composite" presStyleCnt="0"/>
      <dgm:spPr/>
    </dgm:pt>
    <dgm:pt modelId="{23EE8B3A-21AA-4DB8-8F95-5ADAE249ADAD}" type="pres">
      <dgm:prSet presAssocID="{73605ED0-88CF-4AD0-A41E-CE8AAB626825}" presName="imagSh" presStyleLbl="bgImgPlace1" presStyleIdx="1" presStyleCnt="4"/>
      <dgm:spPr/>
    </dgm:pt>
    <dgm:pt modelId="{70BD2D21-B592-4570-9C1F-922F157E3191}" type="pres">
      <dgm:prSet presAssocID="{73605ED0-88CF-4AD0-A41E-CE8AAB626825}" presName="txNode" presStyleLbl="node1" presStyleIdx="1" presStyleCnt="4">
        <dgm:presLayoutVars>
          <dgm:bulletEnabled val="1"/>
        </dgm:presLayoutVars>
      </dgm:prSet>
      <dgm:spPr/>
    </dgm:pt>
    <dgm:pt modelId="{10A94801-0FF1-4DFC-851E-230C3BC62214}" type="pres">
      <dgm:prSet presAssocID="{6FC5FF8E-CA6D-4D95-BFD1-6DEB74CDCA56}" presName="sibTrans" presStyleLbl="sibTrans2D1" presStyleIdx="1" presStyleCnt="3"/>
      <dgm:spPr/>
    </dgm:pt>
    <dgm:pt modelId="{0CF6C762-B25E-46BF-ACD1-34D8E240220E}" type="pres">
      <dgm:prSet presAssocID="{6FC5FF8E-CA6D-4D95-BFD1-6DEB74CDCA56}" presName="connTx" presStyleLbl="sibTrans2D1" presStyleIdx="1" presStyleCnt="3"/>
      <dgm:spPr/>
    </dgm:pt>
    <dgm:pt modelId="{295408F2-0671-4F50-83B7-35CB67FA2186}" type="pres">
      <dgm:prSet presAssocID="{88F6BD3C-7594-4AB6-9144-135952908466}" presName="composite" presStyleCnt="0"/>
      <dgm:spPr/>
    </dgm:pt>
    <dgm:pt modelId="{4E91418C-4F30-4E60-BCB2-3587FA02E99B}" type="pres">
      <dgm:prSet presAssocID="{88F6BD3C-7594-4AB6-9144-135952908466}" presName="imagSh" presStyleLbl="bgImgPlace1" presStyleIdx="2" presStyleCnt="4"/>
      <dgm:spPr/>
    </dgm:pt>
    <dgm:pt modelId="{67512D9C-9470-4896-83A8-5325786A37AF}" type="pres">
      <dgm:prSet presAssocID="{88F6BD3C-7594-4AB6-9144-135952908466}" presName="txNode" presStyleLbl="node1" presStyleIdx="2" presStyleCnt="4">
        <dgm:presLayoutVars>
          <dgm:bulletEnabled val="1"/>
        </dgm:presLayoutVars>
      </dgm:prSet>
      <dgm:spPr/>
    </dgm:pt>
    <dgm:pt modelId="{93A7CE7D-08A1-4F7C-B0F9-BA5FAA3440A2}" type="pres">
      <dgm:prSet presAssocID="{5B975AD6-7600-42FD-9990-CC939261F44B}" presName="sibTrans" presStyleLbl="sibTrans2D1" presStyleIdx="2" presStyleCnt="3"/>
      <dgm:spPr/>
    </dgm:pt>
    <dgm:pt modelId="{1EA675C2-36BE-46EA-8D38-6CA8B9A77E6A}" type="pres">
      <dgm:prSet presAssocID="{5B975AD6-7600-42FD-9990-CC939261F44B}" presName="connTx" presStyleLbl="sibTrans2D1" presStyleIdx="2" presStyleCnt="3"/>
      <dgm:spPr/>
    </dgm:pt>
    <dgm:pt modelId="{65B84F0D-06E7-451B-8E27-9BAD0297894A}" type="pres">
      <dgm:prSet presAssocID="{79665D82-7810-45EE-9997-DDA64787B795}" presName="composite" presStyleCnt="0"/>
      <dgm:spPr/>
    </dgm:pt>
    <dgm:pt modelId="{E095A5DF-820C-4578-AEE5-E7A6ECCB1B76}" type="pres">
      <dgm:prSet presAssocID="{79665D82-7810-45EE-9997-DDA64787B795}" presName="imagSh" presStyleLbl="bgImgPlace1" presStyleIdx="3" presStyleCnt="4"/>
      <dgm:spPr/>
    </dgm:pt>
    <dgm:pt modelId="{F54A3D39-3692-4456-86D8-6179DBB65542}" type="pres">
      <dgm:prSet presAssocID="{79665D82-7810-45EE-9997-DDA64787B795}" presName="txNode" presStyleLbl="node1" presStyleIdx="3" presStyleCnt="4">
        <dgm:presLayoutVars>
          <dgm:bulletEnabled val="1"/>
        </dgm:presLayoutVars>
      </dgm:prSet>
      <dgm:spPr/>
    </dgm:pt>
  </dgm:ptLst>
  <dgm:cxnLst>
    <dgm:cxn modelId="{BB842E02-9E5B-43EF-AE35-C192457F338F}" srcId="{73605ED0-88CF-4AD0-A41E-CE8AAB626825}" destId="{45EF50C9-37D0-4106-9254-419D6CBC9209}" srcOrd="0" destOrd="0" parTransId="{76F3A2AC-0129-49A8-AADA-8DBC5429EC52}" sibTransId="{F4B8EA97-5F0C-4E5F-AC50-505B7A72B54F}"/>
    <dgm:cxn modelId="{59C73E0E-A4DF-4ACF-9132-D1D984493C56}" srcId="{88F6BD3C-7594-4AB6-9144-135952908466}" destId="{63DE4CCB-A8C8-47AD-A239-648387E09E43}" srcOrd="1" destOrd="0" parTransId="{31EDFFF6-DADE-444A-A702-57E31C5A2A4C}" sibTransId="{32726C39-9D0A-4D17-9B60-1107346A0C03}"/>
    <dgm:cxn modelId="{3B7CA511-0D0E-454C-9C84-BA3F339E23F7}" type="presOf" srcId="{BFB2B3B5-F1A9-4353-818D-17DABE35712D}" destId="{F54A3D39-3692-4456-86D8-6179DBB65542}" srcOrd="0" destOrd="1" presId="urn:microsoft.com/office/officeart/2005/8/layout/hProcess10"/>
    <dgm:cxn modelId="{4EAECA14-8A55-4A84-AC85-7FC4D6BCAA01}" type="presOf" srcId="{45EF50C9-37D0-4106-9254-419D6CBC9209}" destId="{70BD2D21-B592-4570-9C1F-922F157E3191}" srcOrd="0" destOrd="1" presId="urn:microsoft.com/office/officeart/2005/8/layout/hProcess10"/>
    <dgm:cxn modelId="{3F29A61D-B603-4E6E-9711-F8F1D6B10E42}" type="presOf" srcId="{068D0151-B743-4E96-8F88-D519A30F853E}" destId="{D945BCA9-4211-4179-AAE4-173DB982254A}" srcOrd="0" destOrd="2" presId="urn:microsoft.com/office/officeart/2005/8/layout/hProcess10"/>
    <dgm:cxn modelId="{A975C426-AB9D-4924-98E5-292106E3F831}" srcId="{73605ED0-88CF-4AD0-A41E-CE8AAB626825}" destId="{80F1455F-52DB-4289-BB85-31E997915E53}" srcOrd="1" destOrd="0" parTransId="{CD7FA259-0249-4B41-BB21-3BEA58303DCA}" sibTransId="{F6C70B2D-2A97-42B6-BBF3-90AA9003FAE0}"/>
    <dgm:cxn modelId="{6322AA37-90F0-409D-8174-2049A9C4046F}" type="presOf" srcId="{80F1455F-52DB-4289-BB85-31E997915E53}" destId="{70BD2D21-B592-4570-9C1F-922F157E3191}" srcOrd="0" destOrd="2" presId="urn:microsoft.com/office/officeart/2005/8/layout/hProcess10"/>
    <dgm:cxn modelId="{3B4BA340-D026-4112-BC9A-87B36D1CF6FF}" type="presOf" srcId="{88F6BD3C-7594-4AB6-9144-135952908466}" destId="{67512D9C-9470-4896-83A8-5325786A37AF}" srcOrd="0" destOrd="0" presId="urn:microsoft.com/office/officeart/2005/8/layout/hProcess10"/>
    <dgm:cxn modelId="{E9B54E5F-6EF3-4588-BEF3-CB769F3FC990}" srcId="{4EFE474A-7DB0-4C0C-AB59-51D5EB588F10}" destId="{79665D82-7810-45EE-9997-DDA64787B795}" srcOrd="3" destOrd="0" parTransId="{1338F865-D385-4E34-AC20-641FB6BA2A0B}" sibTransId="{F6030353-A593-484B-9B34-5C3138F4CFE3}"/>
    <dgm:cxn modelId="{26B5F261-FF96-42D4-BE0F-B0E473FFCEA2}" type="presOf" srcId="{6FC5FF8E-CA6D-4D95-BFD1-6DEB74CDCA56}" destId="{10A94801-0FF1-4DFC-851E-230C3BC62214}" srcOrd="0" destOrd="0" presId="urn:microsoft.com/office/officeart/2005/8/layout/hProcess10"/>
    <dgm:cxn modelId="{F6F0AF64-400C-416F-8B59-75AC3F4E4309}" srcId="{B55785FB-CEBA-4FED-9F95-2D42966F9640}" destId="{068D0151-B743-4E96-8F88-D519A30F853E}" srcOrd="1" destOrd="0" parTransId="{B8ACCA1E-90D2-4533-A8DE-D47F36D6CF0A}" sibTransId="{250A38E7-C7CD-4DFE-9D79-A19D1FB80199}"/>
    <dgm:cxn modelId="{A85B6A67-7591-4B14-9403-ED5D061AE4C8}" type="presOf" srcId="{78FE2277-0CC7-41BC-AA9C-F20033456E19}" destId="{70BD2D21-B592-4570-9C1F-922F157E3191}" srcOrd="0" destOrd="3" presId="urn:microsoft.com/office/officeart/2005/8/layout/hProcess10"/>
    <dgm:cxn modelId="{0A87956B-CC50-4579-9017-907CC05F7B46}" type="presOf" srcId="{C4EDAE52-71F7-4A0D-A757-D8D33913BB20}" destId="{D945BCA9-4211-4179-AAE4-173DB982254A}" srcOrd="0" destOrd="3" presId="urn:microsoft.com/office/officeart/2005/8/layout/hProcess10"/>
    <dgm:cxn modelId="{7A706D51-9EB6-45B5-86C5-A79B9C6E416E}" srcId="{88F6BD3C-7594-4AB6-9144-135952908466}" destId="{9ADC3886-77CB-4EDE-A9C1-A1B77720217A}" srcOrd="0" destOrd="0" parTransId="{9F49F0B1-E81C-406F-9502-2DA90A311CE8}" sibTransId="{81AAE234-37F5-4817-886E-19CA8045797C}"/>
    <dgm:cxn modelId="{35200F80-4771-4D11-ADA8-6C6249529C13}" srcId="{4EFE474A-7DB0-4C0C-AB59-51D5EB588F10}" destId="{73605ED0-88CF-4AD0-A41E-CE8AAB626825}" srcOrd="1" destOrd="0" parTransId="{08FB4567-F09A-4008-9896-5FB9C4C6EBF5}" sibTransId="{6FC5FF8E-CA6D-4D95-BFD1-6DEB74CDCA56}"/>
    <dgm:cxn modelId="{40584B83-CDDE-4B33-A543-EBDC4A433DC8}" type="presOf" srcId="{79665D82-7810-45EE-9997-DDA64787B795}" destId="{F54A3D39-3692-4456-86D8-6179DBB65542}" srcOrd="0" destOrd="0" presId="urn:microsoft.com/office/officeart/2005/8/layout/hProcess10"/>
    <dgm:cxn modelId="{90F98D84-1A86-4750-86AF-6A661AFC7B8D}" type="presOf" srcId="{24169E4B-F17E-4BD3-AC51-F5C94FCC8BDE}" destId="{67512D9C-9470-4896-83A8-5325786A37AF}" srcOrd="0" destOrd="3" presId="urn:microsoft.com/office/officeart/2005/8/layout/hProcess10"/>
    <dgm:cxn modelId="{B1C0A284-FBAC-4162-81A7-A90865414867}" type="presOf" srcId="{5B975AD6-7600-42FD-9990-CC939261F44B}" destId="{93A7CE7D-08A1-4F7C-B0F9-BA5FAA3440A2}" srcOrd="0" destOrd="0" presId="urn:microsoft.com/office/officeart/2005/8/layout/hProcess10"/>
    <dgm:cxn modelId="{2F674686-21FD-4672-B8B1-63ACA02AC732}" srcId="{79665D82-7810-45EE-9997-DDA64787B795}" destId="{3AE0B3A7-C1F9-42EF-8F4E-29179E293A02}" srcOrd="2" destOrd="0" parTransId="{706C34A4-FCAE-4A63-9C1D-D13C333A0BB2}" sibTransId="{3032F899-362C-48AA-9BEA-7735392A7FBE}"/>
    <dgm:cxn modelId="{41CCB597-04E5-438C-A836-9A42699C4556}" srcId="{B55785FB-CEBA-4FED-9F95-2D42966F9640}" destId="{C4EDAE52-71F7-4A0D-A757-D8D33913BB20}" srcOrd="2" destOrd="0" parTransId="{91015583-F695-4F2A-BBC4-2E68DEE6BCBB}" sibTransId="{592B6CA2-821E-4B88-B3D6-17B76BBBF15C}"/>
    <dgm:cxn modelId="{F6ED069A-31AB-4542-AE34-8981C55A1EE0}" type="presOf" srcId="{3AE0B3A7-C1F9-42EF-8F4E-29179E293A02}" destId="{F54A3D39-3692-4456-86D8-6179DBB65542}" srcOrd="0" destOrd="3" presId="urn:microsoft.com/office/officeart/2005/8/layout/hProcess10"/>
    <dgm:cxn modelId="{EA56AE9E-51A7-41F9-9DEB-44B64A9632CA}" srcId="{73605ED0-88CF-4AD0-A41E-CE8AAB626825}" destId="{78FE2277-0CC7-41BC-AA9C-F20033456E19}" srcOrd="2" destOrd="0" parTransId="{30DEC178-8DE6-4F53-A799-CDBA33E48DE7}" sibTransId="{1D5D5C83-31A3-41E8-8A2B-00E1607F7BC2}"/>
    <dgm:cxn modelId="{8CE6D19F-5555-44AB-B07D-F24AE1D09EA6}" type="presOf" srcId="{63DE4CCB-A8C8-47AD-A239-648387E09E43}" destId="{67512D9C-9470-4896-83A8-5325786A37AF}" srcOrd="0" destOrd="2" presId="urn:microsoft.com/office/officeart/2005/8/layout/hProcess10"/>
    <dgm:cxn modelId="{AB81EFA6-7AB2-48B4-8EC6-EF45E3045B26}" type="presOf" srcId="{4EFE474A-7DB0-4C0C-AB59-51D5EB588F10}" destId="{AD84A78A-5F19-4F68-995F-9F08B877AD22}" srcOrd="0" destOrd="0" presId="urn:microsoft.com/office/officeart/2005/8/layout/hProcess10"/>
    <dgm:cxn modelId="{10102CA9-62CB-428D-81B6-4876082E3C36}" type="presOf" srcId="{242BDD82-3A49-4082-A035-494487314367}" destId="{F54A3D39-3692-4456-86D8-6179DBB65542}" srcOrd="0" destOrd="2" presId="urn:microsoft.com/office/officeart/2005/8/layout/hProcess10"/>
    <dgm:cxn modelId="{C927B0AA-084F-4AFD-AA34-38C2C0321E0D}" srcId="{4EFE474A-7DB0-4C0C-AB59-51D5EB588F10}" destId="{88F6BD3C-7594-4AB6-9144-135952908466}" srcOrd="2" destOrd="0" parTransId="{175992D2-1EEF-4CF7-8623-9DBBB158B36E}" sibTransId="{5B975AD6-7600-42FD-9990-CC939261F44B}"/>
    <dgm:cxn modelId="{8293ADAE-6584-4933-9377-C5D8158DF2A5}" type="presOf" srcId="{6FC5FF8E-CA6D-4D95-BFD1-6DEB74CDCA56}" destId="{0CF6C762-B25E-46BF-ACD1-34D8E240220E}" srcOrd="1" destOrd="0" presId="urn:microsoft.com/office/officeart/2005/8/layout/hProcess10"/>
    <dgm:cxn modelId="{B0CD40B5-01A8-4D12-8410-6333B5F207DB}" srcId="{B55785FB-CEBA-4FED-9F95-2D42966F9640}" destId="{32DAA6B4-F23C-4239-85AC-2A638041F86F}" srcOrd="0" destOrd="0" parTransId="{95DBF4B4-2A52-4358-98EA-92C94E829451}" sibTransId="{C2C8DAA4-38FB-4549-80D7-82178BE7BA5F}"/>
    <dgm:cxn modelId="{06CFB7BA-0416-428E-96B0-38C3386E8E5D}" type="presOf" srcId="{32DAA6B4-F23C-4239-85AC-2A638041F86F}" destId="{D945BCA9-4211-4179-AAE4-173DB982254A}" srcOrd="0" destOrd="1" presId="urn:microsoft.com/office/officeart/2005/8/layout/hProcess10"/>
    <dgm:cxn modelId="{54B2EDCF-9999-4DA9-A806-E0ADE6FC1A5F}" srcId="{79665D82-7810-45EE-9997-DDA64787B795}" destId="{242BDD82-3A49-4082-A035-494487314367}" srcOrd="1" destOrd="0" parTransId="{F8F6EFCD-846B-4DDE-AB13-D9E32D741439}" sibTransId="{49E2B82F-DF58-47D4-8083-BDC61F6B7F27}"/>
    <dgm:cxn modelId="{E2DA41E2-243F-4C3B-BE5E-060FE50EE29E}" type="presOf" srcId="{B55785FB-CEBA-4FED-9F95-2D42966F9640}" destId="{D945BCA9-4211-4179-AAE4-173DB982254A}" srcOrd="0" destOrd="0" presId="urn:microsoft.com/office/officeart/2005/8/layout/hProcess10"/>
    <dgm:cxn modelId="{EE3BA0E2-9F84-4986-88FB-C52DC1BA11B6}" type="presOf" srcId="{10F500DB-45AF-482B-831A-F21143CB947C}" destId="{B88A4502-071F-4146-AEC4-D5910A461B0B}" srcOrd="1" destOrd="0" presId="urn:microsoft.com/office/officeart/2005/8/layout/hProcess10"/>
    <dgm:cxn modelId="{A666EAEC-9E7F-4F40-B3B3-A30915576ED9}" type="presOf" srcId="{73605ED0-88CF-4AD0-A41E-CE8AAB626825}" destId="{70BD2D21-B592-4570-9C1F-922F157E3191}" srcOrd="0" destOrd="0" presId="urn:microsoft.com/office/officeart/2005/8/layout/hProcess10"/>
    <dgm:cxn modelId="{6C9F5AF3-AF24-4CEE-AEE5-2B6A7577A1A1}" srcId="{79665D82-7810-45EE-9997-DDA64787B795}" destId="{BFB2B3B5-F1A9-4353-818D-17DABE35712D}" srcOrd="0" destOrd="0" parTransId="{3F9F2E7C-A586-49DD-A856-A7B32DA70B03}" sibTransId="{275B0810-BE0E-4053-BF6A-4C400C7548E0}"/>
    <dgm:cxn modelId="{8F11DDF4-E729-49F1-8561-3466C5C1D769}" type="presOf" srcId="{5B975AD6-7600-42FD-9990-CC939261F44B}" destId="{1EA675C2-36BE-46EA-8D38-6CA8B9A77E6A}" srcOrd="1" destOrd="0" presId="urn:microsoft.com/office/officeart/2005/8/layout/hProcess10"/>
    <dgm:cxn modelId="{C0F505F9-1399-4996-82E7-7275CABC56CA}" type="presOf" srcId="{9ADC3886-77CB-4EDE-A9C1-A1B77720217A}" destId="{67512D9C-9470-4896-83A8-5325786A37AF}" srcOrd="0" destOrd="1" presId="urn:microsoft.com/office/officeart/2005/8/layout/hProcess10"/>
    <dgm:cxn modelId="{59C86FFC-3B07-470F-87E6-25873BF39EC6}" srcId="{88F6BD3C-7594-4AB6-9144-135952908466}" destId="{24169E4B-F17E-4BD3-AC51-F5C94FCC8BDE}" srcOrd="2" destOrd="0" parTransId="{E2B9477F-6CD7-49D6-9211-A60B02145F73}" sibTransId="{6D0453FC-0E1C-4ED9-B530-FD274195773D}"/>
    <dgm:cxn modelId="{A32F42FD-6CE9-41F0-9CCE-DBCCBCA24F89}" type="presOf" srcId="{10F500DB-45AF-482B-831A-F21143CB947C}" destId="{3841BEC8-0353-4296-A0DE-9FC27B1A8DAD}" srcOrd="0" destOrd="0" presId="urn:microsoft.com/office/officeart/2005/8/layout/hProcess10"/>
    <dgm:cxn modelId="{22A1FCFF-85B0-4097-8E4B-B354B1363420}" srcId="{4EFE474A-7DB0-4C0C-AB59-51D5EB588F10}" destId="{B55785FB-CEBA-4FED-9F95-2D42966F9640}" srcOrd="0" destOrd="0" parTransId="{8D460927-ACA4-4506-B205-F0C479C93A50}" sibTransId="{10F500DB-45AF-482B-831A-F21143CB947C}"/>
    <dgm:cxn modelId="{8BDA0BE1-AF9D-4A82-AC0B-FF9DD12ABDC2}" type="presParOf" srcId="{AD84A78A-5F19-4F68-995F-9F08B877AD22}" destId="{4A10F9FB-0200-4224-B3E2-9A659FC45771}" srcOrd="0" destOrd="0" presId="urn:microsoft.com/office/officeart/2005/8/layout/hProcess10"/>
    <dgm:cxn modelId="{F3A12658-8E70-4F87-BEA3-CA3B4EB42412}" type="presParOf" srcId="{4A10F9FB-0200-4224-B3E2-9A659FC45771}" destId="{BEF48C70-CB24-4FAC-ADF0-49BEBF2C5940}" srcOrd="0" destOrd="0" presId="urn:microsoft.com/office/officeart/2005/8/layout/hProcess10"/>
    <dgm:cxn modelId="{A7E5AC44-7253-4E58-ADF4-445436ECAE8E}" type="presParOf" srcId="{4A10F9FB-0200-4224-B3E2-9A659FC45771}" destId="{D945BCA9-4211-4179-AAE4-173DB982254A}" srcOrd="1" destOrd="0" presId="urn:microsoft.com/office/officeart/2005/8/layout/hProcess10"/>
    <dgm:cxn modelId="{20B8A3CC-E51E-4686-9F71-6A898D840853}" type="presParOf" srcId="{AD84A78A-5F19-4F68-995F-9F08B877AD22}" destId="{3841BEC8-0353-4296-A0DE-9FC27B1A8DAD}" srcOrd="1" destOrd="0" presId="urn:microsoft.com/office/officeart/2005/8/layout/hProcess10"/>
    <dgm:cxn modelId="{B0C3FF42-C8CF-44E8-909B-E271C0BDD7A4}" type="presParOf" srcId="{3841BEC8-0353-4296-A0DE-9FC27B1A8DAD}" destId="{B88A4502-071F-4146-AEC4-D5910A461B0B}" srcOrd="0" destOrd="0" presId="urn:microsoft.com/office/officeart/2005/8/layout/hProcess10"/>
    <dgm:cxn modelId="{B152DB74-5878-495E-B9BD-4CB038365CD9}" type="presParOf" srcId="{AD84A78A-5F19-4F68-995F-9F08B877AD22}" destId="{976FF8A6-7751-4E83-841E-671C2F60EAE4}" srcOrd="2" destOrd="0" presId="urn:microsoft.com/office/officeart/2005/8/layout/hProcess10"/>
    <dgm:cxn modelId="{5D22F2FD-B879-4016-83F7-9537FADEBC67}" type="presParOf" srcId="{976FF8A6-7751-4E83-841E-671C2F60EAE4}" destId="{23EE8B3A-21AA-4DB8-8F95-5ADAE249ADAD}" srcOrd="0" destOrd="0" presId="urn:microsoft.com/office/officeart/2005/8/layout/hProcess10"/>
    <dgm:cxn modelId="{7E445D4B-C487-4020-848F-5ABAF99CD928}" type="presParOf" srcId="{976FF8A6-7751-4E83-841E-671C2F60EAE4}" destId="{70BD2D21-B592-4570-9C1F-922F157E3191}" srcOrd="1" destOrd="0" presId="urn:microsoft.com/office/officeart/2005/8/layout/hProcess10"/>
    <dgm:cxn modelId="{AF8ACB39-DA50-4D0D-A720-07BBDA8DD9B8}" type="presParOf" srcId="{AD84A78A-5F19-4F68-995F-9F08B877AD22}" destId="{10A94801-0FF1-4DFC-851E-230C3BC62214}" srcOrd="3" destOrd="0" presId="urn:microsoft.com/office/officeart/2005/8/layout/hProcess10"/>
    <dgm:cxn modelId="{6BED9911-58FE-403D-AA72-EB17CA89A6C7}" type="presParOf" srcId="{10A94801-0FF1-4DFC-851E-230C3BC62214}" destId="{0CF6C762-B25E-46BF-ACD1-34D8E240220E}" srcOrd="0" destOrd="0" presId="urn:microsoft.com/office/officeart/2005/8/layout/hProcess10"/>
    <dgm:cxn modelId="{4FB3EC30-8F69-4666-809E-DD0DFA8C17C9}" type="presParOf" srcId="{AD84A78A-5F19-4F68-995F-9F08B877AD22}" destId="{295408F2-0671-4F50-83B7-35CB67FA2186}" srcOrd="4" destOrd="0" presId="urn:microsoft.com/office/officeart/2005/8/layout/hProcess10"/>
    <dgm:cxn modelId="{A3154A80-38F7-476D-BC4D-028CE33D1A21}" type="presParOf" srcId="{295408F2-0671-4F50-83B7-35CB67FA2186}" destId="{4E91418C-4F30-4E60-BCB2-3587FA02E99B}" srcOrd="0" destOrd="0" presId="urn:microsoft.com/office/officeart/2005/8/layout/hProcess10"/>
    <dgm:cxn modelId="{A6C04D24-C1E1-4AD2-9235-960DAD2FE1F1}" type="presParOf" srcId="{295408F2-0671-4F50-83B7-35CB67FA2186}" destId="{67512D9C-9470-4896-83A8-5325786A37AF}" srcOrd="1" destOrd="0" presId="urn:microsoft.com/office/officeart/2005/8/layout/hProcess10"/>
    <dgm:cxn modelId="{1E4C8697-B599-406D-B780-5AD1EBA436CA}" type="presParOf" srcId="{AD84A78A-5F19-4F68-995F-9F08B877AD22}" destId="{93A7CE7D-08A1-4F7C-B0F9-BA5FAA3440A2}" srcOrd="5" destOrd="0" presId="urn:microsoft.com/office/officeart/2005/8/layout/hProcess10"/>
    <dgm:cxn modelId="{1C8FF96E-F794-4AFF-9E9C-D7DD3216B526}" type="presParOf" srcId="{93A7CE7D-08A1-4F7C-B0F9-BA5FAA3440A2}" destId="{1EA675C2-36BE-46EA-8D38-6CA8B9A77E6A}" srcOrd="0" destOrd="0" presId="urn:microsoft.com/office/officeart/2005/8/layout/hProcess10"/>
    <dgm:cxn modelId="{785293CF-32AE-4C40-BEBF-B757A7008FD5}" type="presParOf" srcId="{AD84A78A-5F19-4F68-995F-9F08B877AD22}" destId="{65B84F0D-06E7-451B-8E27-9BAD0297894A}" srcOrd="6" destOrd="0" presId="urn:microsoft.com/office/officeart/2005/8/layout/hProcess10"/>
    <dgm:cxn modelId="{46F34FEA-6592-431C-94FB-B5807B2CD30E}" type="presParOf" srcId="{65B84F0D-06E7-451B-8E27-9BAD0297894A}" destId="{E095A5DF-820C-4578-AEE5-E7A6ECCB1B76}" srcOrd="0" destOrd="0" presId="urn:microsoft.com/office/officeart/2005/8/layout/hProcess10"/>
    <dgm:cxn modelId="{1075A65F-B022-45BE-A0DA-1B19C5EBFC26}" type="presParOf" srcId="{65B84F0D-06E7-451B-8E27-9BAD0297894A}" destId="{F54A3D39-3692-4456-86D8-6179DBB65542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6121117-59AF-4B0D-84AA-405989F0EEC1}" type="doc">
      <dgm:prSet loTypeId="urn:microsoft.com/office/officeart/2011/layout/Picture Frame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2E5DA51E-6E11-4987-9365-3A6F53C4C930}">
      <dgm:prSet phldrT="[Text]"/>
      <dgm:spPr/>
      <dgm:t>
        <a:bodyPr/>
        <a:lstStyle/>
        <a:p>
          <a:r>
            <a:rPr lang="en-IN" dirty="0"/>
            <a:t>Sub heading one</a:t>
          </a:r>
        </a:p>
      </dgm:t>
    </dgm:pt>
    <dgm:pt modelId="{F870C6CB-4481-4738-AAA4-860C0ACC6207}" type="parTrans" cxnId="{3337F504-CAA3-49D2-8D00-E33E0CDEA38E}">
      <dgm:prSet/>
      <dgm:spPr/>
      <dgm:t>
        <a:bodyPr/>
        <a:lstStyle/>
        <a:p>
          <a:endParaRPr lang="en-IN"/>
        </a:p>
      </dgm:t>
    </dgm:pt>
    <dgm:pt modelId="{F0231CAB-0A23-467F-89F4-8369D403A1BE}" type="sibTrans" cxnId="{3337F504-CAA3-49D2-8D00-E33E0CDEA38E}">
      <dgm:prSet/>
      <dgm:spPr/>
      <dgm:t>
        <a:bodyPr/>
        <a:lstStyle/>
        <a:p>
          <a:endParaRPr lang="en-IN"/>
        </a:p>
      </dgm:t>
    </dgm:pt>
    <dgm:pt modelId="{18A075B6-30B2-4F61-82FD-C2AB26806BF5}">
      <dgm:prSet phldrT="[Text]"/>
      <dgm:spPr/>
      <dgm:t>
        <a:bodyPr/>
        <a:lstStyle/>
        <a:p>
          <a:r>
            <a:rPr lang="en-IN" dirty="0"/>
            <a:t>Sub heading two</a:t>
          </a:r>
        </a:p>
      </dgm:t>
    </dgm:pt>
    <dgm:pt modelId="{B804FE88-C12F-4166-B94D-8DBA5A84CD3B}" type="parTrans" cxnId="{EC2CFA17-AEC6-4117-8A2B-90EC655B8424}">
      <dgm:prSet/>
      <dgm:spPr/>
      <dgm:t>
        <a:bodyPr/>
        <a:lstStyle/>
        <a:p>
          <a:endParaRPr lang="en-IN"/>
        </a:p>
      </dgm:t>
    </dgm:pt>
    <dgm:pt modelId="{349775A8-7B15-4EA4-83D0-E9B272EDC79F}" type="sibTrans" cxnId="{EC2CFA17-AEC6-4117-8A2B-90EC655B8424}">
      <dgm:prSet/>
      <dgm:spPr/>
      <dgm:t>
        <a:bodyPr/>
        <a:lstStyle/>
        <a:p>
          <a:endParaRPr lang="en-IN"/>
        </a:p>
      </dgm:t>
    </dgm:pt>
    <dgm:pt modelId="{5B2D33E7-F91F-4792-81BE-6AA264A6A592}">
      <dgm:prSet phldrT="[Text]"/>
      <dgm:spPr/>
      <dgm:t>
        <a:bodyPr/>
        <a:lstStyle/>
        <a:p>
          <a:r>
            <a:rPr lang="en-IN" dirty="0"/>
            <a:t>Sub heading three</a:t>
          </a:r>
        </a:p>
      </dgm:t>
    </dgm:pt>
    <dgm:pt modelId="{7A1D3FAE-8FEB-4613-AC2E-C7B4EEA50BCF}" type="parTrans" cxnId="{C6FC16F7-5D2A-4D43-BAF1-D423FBCDF796}">
      <dgm:prSet/>
      <dgm:spPr/>
      <dgm:t>
        <a:bodyPr/>
        <a:lstStyle/>
        <a:p>
          <a:endParaRPr lang="en-IN"/>
        </a:p>
      </dgm:t>
    </dgm:pt>
    <dgm:pt modelId="{01BA331D-4A49-4451-AEEF-164BAE02826A}" type="sibTrans" cxnId="{C6FC16F7-5D2A-4D43-BAF1-D423FBCDF796}">
      <dgm:prSet/>
      <dgm:spPr/>
      <dgm:t>
        <a:bodyPr/>
        <a:lstStyle/>
        <a:p>
          <a:endParaRPr lang="en-IN"/>
        </a:p>
      </dgm:t>
    </dgm:pt>
    <dgm:pt modelId="{52BB1287-F7FE-4FF9-9678-9F10A9D1F1AA}">
      <dgm:prSet phldrT="[Text]"/>
      <dgm:spPr/>
      <dgm:t>
        <a:bodyPr/>
        <a:lstStyle/>
        <a:p>
          <a:r>
            <a:rPr lang="en-IN" dirty="0"/>
            <a:t>Sub heading four</a:t>
          </a:r>
        </a:p>
      </dgm:t>
    </dgm:pt>
    <dgm:pt modelId="{9A4E5006-51CF-446A-B925-E18D46936D1C}" type="parTrans" cxnId="{CCC97B8F-EA7C-4A9A-A902-D86F78596420}">
      <dgm:prSet/>
      <dgm:spPr/>
      <dgm:t>
        <a:bodyPr/>
        <a:lstStyle/>
        <a:p>
          <a:endParaRPr lang="en-IN"/>
        </a:p>
      </dgm:t>
    </dgm:pt>
    <dgm:pt modelId="{EF6CD3B6-835A-4D2C-B6C0-7A8157C52F0E}" type="sibTrans" cxnId="{CCC97B8F-EA7C-4A9A-A902-D86F78596420}">
      <dgm:prSet/>
      <dgm:spPr/>
      <dgm:t>
        <a:bodyPr/>
        <a:lstStyle/>
        <a:p>
          <a:endParaRPr lang="en-IN"/>
        </a:p>
      </dgm:t>
    </dgm:pt>
    <dgm:pt modelId="{2BEFF4AC-194F-48FF-8DD9-E42916BF0F56}">
      <dgm:prSet phldrT="[Text]"/>
      <dgm:spPr/>
      <dgm:t>
        <a:bodyPr/>
        <a:lstStyle/>
        <a:p>
          <a:r>
            <a:rPr lang="en-IN" dirty="0"/>
            <a:t>Sub heading five</a:t>
          </a:r>
        </a:p>
      </dgm:t>
    </dgm:pt>
    <dgm:pt modelId="{5CCA41C4-4BC1-47BA-B7B8-69A348BD457C}" type="parTrans" cxnId="{B8CF515C-B3F7-4864-BB8F-567C94323D8E}">
      <dgm:prSet/>
      <dgm:spPr/>
      <dgm:t>
        <a:bodyPr/>
        <a:lstStyle/>
        <a:p>
          <a:endParaRPr lang="en-IN"/>
        </a:p>
      </dgm:t>
    </dgm:pt>
    <dgm:pt modelId="{D8773E3E-1483-409D-9CFC-71CCC0860E82}" type="sibTrans" cxnId="{B8CF515C-B3F7-4864-BB8F-567C94323D8E}">
      <dgm:prSet/>
      <dgm:spPr/>
      <dgm:t>
        <a:bodyPr/>
        <a:lstStyle/>
        <a:p>
          <a:endParaRPr lang="en-IN"/>
        </a:p>
      </dgm:t>
    </dgm:pt>
    <dgm:pt modelId="{216BBA63-C482-4CAB-980F-C4AFF5320747}" type="pres">
      <dgm:prSet presAssocID="{96121117-59AF-4B0D-84AA-405989F0EEC1}" presName="Name0" presStyleCnt="0">
        <dgm:presLayoutVars>
          <dgm:chMax/>
          <dgm:chPref/>
          <dgm:dir/>
        </dgm:presLayoutVars>
      </dgm:prSet>
      <dgm:spPr/>
    </dgm:pt>
    <dgm:pt modelId="{874CBA71-33E8-43DE-82EC-D61B2DD73AC0}" type="pres">
      <dgm:prSet presAssocID="{2E5DA51E-6E11-4987-9365-3A6F53C4C930}" presName="composite" presStyleCnt="0"/>
      <dgm:spPr/>
    </dgm:pt>
    <dgm:pt modelId="{C2075BA4-B787-46D8-8DA8-7AF32F45CC06}" type="pres">
      <dgm:prSet presAssocID="{2E5DA51E-6E11-4987-9365-3A6F53C4C930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F6B1D250-561D-4A52-A210-BDFA6324EB74}" type="pres">
      <dgm:prSet presAssocID="{2E5DA51E-6E11-4987-9365-3A6F53C4C930}" presName="Accent1" presStyleLbl="parChTrans1D1" presStyleIdx="0" presStyleCnt="5"/>
      <dgm:spPr/>
    </dgm:pt>
    <dgm:pt modelId="{D810FCC4-D844-4A04-AC9A-5413B39EBC66}" type="pres">
      <dgm:prSet presAssocID="{2E5DA51E-6E11-4987-9365-3A6F53C4C930}" presName="Image" presStyleLbl="alignImgPlace1" presStyleIdx="0" presStyleCnt="5"/>
      <dgm:spPr/>
    </dgm:pt>
    <dgm:pt modelId="{3931B7AB-822B-4DAB-835C-09FF489A1558}" type="pres">
      <dgm:prSet presAssocID="{F0231CAB-0A23-467F-89F4-8369D403A1BE}" presName="sibTrans" presStyleCnt="0"/>
      <dgm:spPr/>
    </dgm:pt>
    <dgm:pt modelId="{291E25DF-37B6-41D1-AE6E-AFA77331D832}" type="pres">
      <dgm:prSet presAssocID="{18A075B6-30B2-4F61-82FD-C2AB26806BF5}" presName="composite" presStyleCnt="0"/>
      <dgm:spPr/>
    </dgm:pt>
    <dgm:pt modelId="{C4622A39-882C-4077-9CDB-DFAF1BAA90C9}" type="pres">
      <dgm:prSet presAssocID="{18A075B6-30B2-4F61-82FD-C2AB26806BF5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5947D354-233F-4D14-AEA9-EAB19985130C}" type="pres">
      <dgm:prSet presAssocID="{18A075B6-30B2-4F61-82FD-C2AB26806BF5}" presName="Accent1" presStyleLbl="parChTrans1D1" presStyleIdx="1" presStyleCnt="5"/>
      <dgm:spPr/>
    </dgm:pt>
    <dgm:pt modelId="{FCAC976B-FAC8-46A9-854F-2D2D50D6A744}" type="pres">
      <dgm:prSet presAssocID="{18A075B6-30B2-4F61-82FD-C2AB26806BF5}" presName="Image" presStyleLbl="alignImgPlace1" presStyleIdx="1" presStyleCnt="5" custLinFactNeighborX="918"/>
      <dgm:spPr/>
    </dgm:pt>
    <dgm:pt modelId="{8813E8DF-B43B-46EC-A62C-774DB0B68B87}" type="pres">
      <dgm:prSet presAssocID="{349775A8-7B15-4EA4-83D0-E9B272EDC79F}" presName="sibTrans" presStyleCnt="0"/>
      <dgm:spPr/>
    </dgm:pt>
    <dgm:pt modelId="{0CF45635-0EF3-4A67-BE5B-5AB06603402F}" type="pres">
      <dgm:prSet presAssocID="{5B2D33E7-F91F-4792-81BE-6AA264A6A592}" presName="composite" presStyleCnt="0"/>
      <dgm:spPr/>
    </dgm:pt>
    <dgm:pt modelId="{D6813403-BF3C-4AB6-A036-216D8BF54E16}" type="pres">
      <dgm:prSet presAssocID="{5B2D33E7-F91F-4792-81BE-6AA264A6A592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B5599412-42EE-4B0C-AEF4-398025D6FDBC}" type="pres">
      <dgm:prSet presAssocID="{5B2D33E7-F91F-4792-81BE-6AA264A6A592}" presName="Accent1" presStyleLbl="parChTrans1D1" presStyleIdx="2" presStyleCnt="5"/>
      <dgm:spPr/>
    </dgm:pt>
    <dgm:pt modelId="{0E974D4A-F7EA-41A9-815F-82CBDF4E9332}" type="pres">
      <dgm:prSet presAssocID="{5B2D33E7-F91F-4792-81BE-6AA264A6A592}" presName="Image" presStyleLbl="alignImgPlace1" presStyleIdx="2" presStyleCnt="5"/>
      <dgm:spPr/>
    </dgm:pt>
    <dgm:pt modelId="{66B670EF-9C8C-4F70-9BBA-B5A5FC78FD1A}" type="pres">
      <dgm:prSet presAssocID="{01BA331D-4A49-4451-AEEF-164BAE02826A}" presName="sibTrans" presStyleCnt="0"/>
      <dgm:spPr/>
    </dgm:pt>
    <dgm:pt modelId="{474B77A0-7B14-4356-B8F2-6750651EC987}" type="pres">
      <dgm:prSet presAssocID="{52BB1287-F7FE-4FF9-9678-9F10A9D1F1AA}" presName="composite" presStyleCnt="0"/>
      <dgm:spPr/>
    </dgm:pt>
    <dgm:pt modelId="{FA4B8A65-826C-4B46-83E8-093181F9DAAE}" type="pres">
      <dgm:prSet presAssocID="{52BB1287-F7FE-4FF9-9678-9F10A9D1F1AA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DC829B22-EBDF-4A66-BBD7-66F3BF110149}" type="pres">
      <dgm:prSet presAssocID="{52BB1287-F7FE-4FF9-9678-9F10A9D1F1AA}" presName="Accent1" presStyleLbl="parChTrans1D1" presStyleIdx="3" presStyleCnt="5"/>
      <dgm:spPr/>
    </dgm:pt>
    <dgm:pt modelId="{62BCCEBC-6E25-411C-8754-C0671E4A6B10}" type="pres">
      <dgm:prSet presAssocID="{52BB1287-F7FE-4FF9-9678-9F10A9D1F1AA}" presName="Image" presStyleLbl="alignImgPlace1" presStyleIdx="3" presStyleCnt="5"/>
      <dgm:spPr/>
    </dgm:pt>
    <dgm:pt modelId="{F827BC9A-3524-4F37-8B44-DFD967F70AB7}" type="pres">
      <dgm:prSet presAssocID="{EF6CD3B6-835A-4D2C-B6C0-7A8157C52F0E}" presName="sibTrans" presStyleCnt="0"/>
      <dgm:spPr/>
    </dgm:pt>
    <dgm:pt modelId="{259C0E59-3E85-4EC2-883E-DE2F18CE2D7A}" type="pres">
      <dgm:prSet presAssocID="{2BEFF4AC-194F-48FF-8DD9-E42916BF0F56}" presName="composite" presStyleCnt="0"/>
      <dgm:spPr/>
    </dgm:pt>
    <dgm:pt modelId="{122F4F3C-92B4-42B4-9698-D28EC9FE1BAB}" type="pres">
      <dgm:prSet presAssocID="{2BEFF4AC-194F-48FF-8DD9-E42916BF0F56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CC42D7BB-290C-4E63-A6A3-793AE976985D}" type="pres">
      <dgm:prSet presAssocID="{2BEFF4AC-194F-48FF-8DD9-E42916BF0F56}" presName="Accent1" presStyleLbl="parChTrans1D1" presStyleIdx="4" presStyleCnt="5"/>
      <dgm:spPr/>
    </dgm:pt>
    <dgm:pt modelId="{70BA070F-32A8-411F-B668-980DF2B509FD}" type="pres">
      <dgm:prSet presAssocID="{2BEFF4AC-194F-48FF-8DD9-E42916BF0F56}" presName="Image" presStyleLbl="alignImgPlace1" presStyleIdx="4" presStyleCnt="5"/>
      <dgm:spPr/>
    </dgm:pt>
  </dgm:ptLst>
  <dgm:cxnLst>
    <dgm:cxn modelId="{3337F504-CAA3-49D2-8D00-E33E0CDEA38E}" srcId="{96121117-59AF-4B0D-84AA-405989F0EEC1}" destId="{2E5DA51E-6E11-4987-9365-3A6F53C4C930}" srcOrd="0" destOrd="0" parTransId="{F870C6CB-4481-4738-AAA4-860C0ACC6207}" sibTransId="{F0231CAB-0A23-467F-89F4-8369D403A1BE}"/>
    <dgm:cxn modelId="{EC2CFA17-AEC6-4117-8A2B-90EC655B8424}" srcId="{96121117-59AF-4B0D-84AA-405989F0EEC1}" destId="{18A075B6-30B2-4F61-82FD-C2AB26806BF5}" srcOrd="1" destOrd="0" parTransId="{B804FE88-C12F-4166-B94D-8DBA5A84CD3B}" sibTransId="{349775A8-7B15-4EA4-83D0-E9B272EDC79F}"/>
    <dgm:cxn modelId="{B8CF515C-B3F7-4864-BB8F-567C94323D8E}" srcId="{96121117-59AF-4B0D-84AA-405989F0EEC1}" destId="{2BEFF4AC-194F-48FF-8DD9-E42916BF0F56}" srcOrd="4" destOrd="0" parTransId="{5CCA41C4-4BC1-47BA-B7B8-69A348BD457C}" sibTransId="{D8773E3E-1483-409D-9CFC-71CCC0860E82}"/>
    <dgm:cxn modelId="{FD4E8653-057A-44B5-94DE-D06488E33D3E}" type="presOf" srcId="{5B2D33E7-F91F-4792-81BE-6AA264A6A592}" destId="{D6813403-BF3C-4AB6-A036-216D8BF54E16}" srcOrd="0" destOrd="0" presId="urn:microsoft.com/office/officeart/2011/layout/Picture Frame"/>
    <dgm:cxn modelId="{6993CD53-B89C-4575-9523-01381742BAF7}" type="presOf" srcId="{96121117-59AF-4B0D-84AA-405989F0EEC1}" destId="{216BBA63-C482-4CAB-980F-C4AFF5320747}" srcOrd="0" destOrd="0" presId="urn:microsoft.com/office/officeart/2011/layout/Picture Frame"/>
    <dgm:cxn modelId="{A6340F55-B6DB-4292-96D3-5D1178C94A36}" type="presOf" srcId="{52BB1287-F7FE-4FF9-9678-9F10A9D1F1AA}" destId="{FA4B8A65-826C-4B46-83E8-093181F9DAAE}" srcOrd="0" destOrd="0" presId="urn:microsoft.com/office/officeart/2011/layout/Picture Frame"/>
    <dgm:cxn modelId="{29C59382-5704-429E-8F21-610FA2CF6F60}" type="presOf" srcId="{2E5DA51E-6E11-4987-9365-3A6F53C4C930}" destId="{C2075BA4-B787-46D8-8DA8-7AF32F45CC06}" srcOrd="0" destOrd="0" presId="urn:microsoft.com/office/officeart/2011/layout/Picture Frame"/>
    <dgm:cxn modelId="{CCC97B8F-EA7C-4A9A-A902-D86F78596420}" srcId="{96121117-59AF-4B0D-84AA-405989F0EEC1}" destId="{52BB1287-F7FE-4FF9-9678-9F10A9D1F1AA}" srcOrd="3" destOrd="0" parTransId="{9A4E5006-51CF-446A-B925-E18D46936D1C}" sibTransId="{EF6CD3B6-835A-4D2C-B6C0-7A8157C52F0E}"/>
    <dgm:cxn modelId="{DFBF56A7-020C-4955-86EF-8A02F3769D4D}" type="presOf" srcId="{2BEFF4AC-194F-48FF-8DD9-E42916BF0F56}" destId="{122F4F3C-92B4-42B4-9698-D28EC9FE1BAB}" srcOrd="0" destOrd="0" presId="urn:microsoft.com/office/officeart/2011/layout/Picture Frame"/>
    <dgm:cxn modelId="{C6FC16F7-5D2A-4D43-BAF1-D423FBCDF796}" srcId="{96121117-59AF-4B0D-84AA-405989F0EEC1}" destId="{5B2D33E7-F91F-4792-81BE-6AA264A6A592}" srcOrd="2" destOrd="0" parTransId="{7A1D3FAE-8FEB-4613-AC2E-C7B4EEA50BCF}" sibTransId="{01BA331D-4A49-4451-AEEF-164BAE02826A}"/>
    <dgm:cxn modelId="{D19A6EFC-6965-40D7-9F30-659F104F67EE}" type="presOf" srcId="{18A075B6-30B2-4F61-82FD-C2AB26806BF5}" destId="{C4622A39-882C-4077-9CDB-DFAF1BAA90C9}" srcOrd="0" destOrd="0" presId="urn:microsoft.com/office/officeart/2011/layout/Picture Frame"/>
    <dgm:cxn modelId="{2978D026-A947-41A7-9288-128C925E6E53}" type="presParOf" srcId="{216BBA63-C482-4CAB-980F-C4AFF5320747}" destId="{874CBA71-33E8-43DE-82EC-D61B2DD73AC0}" srcOrd="0" destOrd="0" presId="urn:microsoft.com/office/officeart/2011/layout/Picture Frame"/>
    <dgm:cxn modelId="{9B3BED33-B506-4ACF-BEA1-4BBF8B9BB9BC}" type="presParOf" srcId="{874CBA71-33E8-43DE-82EC-D61B2DD73AC0}" destId="{C2075BA4-B787-46D8-8DA8-7AF32F45CC06}" srcOrd="0" destOrd="0" presId="urn:microsoft.com/office/officeart/2011/layout/Picture Frame"/>
    <dgm:cxn modelId="{3697EAEC-F213-49F6-9A65-2FD7949ADE3A}" type="presParOf" srcId="{874CBA71-33E8-43DE-82EC-D61B2DD73AC0}" destId="{F6B1D250-561D-4A52-A210-BDFA6324EB74}" srcOrd="1" destOrd="0" presId="urn:microsoft.com/office/officeart/2011/layout/Picture Frame"/>
    <dgm:cxn modelId="{5FB6E292-0AFC-4479-829F-003CBE6A0CBE}" type="presParOf" srcId="{874CBA71-33E8-43DE-82EC-D61B2DD73AC0}" destId="{D810FCC4-D844-4A04-AC9A-5413B39EBC66}" srcOrd="2" destOrd="0" presId="urn:microsoft.com/office/officeart/2011/layout/Picture Frame"/>
    <dgm:cxn modelId="{FE49491C-613E-4BA4-8CD6-D811EA722C4C}" type="presParOf" srcId="{216BBA63-C482-4CAB-980F-C4AFF5320747}" destId="{3931B7AB-822B-4DAB-835C-09FF489A1558}" srcOrd="1" destOrd="0" presId="urn:microsoft.com/office/officeart/2011/layout/Picture Frame"/>
    <dgm:cxn modelId="{DBD6C40D-4FE3-4189-9197-CAF17238AE12}" type="presParOf" srcId="{216BBA63-C482-4CAB-980F-C4AFF5320747}" destId="{291E25DF-37B6-41D1-AE6E-AFA77331D832}" srcOrd="2" destOrd="0" presId="urn:microsoft.com/office/officeart/2011/layout/Picture Frame"/>
    <dgm:cxn modelId="{8EDB61B5-210D-4638-9FA3-8FFF403C8735}" type="presParOf" srcId="{291E25DF-37B6-41D1-AE6E-AFA77331D832}" destId="{C4622A39-882C-4077-9CDB-DFAF1BAA90C9}" srcOrd="0" destOrd="0" presId="urn:microsoft.com/office/officeart/2011/layout/Picture Frame"/>
    <dgm:cxn modelId="{B67FB31B-A218-44BC-8F0A-C76CA064DB93}" type="presParOf" srcId="{291E25DF-37B6-41D1-AE6E-AFA77331D832}" destId="{5947D354-233F-4D14-AEA9-EAB19985130C}" srcOrd="1" destOrd="0" presId="urn:microsoft.com/office/officeart/2011/layout/Picture Frame"/>
    <dgm:cxn modelId="{745CF03D-DEE3-4CC8-976C-784702FE4EAE}" type="presParOf" srcId="{291E25DF-37B6-41D1-AE6E-AFA77331D832}" destId="{FCAC976B-FAC8-46A9-854F-2D2D50D6A744}" srcOrd="2" destOrd="0" presId="urn:microsoft.com/office/officeart/2011/layout/Picture Frame"/>
    <dgm:cxn modelId="{8A803673-330A-4D29-8D73-E9C663A62174}" type="presParOf" srcId="{216BBA63-C482-4CAB-980F-C4AFF5320747}" destId="{8813E8DF-B43B-46EC-A62C-774DB0B68B87}" srcOrd="3" destOrd="0" presId="urn:microsoft.com/office/officeart/2011/layout/Picture Frame"/>
    <dgm:cxn modelId="{11860C68-8660-4EA8-977D-9B99DF56FD93}" type="presParOf" srcId="{216BBA63-C482-4CAB-980F-C4AFF5320747}" destId="{0CF45635-0EF3-4A67-BE5B-5AB06603402F}" srcOrd="4" destOrd="0" presId="urn:microsoft.com/office/officeart/2011/layout/Picture Frame"/>
    <dgm:cxn modelId="{800AD498-DABC-4470-9B93-B6CB0B6D511F}" type="presParOf" srcId="{0CF45635-0EF3-4A67-BE5B-5AB06603402F}" destId="{D6813403-BF3C-4AB6-A036-216D8BF54E16}" srcOrd="0" destOrd="0" presId="urn:microsoft.com/office/officeart/2011/layout/Picture Frame"/>
    <dgm:cxn modelId="{98DB955F-9FA4-4D4A-A4CB-0D192365D0FE}" type="presParOf" srcId="{0CF45635-0EF3-4A67-BE5B-5AB06603402F}" destId="{B5599412-42EE-4B0C-AEF4-398025D6FDBC}" srcOrd="1" destOrd="0" presId="urn:microsoft.com/office/officeart/2011/layout/Picture Frame"/>
    <dgm:cxn modelId="{AB3B2565-7C68-4C8C-BC8E-42D77D075E4B}" type="presParOf" srcId="{0CF45635-0EF3-4A67-BE5B-5AB06603402F}" destId="{0E974D4A-F7EA-41A9-815F-82CBDF4E9332}" srcOrd="2" destOrd="0" presId="urn:microsoft.com/office/officeart/2011/layout/Picture Frame"/>
    <dgm:cxn modelId="{B24593A6-1C4B-4143-BE8A-CD0EB065F077}" type="presParOf" srcId="{216BBA63-C482-4CAB-980F-C4AFF5320747}" destId="{66B670EF-9C8C-4F70-9BBA-B5A5FC78FD1A}" srcOrd="5" destOrd="0" presId="urn:microsoft.com/office/officeart/2011/layout/Picture Frame"/>
    <dgm:cxn modelId="{105BC20E-CC50-48A6-8B68-C439FE06C392}" type="presParOf" srcId="{216BBA63-C482-4CAB-980F-C4AFF5320747}" destId="{474B77A0-7B14-4356-B8F2-6750651EC987}" srcOrd="6" destOrd="0" presId="urn:microsoft.com/office/officeart/2011/layout/Picture Frame"/>
    <dgm:cxn modelId="{1FD54436-8D94-4F31-A228-BC309B7953C6}" type="presParOf" srcId="{474B77A0-7B14-4356-B8F2-6750651EC987}" destId="{FA4B8A65-826C-4B46-83E8-093181F9DAAE}" srcOrd="0" destOrd="0" presId="urn:microsoft.com/office/officeart/2011/layout/Picture Frame"/>
    <dgm:cxn modelId="{AA0312DB-452D-43A4-BAF6-0DDB98607A2E}" type="presParOf" srcId="{474B77A0-7B14-4356-B8F2-6750651EC987}" destId="{DC829B22-EBDF-4A66-BBD7-66F3BF110149}" srcOrd="1" destOrd="0" presId="urn:microsoft.com/office/officeart/2011/layout/Picture Frame"/>
    <dgm:cxn modelId="{E1F07C79-859E-400A-A86B-D77F8EE8083B}" type="presParOf" srcId="{474B77A0-7B14-4356-B8F2-6750651EC987}" destId="{62BCCEBC-6E25-411C-8754-C0671E4A6B10}" srcOrd="2" destOrd="0" presId="urn:microsoft.com/office/officeart/2011/layout/Picture Frame"/>
    <dgm:cxn modelId="{093449D0-3A1C-4E6A-81A0-827F8E38BD03}" type="presParOf" srcId="{216BBA63-C482-4CAB-980F-C4AFF5320747}" destId="{F827BC9A-3524-4F37-8B44-DFD967F70AB7}" srcOrd="7" destOrd="0" presId="urn:microsoft.com/office/officeart/2011/layout/Picture Frame"/>
    <dgm:cxn modelId="{D1E8D13C-AFAA-44B1-B30C-DC5D8EE8DBC2}" type="presParOf" srcId="{216BBA63-C482-4CAB-980F-C4AFF5320747}" destId="{259C0E59-3E85-4EC2-883E-DE2F18CE2D7A}" srcOrd="8" destOrd="0" presId="urn:microsoft.com/office/officeart/2011/layout/Picture Frame"/>
    <dgm:cxn modelId="{FC76AD2A-B738-41C9-9741-E086A860D7C7}" type="presParOf" srcId="{259C0E59-3E85-4EC2-883E-DE2F18CE2D7A}" destId="{122F4F3C-92B4-42B4-9698-D28EC9FE1BAB}" srcOrd="0" destOrd="0" presId="urn:microsoft.com/office/officeart/2011/layout/Picture Frame"/>
    <dgm:cxn modelId="{A808CB3E-2663-433A-B500-F72A73D36F30}" type="presParOf" srcId="{259C0E59-3E85-4EC2-883E-DE2F18CE2D7A}" destId="{CC42D7BB-290C-4E63-A6A3-793AE976985D}" srcOrd="1" destOrd="0" presId="urn:microsoft.com/office/officeart/2011/layout/Picture Frame"/>
    <dgm:cxn modelId="{FE0FFD8A-C7C4-4C2A-AF75-E4D0CCD14670}" type="presParOf" srcId="{259C0E59-3E85-4EC2-883E-DE2F18CE2D7A}" destId="{70BA070F-32A8-411F-B668-980DF2B509FD}" srcOrd="2" destOrd="0" presId="urn:microsoft.com/office/officeart/2011/layout/Picture Fram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A0B6DC2-2612-4F61-9D37-F88219350102}" type="doc">
      <dgm:prSet loTypeId="urn:microsoft.com/office/officeart/2011/layout/RadialPictureList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6125EB5E-D4AD-4C97-8185-13F70F44AEAE}">
      <dgm:prSet phldrT="[Text]" custT="1"/>
      <dgm:spPr/>
      <dgm:t>
        <a:bodyPr/>
        <a:lstStyle/>
        <a:p>
          <a:r>
            <a:rPr lang="en-IN" sz="2400">
              <a:solidFill>
                <a:schemeClr val="bg1"/>
              </a:solidFill>
              <a:latin typeface="Calibre Medium" panose="020B0603030202060203"/>
            </a:rPr>
            <a:t>Sub heading</a:t>
          </a:r>
          <a:endParaRPr lang="en-IN" sz="2400" dirty="0">
            <a:solidFill>
              <a:schemeClr val="bg1"/>
            </a:solidFill>
            <a:latin typeface="Calibre Medium" panose="020B0603030202060203"/>
          </a:endParaRPr>
        </a:p>
      </dgm:t>
    </dgm:pt>
    <dgm:pt modelId="{1B9990CC-1F47-4416-86B3-8C1935127233}" type="parTrans" cxnId="{B1F20E01-9753-48FB-9DCE-AFC4C2900A99}">
      <dgm:prSet/>
      <dgm:spPr/>
      <dgm:t>
        <a:bodyPr/>
        <a:lstStyle/>
        <a:p>
          <a:endParaRPr lang="en-IN"/>
        </a:p>
      </dgm:t>
    </dgm:pt>
    <dgm:pt modelId="{2F143392-7B29-428D-9DC3-DEEF8D4A28D0}" type="sibTrans" cxnId="{B1F20E01-9753-48FB-9DCE-AFC4C2900A99}">
      <dgm:prSet/>
      <dgm:spPr/>
      <dgm:t>
        <a:bodyPr/>
        <a:lstStyle/>
        <a:p>
          <a:endParaRPr lang="en-IN"/>
        </a:p>
      </dgm:t>
    </dgm:pt>
    <dgm:pt modelId="{2A1134D8-118B-45B8-9EA4-397884824C9D}">
      <dgm:prSet phldrT="[Text]" custT="1"/>
      <dgm:spPr/>
      <dgm:t>
        <a:bodyPr/>
        <a:lstStyle/>
        <a:p>
          <a:r>
            <a:rPr lang="en-IN" sz="2000" dirty="0">
              <a:solidFill>
                <a:schemeClr val="bg1"/>
              </a:solidFill>
              <a:latin typeface="Calibre Medium" panose="020B0603030202060203"/>
            </a:rPr>
            <a:t>Place sub heading description here</a:t>
          </a:r>
        </a:p>
      </dgm:t>
    </dgm:pt>
    <dgm:pt modelId="{B8DCEEB4-084F-4B10-B817-9DB3CCB53F9A}" type="parTrans" cxnId="{B4A4F618-8A35-4BC5-A6A4-AECD1F548987}">
      <dgm:prSet/>
      <dgm:spPr/>
      <dgm:t>
        <a:bodyPr/>
        <a:lstStyle/>
        <a:p>
          <a:endParaRPr lang="en-IN"/>
        </a:p>
      </dgm:t>
    </dgm:pt>
    <dgm:pt modelId="{C5F93CD0-6BC0-4BEA-8758-26790705A9C3}" type="sibTrans" cxnId="{B4A4F618-8A35-4BC5-A6A4-AECD1F548987}">
      <dgm:prSet/>
      <dgm:spPr/>
      <dgm:t>
        <a:bodyPr/>
        <a:lstStyle/>
        <a:p>
          <a:endParaRPr lang="en-IN"/>
        </a:p>
      </dgm:t>
    </dgm:pt>
    <dgm:pt modelId="{7FC60675-E875-484D-B23D-338BA6002A5A}">
      <dgm:prSet phldrT="[Text]" custT="1"/>
      <dgm:spPr/>
      <dgm:t>
        <a:bodyPr/>
        <a:lstStyle/>
        <a:p>
          <a:r>
            <a:rPr lang="en-IN" sz="2000">
              <a:solidFill>
                <a:schemeClr val="bg1"/>
              </a:solidFill>
              <a:latin typeface="Calibre Medium" panose="020B0603030202060203"/>
            </a:rPr>
            <a:t>Place sub heading description here</a:t>
          </a:r>
          <a:endParaRPr lang="en-IN" sz="2000" dirty="0">
            <a:solidFill>
              <a:schemeClr val="bg1"/>
            </a:solidFill>
            <a:latin typeface="Calibre Medium" panose="020B0603030202060203"/>
          </a:endParaRPr>
        </a:p>
      </dgm:t>
    </dgm:pt>
    <dgm:pt modelId="{FBA588D7-1A16-48FE-843F-D13624A95383}" type="parTrans" cxnId="{E21E4E40-78E2-47AC-9EDE-0EAEA473C8EE}">
      <dgm:prSet/>
      <dgm:spPr/>
      <dgm:t>
        <a:bodyPr/>
        <a:lstStyle/>
        <a:p>
          <a:endParaRPr lang="en-IN"/>
        </a:p>
      </dgm:t>
    </dgm:pt>
    <dgm:pt modelId="{FB80C742-A4FD-455F-9D0C-143A62236408}" type="sibTrans" cxnId="{E21E4E40-78E2-47AC-9EDE-0EAEA473C8EE}">
      <dgm:prSet/>
      <dgm:spPr/>
      <dgm:t>
        <a:bodyPr/>
        <a:lstStyle/>
        <a:p>
          <a:endParaRPr lang="en-IN"/>
        </a:p>
      </dgm:t>
    </dgm:pt>
    <dgm:pt modelId="{543FD0C8-8864-4780-9183-19C2CEE92A4C}">
      <dgm:prSet phldrT="[Text]" custT="1"/>
      <dgm:spPr/>
      <dgm:t>
        <a:bodyPr/>
        <a:lstStyle/>
        <a:p>
          <a:r>
            <a:rPr lang="en-IN" sz="2000">
              <a:solidFill>
                <a:schemeClr val="bg1"/>
              </a:solidFill>
              <a:latin typeface="Calibre Medium" panose="020B0603030202060203"/>
            </a:rPr>
            <a:t>Place sub heading description here</a:t>
          </a:r>
          <a:endParaRPr lang="en-IN" sz="2000" dirty="0">
            <a:solidFill>
              <a:schemeClr val="bg1"/>
            </a:solidFill>
            <a:latin typeface="Calibre Medium" panose="020B0603030202060203"/>
          </a:endParaRPr>
        </a:p>
      </dgm:t>
    </dgm:pt>
    <dgm:pt modelId="{4B209707-441B-4390-A38F-7BB028C8DEE3}" type="sibTrans" cxnId="{0F168128-2E19-47F9-AF4D-E672CA39FA63}">
      <dgm:prSet/>
      <dgm:spPr/>
      <dgm:t>
        <a:bodyPr/>
        <a:lstStyle/>
        <a:p>
          <a:endParaRPr lang="en-IN"/>
        </a:p>
      </dgm:t>
    </dgm:pt>
    <dgm:pt modelId="{59027928-0E21-4A5D-884A-A53E16015B5B}" type="parTrans" cxnId="{0F168128-2E19-47F9-AF4D-E672CA39FA63}">
      <dgm:prSet/>
      <dgm:spPr/>
      <dgm:t>
        <a:bodyPr/>
        <a:lstStyle/>
        <a:p>
          <a:endParaRPr lang="en-IN"/>
        </a:p>
      </dgm:t>
    </dgm:pt>
    <dgm:pt modelId="{06058ACA-B23D-47DE-B3D7-06AFA9429036}" type="pres">
      <dgm:prSet presAssocID="{0A0B6DC2-2612-4F61-9D37-F88219350102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270F8159-F9BA-4C41-88EA-54F711CAF4D3}" type="pres">
      <dgm:prSet presAssocID="{6125EB5E-D4AD-4C97-8185-13F70F44AEAE}" presName="Parent" presStyleLbl="node1" presStyleIdx="0" presStyleCnt="2">
        <dgm:presLayoutVars>
          <dgm:chMax val="4"/>
          <dgm:chPref val="3"/>
        </dgm:presLayoutVars>
      </dgm:prSet>
      <dgm:spPr/>
    </dgm:pt>
    <dgm:pt modelId="{C4EBB2B5-91CF-45AF-9729-D456C9A18B7B}" type="pres">
      <dgm:prSet presAssocID="{2A1134D8-118B-45B8-9EA4-397884824C9D}" presName="Accent" presStyleLbl="node1" presStyleIdx="1" presStyleCnt="2"/>
      <dgm:spPr/>
    </dgm:pt>
    <dgm:pt modelId="{52A9ABD8-E890-4A03-8806-17412E6EAB12}" type="pres">
      <dgm:prSet presAssocID="{2A1134D8-118B-45B8-9EA4-397884824C9D}" presName="Image1" presStyleLbl="fgImgPlace1" presStyleIdx="0" presStyleCnt="3"/>
      <dgm:spPr/>
    </dgm:pt>
    <dgm:pt modelId="{E85605D8-0F1D-4DCF-981C-B352496DC70A}" type="pres">
      <dgm:prSet presAssocID="{2A1134D8-118B-45B8-9EA4-397884824C9D}" presName="Child1" presStyleLbl="revTx" presStyleIdx="0" presStyleCnt="3" custScaleX="239460" custScaleY="44193" custLinFactNeighborX="69092" custLinFactNeighborY="-11632">
        <dgm:presLayoutVars>
          <dgm:chMax val="0"/>
          <dgm:chPref val="0"/>
          <dgm:bulletEnabled val="1"/>
        </dgm:presLayoutVars>
      </dgm:prSet>
      <dgm:spPr/>
    </dgm:pt>
    <dgm:pt modelId="{6BC48ADF-54B8-4C6F-A364-E9697469EF0A}" type="pres">
      <dgm:prSet presAssocID="{543FD0C8-8864-4780-9183-19C2CEE92A4C}" presName="Image2" presStyleCnt="0"/>
      <dgm:spPr/>
    </dgm:pt>
    <dgm:pt modelId="{9DFD6B40-F336-4ED2-9FF7-4F3D882621FA}" type="pres">
      <dgm:prSet presAssocID="{543FD0C8-8864-4780-9183-19C2CEE92A4C}" presName="Image" presStyleLbl="fgImgPlace1" presStyleIdx="1" presStyleCnt="3"/>
      <dgm:spPr/>
    </dgm:pt>
    <dgm:pt modelId="{1DF9ED81-4399-4908-AFEB-283AA2B873EA}" type="pres">
      <dgm:prSet presAssocID="{543FD0C8-8864-4780-9183-19C2CEE92A4C}" presName="Child2" presStyleLbl="revTx" presStyleIdx="1" presStyleCnt="3" custScaleX="239460" custScaleY="44193" custLinFactNeighborX="69092" custLinFactNeighborY="-11632">
        <dgm:presLayoutVars>
          <dgm:chMax val="0"/>
          <dgm:chPref val="0"/>
          <dgm:bulletEnabled val="1"/>
        </dgm:presLayoutVars>
      </dgm:prSet>
      <dgm:spPr/>
    </dgm:pt>
    <dgm:pt modelId="{8B32D04F-F574-46BC-9544-CBA3E9D7C456}" type="pres">
      <dgm:prSet presAssocID="{7FC60675-E875-484D-B23D-338BA6002A5A}" presName="Image3" presStyleCnt="0"/>
      <dgm:spPr/>
    </dgm:pt>
    <dgm:pt modelId="{82883950-E135-4B82-B22A-586FCC722FB2}" type="pres">
      <dgm:prSet presAssocID="{7FC60675-E875-484D-B23D-338BA6002A5A}" presName="Image" presStyleLbl="fgImgPlace1" presStyleIdx="2" presStyleCnt="3"/>
      <dgm:spPr/>
    </dgm:pt>
    <dgm:pt modelId="{D2BFB25F-58E2-44AA-8B35-D410C4F7F6B8}" type="pres">
      <dgm:prSet presAssocID="{7FC60675-E875-484D-B23D-338BA6002A5A}" presName="Child3" presStyleLbl="revTx" presStyleIdx="2" presStyleCnt="3" custScaleX="239460" custScaleY="44193" custLinFactNeighborX="69092" custLinFactNeighborY="-11632">
        <dgm:presLayoutVars>
          <dgm:chMax val="0"/>
          <dgm:chPref val="0"/>
          <dgm:bulletEnabled val="1"/>
        </dgm:presLayoutVars>
      </dgm:prSet>
      <dgm:spPr/>
    </dgm:pt>
  </dgm:ptLst>
  <dgm:cxnLst>
    <dgm:cxn modelId="{B1F20E01-9753-48FB-9DCE-AFC4C2900A99}" srcId="{0A0B6DC2-2612-4F61-9D37-F88219350102}" destId="{6125EB5E-D4AD-4C97-8185-13F70F44AEAE}" srcOrd="0" destOrd="0" parTransId="{1B9990CC-1F47-4416-86B3-8C1935127233}" sibTransId="{2F143392-7B29-428D-9DC3-DEEF8D4A28D0}"/>
    <dgm:cxn modelId="{B4A4F618-8A35-4BC5-A6A4-AECD1F548987}" srcId="{6125EB5E-D4AD-4C97-8185-13F70F44AEAE}" destId="{2A1134D8-118B-45B8-9EA4-397884824C9D}" srcOrd="0" destOrd="0" parTransId="{B8DCEEB4-084F-4B10-B817-9DB3CCB53F9A}" sibTransId="{C5F93CD0-6BC0-4BEA-8758-26790705A9C3}"/>
    <dgm:cxn modelId="{0F168128-2E19-47F9-AF4D-E672CA39FA63}" srcId="{6125EB5E-D4AD-4C97-8185-13F70F44AEAE}" destId="{543FD0C8-8864-4780-9183-19C2CEE92A4C}" srcOrd="1" destOrd="0" parTransId="{59027928-0E21-4A5D-884A-A53E16015B5B}" sibTransId="{4B209707-441B-4390-A38F-7BB028C8DEE3}"/>
    <dgm:cxn modelId="{E21E4E40-78E2-47AC-9EDE-0EAEA473C8EE}" srcId="{6125EB5E-D4AD-4C97-8185-13F70F44AEAE}" destId="{7FC60675-E875-484D-B23D-338BA6002A5A}" srcOrd="2" destOrd="0" parTransId="{FBA588D7-1A16-48FE-843F-D13624A95383}" sibTransId="{FB80C742-A4FD-455F-9D0C-143A62236408}"/>
    <dgm:cxn modelId="{0B8BF646-B0AB-4F5B-9F84-72667362D8D1}" type="presOf" srcId="{2A1134D8-118B-45B8-9EA4-397884824C9D}" destId="{E85605D8-0F1D-4DCF-981C-B352496DC70A}" srcOrd="0" destOrd="0" presId="urn:microsoft.com/office/officeart/2011/layout/RadialPictureList"/>
    <dgm:cxn modelId="{B23DCB6B-D8E7-47CD-8D0D-88BFA43E8C14}" type="presOf" srcId="{7FC60675-E875-484D-B23D-338BA6002A5A}" destId="{D2BFB25F-58E2-44AA-8B35-D410C4F7F6B8}" srcOrd="0" destOrd="0" presId="urn:microsoft.com/office/officeart/2011/layout/RadialPictureList"/>
    <dgm:cxn modelId="{AA7E0D51-4AB7-4118-8611-727D3477282E}" type="presOf" srcId="{0A0B6DC2-2612-4F61-9D37-F88219350102}" destId="{06058ACA-B23D-47DE-B3D7-06AFA9429036}" srcOrd="0" destOrd="0" presId="urn:microsoft.com/office/officeart/2011/layout/RadialPictureList"/>
    <dgm:cxn modelId="{10317472-F38B-46E9-8AA0-EA081B010755}" type="presOf" srcId="{6125EB5E-D4AD-4C97-8185-13F70F44AEAE}" destId="{270F8159-F9BA-4C41-88EA-54F711CAF4D3}" srcOrd="0" destOrd="0" presId="urn:microsoft.com/office/officeart/2011/layout/RadialPictureList"/>
    <dgm:cxn modelId="{035A2BFA-4052-49F4-BA55-03BCCD4F982E}" type="presOf" srcId="{543FD0C8-8864-4780-9183-19C2CEE92A4C}" destId="{1DF9ED81-4399-4908-AFEB-283AA2B873EA}" srcOrd="0" destOrd="0" presId="urn:microsoft.com/office/officeart/2011/layout/RadialPictureList"/>
    <dgm:cxn modelId="{4B861CB6-98B1-4A1F-A28C-70901EFDFE55}" type="presParOf" srcId="{06058ACA-B23D-47DE-B3D7-06AFA9429036}" destId="{270F8159-F9BA-4C41-88EA-54F711CAF4D3}" srcOrd="0" destOrd="0" presId="urn:microsoft.com/office/officeart/2011/layout/RadialPictureList"/>
    <dgm:cxn modelId="{61E5C862-FBE1-45E4-AB0E-5ABDB78542C8}" type="presParOf" srcId="{06058ACA-B23D-47DE-B3D7-06AFA9429036}" destId="{C4EBB2B5-91CF-45AF-9729-D456C9A18B7B}" srcOrd="1" destOrd="0" presId="urn:microsoft.com/office/officeart/2011/layout/RadialPictureList"/>
    <dgm:cxn modelId="{1FE002E8-00AF-4AB2-8070-D3849A08FDCF}" type="presParOf" srcId="{06058ACA-B23D-47DE-B3D7-06AFA9429036}" destId="{52A9ABD8-E890-4A03-8806-17412E6EAB12}" srcOrd="2" destOrd="0" presId="urn:microsoft.com/office/officeart/2011/layout/RadialPictureList"/>
    <dgm:cxn modelId="{8C573838-F07C-428D-9D45-3FA3A175C0EA}" type="presParOf" srcId="{06058ACA-B23D-47DE-B3D7-06AFA9429036}" destId="{E85605D8-0F1D-4DCF-981C-B352496DC70A}" srcOrd="3" destOrd="0" presId="urn:microsoft.com/office/officeart/2011/layout/RadialPictureList"/>
    <dgm:cxn modelId="{CB9B0804-8BCA-4793-8B1B-6C00DCBAB5DC}" type="presParOf" srcId="{06058ACA-B23D-47DE-B3D7-06AFA9429036}" destId="{6BC48ADF-54B8-4C6F-A364-E9697469EF0A}" srcOrd="4" destOrd="0" presId="urn:microsoft.com/office/officeart/2011/layout/RadialPictureList"/>
    <dgm:cxn modelId="{AA449F0F-ADDC-4A01-B6CD-8C9AC7169B8F}" type="presParOf" srcId="{6BC48ADF-54B8-4C6F-A364-E9697469EF0A}" destId="{9DFD6B40-F336-4ED2-9FF7-4F3D882621FA}" srcOrd="0" destOrd="0" presId="urn:microsoft.com/office/officeart/2011/layout/RadialPictureList"/>
    <dgm:cxn modelId="{8E410B84-1486-4F7E-B3D4-B19CA28BF22D}" type="presParOf" srcId="{06058ACA-B23D-47DE-B3D7-06AFA9429036}" destId="{1DF9ED81-4399-4908-AFEB-283AA2B873EA}" srcOrd="5" destOrd="0" presId="urn:microsoft.com/office/officeart/2011/layout/RadialPictureList"/>
    <dgm:cxn modelId="{529E8C9C-35EA-4612-BBA2-1997766B28E5}" type="presParOf" srcId="{06058ACA-B23D-47DE-B3D7-06AFA9429036}" destId="{8B32D04F-F574-46BC-9544-CBA3E9D7C456}" srcOrd="6" destOrd="0" presId="urn:microsoft.com/office/officeart/2011/layout/RadialPictureList"/>
    <dgm:cxn modelId="{71170C02-152C-462C-8540-1749FE1664CE}" type="presParOf" srcId="{8B32D04F-F574-46BC-9544-CBA3E9D7C456}" destId="{82883950-E135-4B82-B22A-586FCC722FB2}" srcOrd="0" destOrd="0" presId="urn:microsoft.com/office/officeart/2011/layout/RadialPictureList"/>
    <dgm:cxn modelId="{969D952F-685F-44AF-B0DA-7910070FF76A}" type="presParOf" srcId="{06058ACA-B23D-47DE-B3D7-06AFA9429036}" destId="{D2BFB25F-58E2-44AA-8B35-D410C4F7F6B8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841AE0-A86D-4FDE-9FED-2646F0C550AA}">
      <dsp:nvSpPr>
        <dsp:cNvPr id="0" name=""/>
        <dsp:cNvSpPr/>
      </dsp:nvSpPr>
      <dsp:spPr>
        <a:xfrm rot="5400000">
          <a:off x="-242057" y="242057"/>
          <a:ext cx="1613714" cy="112959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/>
            <a:t>Sub Heading</a:t>
          </a:r>
          <a:endParaRPr lang="en-IN" sz="1700" kern="1200" dirty="0"/>
        </a:p>
      </dsp:txBody>
      <dsp:txXfrm rot="-5400000">
        <a:off x="1" y="564800"/>
        <a:ext cx="1129599" cy="484115"/>
      </dsp:txXfrm>
    </dsp:sp>
    <dsp:sp modelId="{731D5D6D-878D-4D1C-9011-948821DA935C}">
      <dsp:nvSpPr>
        <dsp:cNvPr id="0" name=""/>
        <dsp:cNvSpPr/>
      </dsp:nvSpPr>
      <dsp:spPr>
        <a:xfrm rot="5400000">
          <a:off x="4228168" y="-3097250"/>
          <a:ext cx="1048914" cy="72460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>
            <a:latin typeface="Calibre Medium" panose="020B0603030202060203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>
            <a:latin typeface="Calibre Medium" panose="020B0603030202060203"/>
          </a:endParaRPr>
        </a:p>
      </dsp:txBody>
      <dsp:txXfrm rot="-5400000">
        <a:off x="1129600" y="52522"/>
        <a:ext cx="7194847" cy="946506"/>
      </dsp:txXfrm>
    </dsp:sp>
    <dsp:sp modelId="{5CD05B77-AEFD-46A7-B62C-26F633D25DFB}">
      <dsp:nvSpPr>
        <dsp:cNvPr id="0" name=""/>
        <dsp:cNvSpPr/>
      </dsp:nvSpPr>
      <dsp:spPr>
        <a:xfrm rot="5400000">
          <a:off x="-242057" y="1662212"/>
          <a:ext cx="1613714" cy="112959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/>
            <a:t>Sub Heading</a:t>
          </a:r>
        </a:p>
      </dsp:txBody>
      <dsp:txXfrm rot="-5400000">
        <a:off x="1" y="1984955"/>
        <a:ext cx="1129599" cy="484115"/>
      </dsp:txXfrm>
    </dsp:sp>
    <dsp:sp modelId="{4FAA980D-5EDF-401F-84C5-5CF9D3F6A57E}">
      <dsp:nvSpPr>
        <dsp:cNvPr id="0" name=""/>
        <dsp:cNvSpPr/>
      </dsp:nvSpPr>
      <dsp:spPr>
        <a:xfrm rot="5400000">
          <a:off x="4228168" y="-1678413"/>
          <a:ext cx="1048914" cy="72460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>
            <a:latin typeface="Calibre Medium" panose="020B0603030202060203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>
            <a:latin typeface="Calibre Medium" panose="020B0603030202060203"/>
          </a:endParaRPr>
        </a:p>
      </dsp:txBody>
      <dsp:txXfrm rot="-5400000">
        <a:off x="1129600" y="1471359"/>
        <a:ext cx="7194847" cy="946506"/>
      </dsp:txXfrm>
    </dsp:sp>
    <dsp:sp modelId="{313E32C9-A8BA-42C7-BBBC-0BE2CC40B017}">
      <dsp:nvSpPr>
        <dsp:cNvPr id="0" name=""/>
        <dsp:cNvSpPr/>
      </dsp:nvSpPr>
      <dsp:spPr>
        <a:xfrm rot="5400000">
          <a:off x="-242057" y="3081847"/>
          <a:ext cx="1613714" cy="112959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/>
            <a:t>Sub Heading</a:t>
          </a:r>
        </a:p>
      </dsp:txBody>
      <dsp:txXfrm rot="-5400000">
        <a:off x="1" y="3404590"/>
        <a:ext cx="1129599" cy="484115"/>
      </dsp:txXfrm>
    </dsp:sp>
    <dsp:sp modelId="{FE01367D-82EA-4EE6-88E3-09A514F610B2}">
      <dsp:nvSpPr>
        <dsp:cNvPr id="0" name=""/>
        <dsp:cNvSpPr/>
      </dsp:nvSpPr>
      <dsp:spPr>
        <a:xfrm rot="5400000">
          <a:off x="4228168" y="-258778"/>
          <a:ext cx="1048914" cy="72460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>
            <a:latin typeface="Calibre Medium" panose="020B0603030202060203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>
            <a:latin typeface="Calibre Medium" panose="020B0603030202060203"/>
          </a:endParaRPr>
        </a:p>
      </dsp:txBody>
      <dsp:txXfrm rot="-5400000">
        <a:off x="1129600" y="2890994"/>
        <a:ext cx="7194847" cy="94650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403751-4637-4F1A-8778-020B3803EA50}">
      <dsp:nvSpPr>
        <dsp:cNvPr id="0" name=""/>
        <dsp:cNvSpPr/>
      </dsp:nvSpPr>
      <dsp:spPr>
        <a:xfrm>
          <a:off x="0" y="0"/>
          <a:ext cx="1852290" cy="35761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/>
            <a:t>Sub heading one</a:t>
          </a:r>
        </a:p>
      </dsp:txBody>
      <dsp:txXfrm>
        <a:off x="0" y="1430443"/>
        <a:ext cx="1852290" cy="1430443"/>
      </dsp:txXfrm>
    </dsp:sp>
    <dsp:sp modelId="{F7E311C0-56BE-42A9-88CA-0A1CAF6059B4}">
      <dsp:nvSpPr>
        <dsp:cNvPr id="0" name=""/>
        <dsp:cNvSpPr/>
      </dsp:nvSpPr>
      <dsp:spPr>
        <a:xfrm>
          <a:off x="330723" y="214566"/>
          <a:ext cx="1190843" cy="1190843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D74E9D-80D7-47B7-960E-7FC9F735D50C}">
      <dsp:nvSpPr>
        <dsp:cNvPr id="0" name=""/>
        <dsp:cNvSpPr/>
      </dsp:nvSpPr>
      <dsp:spPr>
        <a:xfrm>
          <a:off x="1907858" y="0"/>
          <a:ext cx="1852290" cy="35761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/>
            <a:t>Sub heading two</a:t>
          </a:r>
        </a:p>
      </dsp:txBody>
      <dsp:txXfrm>
        <a:off x="1907858" y="1430443"/>
        <a:ext cx="1852290" cy="1430443"/>
      </dsp:txXfrm>
    </dsp:sp>
    <dsp:sp modelId="{2B98B3FA-BF3C-4586-8E49-FDCF1281D69F}">
      <dsp:nvSpPr>
        <dsp:cNvPr id="0" name=""/>
        <dsp:cNvSpPr/>
      </dsp:nvSpPr>
      <dsp:spPr>
        <a:xfrm>
          <a:off x="2238581" y="214566"/>
          <a:ext cx="1190843" cy="1190843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4C89CC-C290-4638-8ECC-AD048A0C7C29}">
      <dsp:nvSpPr>
        <dsp:cNvPr id="0" name=""/>
        <dsp:cNvSpPr/>
      </dsp:nvSpPr>
      <dsp:spPr>
        <a:xfrm>
          <a:off x="3815717" y="0"/>
          <a:ext cx="1852290" cy="357610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/>
            <a:t>Sub heading three</a:t>
          </a:r>
        </a:p>
      </dsp:txBody>
      <dsp:txXfrm>
        <a:off x="3815717" y="1430443"/>
        <a:ext cx="1852290" cy="1430443"/>
      </dsp:txXfrm>
    </dsp:sp>
    <dsp:sp modelId="{A849B7E5-C1A2-40D0-9F74-6CB63A9452D1}">
      <dsp:nvSpPr>
        <dsp:cNvPr id="0" name=""/>
        <dsp:cNvSpPr/>
      </dsp:nvSpPr>
      <dsp:spPr>
        <a:xfrm>
          <a:off x="4146440" y="214566"/>
          <a:ext cx="1190843" cy="1190843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847C3E-3A10-4201-B771-DEAD8F9D1690}">
      <dsp:nvSpPr>
        <dsp:cNvPr id="0" name=""/>
        <dsp:cNvSpPr/>
      </dsp:nvSpPr>
      <dsp:spPr>
        <a:xfrm>
          <a:off x="5723576" y="0"/>
          <a:ext cx="1852290" cy="35761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/>
            <a:t>Sub heading four</a:t>
          </a:r>
        </a:p>
      </dsp:txBody>
      <dsp:txXfrm>
        <a:off x="5723576" y="1430443"/>
        <a:ext cx="1852290" cy="1430443"/>
      </dsp:txXfrm>
    </dsp:sp>
    <dsp:sp modelId="{98E01AC8-4A55-4731-936D-46FB053546DE}">
      <dsp:nvSpPr>
        <dsp:cNvPr id="0" name=""/>
        <dsp:cNvSpPr/>
      </dsp:nvSpPr>
      <dsp:spPr>
        <a:xfrm>
          <a:off x="6054299" y="214566"/>
          <a:ext cx="1190843" cy="1190843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86BFE5-67BD-4240-A196-0B14210ECF3B}">
      <dsp:nvSpPr>
        <dsp:cNvPr id="0" name=""/>
        <dsp:cNvSpPr/>
      </dsp:nvSpPr>
      <dsp:spPr>
        <a:xfrm>
          <a:off x="7631434" y="0"/>
          <a:ext cx="1852290" cy="357610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/>
            <a:t>Sub heading five</a:t>
          </a:r>
        </a:p>
      </dsp:txBody>
      <dsp:txXfrm>
        <a:off x="7631434" y="1430443"/>
        <a:ext cx="1852290" cy="1430443"/>
      </dsp:txXfrm>
    </dsp:sp>
    <dsp:sp modelId="{84894512-4CE2-469A-8E9C-F1F1FBBB94B2}">
      <dsp:nvSpPr>
        <dsp:cNvPr id="0" name=""/>
        <dsp:cNvSpPr/>
      </dsp:nvSpPr>
      <dsp:spPr>
        <a:xfrm>
          <a:off x="7962157" y="214566"/>
          <a:ext cx="1190843" cy="1190843"/>
        </a:xfrm>
        <a:prstGeom prst="ellipse">
          <a:avLst/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BA77A4-8287-4EEE-9D9B-7FDD1D1218B0}">
      <dsp:nvSpPr>
        <dsp:cNvPr id="0" name=""/>
        <dsp:cNvSpPr/>
      </dsp:nvSpPr>
      <dsp:spPr>
        <a:xfrm>
          <a:off x="379348" y="2860886"/>
          <a:ext cx="8725027" cy="536416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EFA050-CB37-40E4-A573-FEB2A1F4C13D}">
      <dsp:nvSpPr>
        <dsp:cNvPr id="0" name=""/>
        <dsp:cNvSpPr/>
      </dsp:nvSpPr>
      <dsp:spPr>
        <a:xfrm>
          <a:off x="0" y="0"/>
          <a:ext cx="9154160" cy="175107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A563CC-AFC0-4D84-8772-F2770FAE4488}">
      <dsp:nvSpPr>
        <dsp:cNvPr id="0" name=""/>
        <dsp:cNvSpPr/>
      </dsp:nvSpPr>
      <dsp:spPr>
        <a:xfrm>
          <a:off x="277145" y="233476"/>
          <a:ext cx="1999969" cy="1284122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667F5F-7C35-4665-A16A-0330B23F92D5}">
      <dsp:nvSpPr>
        <dsp:cNvPr id="0" name=""/>
        <dsp:cNvSpPr/>
      </dsp:nvSpPr>
      <dsp:spPr>
        <a:xfrm rot="10800000">
          <a:off x="277145" y="1751076"/>
          <a:ext cx="1999969" cy="2140204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t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300" kern="1200" dirty="0"/>
            <a:t>Sub heading one</a:t>
          </a:r>
        </a:p>
      </dsp:txBody>
      <dsp:txXfrm rot="10800000">
        <a:off x="338651" y="1751076"/>
        <a:ext cx="1876957" cy="2078698"/>
      </dsp:txXfrm>
    </dsp:sp>
    <dsp:sp modelId="{44A23CB1-A46B-4E29-B7A6-B648FD79F70F}">
      <dsp:nvSpPr>
        <dsp:cNvPr id="0" name=""/>
        <dsp:cNvSpPr/>
      </dsp:nvSpPr>
      <dsp:spPr>
        <a:xfrm>
          <a:off x="2477112" y="233476"/>
          <a:ext cx="1999969" cy="1284122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671BE4-721F-4562-BD5C-0456CF414075}">
      <dsp:nvSpPr>
        <dsp:cNvPr id="0" name=""/>
        <dsp:cNvSpPr/>
      </dsp:nvSpPr>
      <dsp:spPr>
        <a:xfrm rot="10800000">
          <a:off x="2477112" y="1751076"/>
          <a:ext cx="1999969" cy="2140204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t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300" kern="1200" dirty="0"/>
            <a:t>Sub heading two</a:t>
          </a:r>
        </a:p>
      </dsp:txBody>
      <dsp:txXfrm rot="10800000">
        <a:off x="2538618" y="1751076"/>
        <a:ext cx="1876957" cy="2078698"/>
      </dsp:txXfrm>
    </dsp:sp>
    <dsp:sp modelId="{36D3D1E8-50AA-46EF-8A45-998EF472E632}">
      <dsp:nvSpPr>
        <dsp:cNvPr id="0" name=""/>
        <dsp:cNvSpPr/>
      </dsp:nvSpPr>
      <dsp:spPr>
        <a:xfrm>
          <a:off x="4677078" y="233476"/>
          <a:ext cx="1999969" cy="1284122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1FEF55-7D9F-4D75-BE79-2E548FE6B127}">
      <dsp:nvSpPr>
        <dsp:cNvPr id="0" name=""/>
        <dsp:cNvSpPr/>
      </dsp:nvSpPr>
      <dsp:spPr>
        <a:xfrm rot="10800000">
          <a:off x="4677078" y="1751076"/>
          <a:ext cx="1999969" cy="2140204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t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300" kern="1200" dirty="0"/>
            <a:t>Sub heading three</a:t>
          </a:r>
        </a:p>
      </dsp:txBody>
      <dsp:txXfrm rot="10800000">
        <a:off x="4738584" y="1751076"/>
        <a:ext cx="1876957" cy="2078698"/>
      </dsp:txXfrm>
    </dsp:sp>
    <dsp:sp modelId="{0AE33F2C-2A0C-4658-8B09-E1A2457AB175}">
      <dsp:nvSpPr>
        <dsp:cNvPr id="0" name=""/>
        <dsp:cNvSpPr/>
      </dsp:nvSpPr>
      <dsp:spPr>
        <a:xfrm>
          <a:off x="6877044" y="233476"/>
          <a:ext cx="1999969" cy="1284122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FF0354-1863-4E69-81BC-0D43884EC3FA}">
      <dsp:nvSpPr>
        <dsp:cNvPr id="0" name=""/>
        <dsp:cNvSpPr/>
      </dsp:nvSpPr>
      <dsp:spPr>
        <a:xfrm rot="10800000">
          <a:off x="6877044" y="1751076"/>
          <a:ext cx="1999969" cy="2140204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t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300" kern="1200" dirty="0"/>
            <a:t>Sub heading four</a:t>
          </a:r>
        </a:p>
      </dsp:txBody>
      <dsp:txXfrm rot="10800000">
        <a:off x="6938550" y="1751076"/>
        <a:ext cx="1876957" cy="207869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B37A78-B52B-4133-97BE-36570873A9F8}">
      <dsp:nvSpPr>
        <dsp:cNvPr id="0" name=""/>
        <dsp:cNvSpPr/>
      </dsp:nvSpPr>
      <dsp:spPr>
        <a:xfrm rot="16200000">
          <a:off x="-980447" y="980447"/>
          <a:ext cx="4084320" cy="2123424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Sub heading one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/>
        </a:p>
      </dsp:txBody>
      <dsp:txXfrm rot="5400000">
        <a:off x="1" y="816863"/>
        <a:ext cx="2123424" cy="2450592"/>
      </dsp:txXfrm>
    </dsp:sp>
    <dsp:sp modelId="{6AEB1AA3-C75E-4E0E-B14B-EDF1080F1275}">
      <dsp:nvSpPr>
        <dsp:cNvPr id="0" name=""/>
        <dsp:cNvSpPr/>
      </dsp:nvSpPr>
      <dsp:spPr>
        <a:xfrm rot="16200000">
          <a:off x="1304397" y="980447"/>
          <a:ext cx="4084320" cy="2123424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Sub heading two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/>
        </a:p>
      </dsp:txBody>
      <dsp:txXfrm rot="5400000">
        <a:off x="2284845" y="816863"/>
        <a:ext cx="2123424" cy="2450592"/>
      </dsp:txXfrm>
    </dsp:sp>
    <dsp:sp modelId="{A5984C91-741B-4ADD-81B2-6A35E2772274}">
      <dsp:nvSpPr>
        <dsp:cNvPr id="0" name=""/>
        <dsp:cNvSpPr/>
      </dsp:nvSpPr>
      <dsp:spPr>
        <a:xfrm rot="16200000">
          <a:off x="3587078" y="980447"/>
          <a:ext cx="4084320" cy="2123424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Sub heading three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/>
        </a:p>
      </dsp:txBody>
      <dsp:txXfrm rot="5400000">
        <a:off x="4567526" y="816863"/>
        <a:ext cx="2123424" cy="2450592"/>
      </dsp:txXfrm>
    </dsp:sp>
    <dsp:sp modelId="{869D129A-CB44-4840-B359-40A63BAC1259}">
      <dsp:nvSpPr>
        <dsp:cNvPr id="0" name=""/>
        <dsp:cNvSpPr/>
      </dsp:nvSpPr>
      <dsp:spPr>
        <a:xfrm rot="16200000">
          <a:off x="5869759" y="980447"/>
          <a:ext cx="4084320" cy="2123424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Sub heading four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/>
        </a:p>
      </dsp:txBody>
      <dsp:txXfrm rot="5400000">
        <a:off x="6850207" y="816863"/>
        <a:ext cx="2123424" cy="245059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2715FD-E9A8-4545-99B2-88E11A828D25}">
      <dsp:nvSpPr>
        <dsp:cNvPr id="0" name=""/>
        <dsp:cNvSpPr/>
      </dsp:nvSpPr>
      <dsp:spPr>
        <a:xfrm>
          <a:off x="672444" y="1126047"/>
          <a:ext cx="2669553" cy="2333525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Place sub heading description here</a:t>
          </a:r>
        </a:p>
      </dsp:txBody>
      <dsp:txXfrm>
        <a:off x="1339832" y="1476076"/>
        <a:ext cx="1301407" cy="1633467"/>
      </dsp:txXfrm>
    </dsp:sp>
    <dsp:sp modelId="{F7B9E2F1-1E1E-4942-B725-B96CA83072F9}">
      <dsp:nvSpPr>
        <dsp:cNvPr id="0" name=""/>
        <dsp:cNvSpPr/>
      </dsp:nvSpPr>
      <dsp:spPr>
        <a:xfrm>
          <a:off x="0" y="1625422"/>
          <a:ext cx="1334776" cy="133477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Sub heading one</a:t>
          </a:r>
        </a:p>
      </dsp:txBody>
      <dsp:txXfrm>
        <a:off x="195473" y="1820895"/>
        <a:ext cx="943830" cy="943830"/>
      </dsp:txXfrm>
    </dsp:sp>
    <dsp:sp modelId="{F914C60D-A800-46AB-852E-E4C23E721D68}">
      <dsp:nvSpPr>
        <dsp:cNvPr id="0" name=""/>
        <dsp:cNvSpPr/>
      </dsp:nvSpPr>
      <dsp:spPr>
        <a:xfrm>
          <a:off x="4244199" y="1126047"/>
          <a:ext cx="2669553" cy="2333525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Place sub heading description here</a:t>
          </a:r>
        </a:p>
      </dsp:txBody>
      <dsp:txXfrm>
        <a:off x="4911588" y="1476076"/>
        <a:ext cx="1301407" cy="1633467"/>
      </dsp:txXfrm>
    </dsp:sp>
    <dsp:sp modelId="{A415053E-736A-43CC-8221-4A06959786B1}">
      <dsp:nvSpPr>
        <dsp:cNvPr id="0" name=""/>
        <dsp:cNvSpPr/>
      </dsp:nvSpPr>
      <dsp:spPr>
        <a:xfrm>
          <a:off x="3508844" y="1625422"/>
          <a:ext cx="1334776" cy="133477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Sub heading two</a:t>
          </a:r>
        </a:p>
      </dsp:txBody>
      <dsp:txXfrm>
        <a:off x="3704317" y="1820895"/>
        <a:ext cx="943830" cy="943830"/>
      </dsp:txXfrm>
    </dsp:sp>
    <dsp:sp modelId="{A4065A83-CBF5-4C3E-9B65-748E4915E2FE}">
      <dsp:nvSpPr>
        <dsp:cNvPr id="0" name=""/>
        <dsp:cNvSpPr/>
      </dsp:nvSpPr>
      <dsp:spPr>
        <a:xfrm>
          <a:off x="7680021" y="1126047"/>
          <a:ext cx="2669553" cy="2333525"/>
        </a:xfrm>
        <a:prstGeom prst="rightArrow">
          <a:avLst>
            <a:gd name="adj1" fmla="val 70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Place sub heading description here</a:t>
          </a:r>
        </a:p>
      </dsp:txBody>
      <dsp:txXfrm>
        <a:off x="8347410" y="1476076"/>
        <a:ext cx="1301407" cy="1633467"/>
      </dsp:txXfrm>
    </dsp:sp>
    <dsp:sp modelId="{2DD153A4-811C-4C70-ACAD-C42831F8184E}">
      <dsp:nvSpPr>
        <dsp:cNvPr id="0" name=""/>
        <dsp:cNvSpPr/>
      </dsp:nvSpPr>
      <dsp:spPr>
        <a:xfrm>
          <a:off x="7012633" y="1625422"/>
          <a:ext cx="1334776" cy="133477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Sub heading three</a:t>
          </a:r>
        </a:p>
      </dsp:txBody>
      <dsp:txXfrm>
        <a:off x="7208106" y="1820895"/>
        <a:ext cx="943830" cy="94383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C708C-7EC4-4C84-8615-56388ED10454}">
      <dsp:nvSpPr>
        <dsp:cNvPr id="0" name=""/>
        <dsp:cNvSpPr/>
      </dsp:nvSpPr>
      <dsp:spPr>
        <a:xfrm rot="5400000">
          <a:off x="3700196" y="108675"/>
          <a:ext cx="1671717" cy="1454393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>
              <a:solidFill>
                <a:schemeClr val="bg1"/>
              </a:solidFill>
              <a:latin typeface="Calibre Medium" panose="020B0603030202060203"/>
            </a:rPr>
            <a:t>Sub Heading One</a:t>
          </a:r>
        </a:p>
      </dsp:txBody>
      <dsp:txXfrm rot="-5400000">
        <a:off x="4035501" y="260522"/>
        <a:ext cx="1001107" cy="1150699"/>
      </dsp:txXfrm>
    </dsp:sp>
    <dsp:sp modelId="{5EB8EBFC-F091-4208-9127-CF76C2C9A495}">
      <dsp:nvSpPr>
        <dsp:cNvPr id="0" name=""/>
        <dsp:cNvSpPr/>
      </dsp:nvSpPr>
      <dsp:spPr>
        <a:xfrm>
          <a:off x="5439528" y="314888"/>
          <a:ext cx="1865636" cy="1003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 heading description here.</a:t>
          </a:r>
          <a:endParaRPr lang="en-IN" sz="1600" kern="1200" dirty="0">
            <a:solidFill>
              <a:schemeClr val="bg1"/>
            </a:solidFill>
            <a:latin typeface="Calibre Medium" panose="020B0603030202060203"/>
          </a:endParaRPr>
        </a:p>
      </dsp:txBody>
      <dsp:txXfrm>
        <a:off x="5439528" y="314888"/>
        <a:ext cx="1865636" cy="1003030"/>
      </dsp:txXfrm>
    </dsp:sp>
    <dsp:sp modelId="{EE356813-73DD-4366-83DF-EB0722E95A3B}">
      <dsp:nvSpPr>
        <dsp:cNvPr id="0" name=""/>
        <dsp:cNvSpPr/>
      </dsp:nvSpPr>
      <dsp:spPr>
        <a:xfrm rot="5400000">
          <a:off x="2129451" y="108675"/>
          <a:ext cx="1671717" cy="1454393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600" kern="1200">
            <a:solidFill>
              <a:schemeClr val="bg1"/>
            </a:solidFill>
          </a:endParaRPr>
        </a:p>
      </dsp:txBody>
      <dsp:txXfrm rot="-5400000">
        <a:off x="2464756" y="260522"/>
        <a:ext cx="1001107" cy="1150699"/>
      </dsp:txXfrm>
    </dsp:sp>
    <dsp:sp modelId="{8356B712-DA05-412D-9A4C-1F88DDBD6467}">
      <dsp:nvSpPr>
        <dsp:cNvPr id="0" name=""/>
        <dsp:cNvSpPr/>
      </dsp:nvSpPr>
      <dsp:spPr>
        <a:xfrm rot="5400000">
          <a:off x="2911814" y="1527628"/>
          <a:ext cx="1671717" cy="1454393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>
              <a:solidFill>
                <a:schemeClr val="bg1"/>
              </a:solidFill>
              <a:latin typeface="Calibre Medium" panose="020B0603030202060203"/>
            </a:rPr>
            <a:t>Sub Heading Two</a:t>
          </a:r>
        </a:p>
      </dsp:txBody>
      <dsp:txXfrm rot="-5400000">
        <a:off x="3247119" y="1679475"/>
        <a:ext cx="1001107" cy="1150699"/>
      </dsp:txXfrm>
    </dsp:sp>
    <dsp:sp modelId="{53AAC2AF-40D1-4F23-AA60-74982317BCB4}">
      <dsp:nvSpPr>
        <dsp:cNvPr id="0" name=""/>
        <dsp:cNvSpPr/>
      </dsp:nvSpPr>
      <dsp:spPr>
        <a:xfrm>
          <a:off x="1006919" y="1773641"/>
          <a:ext cx="1805454" cy="1003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 heading description here.</a:t>
          </a:r>
          <a:endParaRPr lang="en-IN" sz="1600" kern="1200" dirty="0">
            <a:solidFill>
              <a:schemeClr val="bg1"/>
            </a:solidFill>
          </a:endParaRPr>
        </a:p>
      </dsp:txBody>
      <dsp:txXfrm>
        <a:off x="1006919" y="1773641"/>
        <a:ext cx="1805454" cy="1003030"/>
      </dsp:txXfrm>
    </dsp:sp>
    <dsp:sp modelId="{45398198-B2E1-48AE-A1E5-ACEEAB49ED6B}">
      <dsp:nvSpPr>
        <dsp:cNvPr id="0" name=""/>
        <dsp:cNvSpPr/>
      </dsp:nvSpPr>
      <dsp:spPr>
        <a:xfrm rot="5400000">
          <a:off x="4482560" y="1527628"/>
          <a:ext cx="1671717" cy="1454393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600" kern="1200">
            <a:solidFill>
              <a:schemeClr val="bg1"/>
            </a:solidFill>
          </a:endParaRPr>
        </a:p>
      </dsp:txBody>
      <dsp:txXfrm rot="-5400000">
        <a:off x="4817865" y="1679475"/>
        <a:ext cx="1001107" cy="1150699"/>
      </dsp:txXfrm>
    </dsp:sp>
    <dsp:sp modelId="{1A2B372E-9CDA-4822-A83C-544B397DCB79}">
      <dsp:nvSpPr>
        <dsp:cNvPr id="0" name=""/>
        <dsp:cNvSpPr/>
      </dsp:nvSpPr>
      <dsp:spPr>
        <a:xfrm rot="5400000">
          <a:off x="3700196" y="2946582"/>
          <a:ext cx="1671717" cy="1454393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>
              <a:solidFill>
                <a:schemeClr val="bg1"/>
              </a:solidFill>
              <a:latin typeface="Calibre Medium" panose="020B0603030202060203"/>
            </a:rPr>
            <a:t>Sub Heading three</a:t>
          </a:r>
        </a:p>
      </dsp:txBody>
      <dsp:txXfrm rot="-5400000">
        <a:off x="4035501" y="3098429"/>
        <a:ext cx="1001107" cy="1150699"/>
      </dsp:txXfrm>
    </dsp:sp>
    <dsp:sp modelId="{FBEDEF71-B369-46C6-BF44-070BF4E8ACD2}">
      <dsp:nvSpPr>
        <dsp:cNvPr id="0" name=""/>
        <dsp:cNvSpPr/>
      </dsp:nvSpPr>
      <dsp:spPr>
        <a:xfrm>
          <a:off x="5510683" y="3212926"/>
          <a:ext cx="1865636" cy="1003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 heading description here.</a:t>
          </a:r>
          <a:endParaRPr lang="en-IN" sz="1600" kern="1200" dirty="0">
            <a:solidFill>
              <a:schemeClr val="bg1"/>
            </a:solidFill>
          </a:endParaRPr>
        </a:p>
      </dsp:txBody>
      <dsp:txXfrm>
        <a:off x="5510683" y="3212926"/>
        <a:ext cx="1865636" cy="1003030"/>
      </dsp:txXfrm>
    </dsp:sp>
    <dsp:sp modelId="{1C19F165-76D4-49F4-A876-B51E84F56CB0}">
      <dsp:nvSpPr>
        <dsp:cNvPr id="0" name=""/>
        <dsp:cNvSpPr/>
      </dsp:nvSpPr>
      <dsp:spPr>
        <a:xfrm rot="5400000">
          <a:off x="2129451" y="2946582"/>
          <a:ext cx="1671717" cy="1454393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600" kern="1200">
            <a:solidFill>
              <a:schemeClr val="bg1"/>
            </a:solidFill>
          </a:endParaRPr>
        </a:p>
      </dsp:txBody>
      <dsp:txXfrm rot="-5400000">
        <a:off x="2464756" y="3098429"/>
        <a:ext cx="1001107" cy="115069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BB61D5-BD14-4682-97A2-1BFC3546DDF7}">
      <dsp:nvSpPr>
        <dsp:cNvPr id="0" name=""/>
        <dsp:cNvSpPr/>
      </dsp:nvSpPr>
      <dsp:spPr>
        <a:xfrm>
          <a:off x="0" y="1181145"/>
          <a:ext cx="2434571" cy="20080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/>
        </a:p>
      </dsp:txBody>
      <dsp:txXfrm>
        <a:off x="46210" y="1227355"/>
        <a:ext cx="2342151" cy="1485303"/>
      </dsp:txXfrm>
    </dsp:sp>
    <dsp:sp modelId="{3E5C8BBD-FE5B-4A37-9871-C13D1272EF57}">
      <dsp:nvSpPr>
        <dsp:cNvPr id="0" name=""/>
        <dsp:cNvSpPr/>
      </dsp:nvSpPr>
      <dsp:spPr>
        <a:xfrm>
          <a:off x="1366647" y="1645968"/>
          <a:ext cx="2704707" cy="2704707"/>
        </a:xfrm>
        <a:prstGeom prst="leftCircularArrow">
          <a:avLst>
            <a:gd name="adj1" fmla="val 3227"/>
            <a:gd name="adj2" fmla="val 397827"/>
            <a:gd name="adj3" fmla="val 2173343"/>
            <a:gd name="adj4" fmla="val 9024494"/>
            <a:gd name="adj5" fmla="val 3765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8416D0-50B8-45DF-AEB9-DAD3C1E7F590}">
      <dsp:nvSpPr>
        <dsp:cNvPr id="0" name=""/>
        <dsp:cNvSpPr/>
      </dsp:nvSpPr>
      <dsp:spPr>
        <a:xfrm>
          <a:off x="543233" y="2758866"/>
          <a:ext cx="2164063" cy="86057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Sub heading one</a:t>
          </a:r>
        </a:p>
      </dsp:txBody>
      <dsp:txXfrm>
        <a:off x="568438" y="2784071"/>
        <a:ext cx="2113653" cy="810166"/>
      </dsp:txXfrm>
    </dsp:sp>
    <dsp:sp modelId="{AA3E1A66-C1E7-4956-8157-40D370652A57}">
      <dsp:nvSpPr>
        <dsp:cNvPr id="0" name=""/>
        <dsp:cNvSpPr/>
      </dsp:nvSpPr>
      <dsp:spPr>
        <a:xfrm>
          <a:off x="3122940" y="1181145"/>
          <a:ext cx="2434571" cy="20080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/>
        </a:p>
      </dsp:txBody>
      <dsp:txXfrm>
        <a:off x="3169150" y="1657643"/>
        <a:ext cx="2342151" cy="1485303"/>
      </dsp:txXfrm>
    </dsp:sp>
    <dsp:sp modelId="{395CEAC2-EBD5-459B-AC0A-A812AC5A19B3}">
      <dsp:nvSpPr>
        <dsp:cNvPr id="0" name=""/>
        <dsp:cNvSpPr/>
      </dsp:nvSpPr>
      <dsp:spPr>
        <a:xfrm>
          <a:off x="4467080" y="-59109"/>
          <a:ext cx="3015791" cy="3015791"/>
        </a:xfrm>
        <a:prstGeom prst="circularArrow">
          <a:avLst>
            <a:gd name="adj1" fmla="val 2894"/>
            <a:gd name="adj2" fmla="val 354004"/>
            <a:gd name="adj3" fmla="val 19470489"/>
            <a:gd name="adj4" fmla="val 12575515"/>
            <a:gd name="adj5" fmla="val 337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A95FA6-3555-4909-BF5A-AC6D5B050EDF}">
      <dsp:nvSpPr>
        <dsp:cNvPr id="0" name=""/>
        <dsp:cNvSpPr/>
      </dsp:nvSpPr>
      <dsp:spPr>
        <a:xfrm>
          <a:off x="3663956" y="750853"/>
          <a:ext cx="2164063" cy="86057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Sub heading two</a:t>
          </a:r>
        </a:p>
      </dsp:txBody>
      <dsp:txXfrm>
        <a:off x="3689161" y="776058"/>
        <a:ext cx="2113653" cy="810166"/>
      </dsp:txXfrm>
    </dsp:sp>
    <dsp:sp modelId="{367A2017-A989-4605-A7F4-F8FB12932AA7}">
      <dsp:nvSpPr>
        <dsp:cNvPr id="0" name=""/>
        <dsp:cNvSpPr/>
      </dsp:nvSpPr>
      <dsp:spPr>
        <a:xfrm>
          <a:off x="6243662" y="1181145"/>
          <a:ext cx="2434571" cy="20080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/>
        </a:p>
      </dsp:txBody>
      <dsp:txXfrm>
        <a:off x="6289872" y="1227355"/>
        <a:ext cx="2342151" cy="1485303"/>
      </dsp:txXfrm>
    </dsp:sp>
    <dsp:sp modelId="{976B4C66-12CD-486A-B0AC-51262066EF68}">
      <dsp:nvSpPr>
        <dsp:cNvPr id="0" name=""/>
        <dsp:cNvSpPr/>
      </dsp:nvSpPr>
      <dsp:spPr>
        <a:xfrm>
          <a:off x="6784678" y="2758866"/>
          <a:ext cx="2164063" cy="86057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Sub heading three</a:t>
          </a:r>
        </a:p>
      </dsp:txBody>
      <dsp:txXfrm>
        <a:off x="6809883" y="2784071"/>
        <a:ext cx="2113653" cy="8101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88C7D4-CBBB-43DF-A304-3CDEDF8FABC2}">
      <dsp:nvSpPr>
        <dsp:cNvPr id="0" name=""/>
        <dsp:cNvSpPr/>
      </dsp:nvSpPr>
      <dsp:spPr>
        <a:xfrm>
          <a:off x="0" y="0"/>
          <a:ext cx="4119032" cy="4119032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8191BC-B789-472F-9E1E-A6271DD230E7}">
      <dsp:nvSpPr>
        <dsp:cNvPr id="0" name=""/>
        <dsp:cNvSpPr/>
      </dsp:nvSpPr>
      <dsp:spPr>
        <a:xfrm>
          <a:off x="2059516" y="0"/>
          <a:ext cx="7513797" cy="41190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>
              <a:solidFill>
                <a:srgbClr val="ED7D31"/>
              </a:solidFill>
              <a:latin typeface="Calibre Medium" panose="020B0603030202060203"/>
            </a:rPr>
            <a:t>Sub Heading one</a:t>
          </a:r>
        </a:p>
      </dsp:txBody>
      <dsp:txXfrm>
        <a:off x="2059516" y="0"/>
        <a:ext cx="3756898" cy="1235712"/>
      </dsp:txXfrm>
    </dsp:sp>
    <dsp:sp modelId="{FF8C2713-0511-452F-96D0-7E23A7EDB212}">
      <dsp:nvSpPr>
        <dsp:cNvPr id="0" name=""/>
        <dsp:cNvSpPr/>
      </dsp:nvSpPr>
      <dsp:spPr>
        <a:xfrm>
          <a:off x="720832" y="1235712"/>
          <a:ext cx="2677368" cy="2677368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82DFC-BAA7-4689-9448-CEA66BEF763D}">
      <dsp:nvSpPr>
        <dsp:cNvPr id="0" name=""/>
        <dsp:cNvSpPr/>
      </dsp:nvSpPr>
      <dsp:spPr>
        <a:xfrm>
          <a:off x="2059516" y="1235712"/>
          <a:ext cx="7513797" cy="267736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>
              <a:solidFill>
                <a:srgbClr val="A5A5A5"/>
              </a:solidFill>
              <a:latin typeface="Calibre Medium" panose="020B0603030202060203"/>
            </a:rPr>
            <a:t>Sub Heading two</a:t>
          </a:r>
          <a:endParaRPr lang="en-IN" sz="2800" kern="1200" dirty="0">
            <a:solidFill>
              <a:srgbClr val="A5A5A5"/>
            </a:solidFill>
          </a:endParaRPr>
        </a:p>
      </dsp:txBody>
      <dsp:txXfrm>
        <a:off x="2059516" y="1235712"/>
        <a:ext cx="3756898" cy="1235708"/>
      </dsp:txXfrm>
    </dsp:sp>
    <dsp:sp modelId="{4C388C45-EDBF-4617-A045-B9FC5CB79E41}">
      <dsp:nvSpPr>
        <dsp:cNvPr id="0" name=""/>
        <dsp:cNvSpPr/>
      </dsp:nvSpPr>
      <dsp:spPr>
        <a:xfrm>
          <a:off x="1441662" y="2471421"/>
          <a:ext cx="1235708" cy="1235708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6FCCFD-8825-48F3-9A4A-D7CAED3C5EF2}">
      <dsp:nvSpPr>
        <dsp:cNvPr id="0" name=""/>
        <dsp:cNvSpPr/>
      </dsp:nvSpPr>
      <dsp:spPr>
        <a:xfrm>
          <a:off x="2059516" y="2471421"/>
          <a:ext cx="7513797" cy="123570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>
              <a:solidFill>
                <a:srgbClr val="FFC000"/>
              </a:solidFill>
              <a:latin typeface="Calibre Medium" panose="020B0603030202060203"/>
            </a:rPr>
            <a:t>Sub Heading three</a:t>
          </a:r>
          <a:endParaRPr lang="en-IN" sz="2800" kern="1200" dirty="0">
            <a:solidFill>
              <a:srgbClr val="FFC000"/>
            </a:solidFill>
          </a:endParaRPr>
        </a:p>
      </dsp:txBody>
      <dsp:txXfrm>
        <a:off x="2059516" y="2471421"/>
        <a:ext cx="3756898" cy="1235708"/>
      </dsp:txXfrm>
    </dsp:sp>
    <dsp:sp modelId="{790CCD6C-E472-45BF-873D-CC7592617ABD}">
      <dsp:nvSpPr>
        <dsp:cNvPr id="0" name=""/>
        <dsp:cNvSpPr/>
      </dsp:nvSpPr>
      <dsp:spPr>
        <a:xfrm>
          <a:off x="5816415" y="0"/>
          <a:ext cx="3756898" cy="123571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/>
        </a:p>
      </dsp:txBody>
      <dsp:txXfrm>
        <a:off x="5816415" y="0"/>
        <a:ext cx="3756898" cy="1235712"/>
      </dsp:txXfrm>
    </dsp:sp>
    <dsp:sp modelId="{E4A2CD1B-0491-4420-A78C-F237452EA418}">
      <dsp:nvSpPr>
        <dsp:cNvPr id="0" name=""/>
        <dsp:cNvSpPr/>
      </dsp:nvSpPr>
      <dsp:spPr>
        <a:xfrm>
          <a:off x="5816415" y="1235712"/>
          <a:ext cx="3756898" cy="123570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/>
        </a:p>
      </dsp:txBody>
      <dsp:txXfrm>
        <a:off x="5816415" y="1235712"/>
        <a:ext cx="3756898" cy="1235708"/>
      </dsp:txXfrm>
    </dsp:sp>
    <dsp:sp modelId="{21E9002D-89D5-4B51-8F31-35D43D10B2F9}">
      <dsp:nvSpPr>
        <dsp:cNvPr id="0" name=""/>
        <dsp:cNvSpPr/>
      </dsp:nvSpPr>
      <dsp:spPr>
        <a:xfrm>
          <a:off x="5816415" y="2471421"/>
          <a:ext cx="3756898" cy="123570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/>
        </a:p>
      </dsp:txBody>
      <dsp:txXfrm>
        <a:off x="5816415" y="2471421"/>
        <a:ext cx="3756898" cy="12357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7163F-901D-41EE-8017-D1FF539EDDC4}">
      <dsp:nvSpPr>
        <dsp:cNvPr id="0" name=""/>
        <dsp:cNvSpPr/>
      </dsp:nvSpPr>
      <dsp:spPr>
        <a:xfrm>
          <a:off x="0" y="2960298"/>
          <a:ext cx="8388143" cy="97163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Calibre Medium" panose="020B0603030202060203"/>
            </a:rPr>
            <a:t>Sub Heading three</a:t>
          </a:r>
        </a:p>
      </dsp:txBody>
      <dsp:txXfrm>
        <a:off x="0" y="2960298"/>
        <a:ext cx="8388143" cy="524683"/>
      </dsp:txXfrm>
    </dsp:sp>
    <dsp:sp modelId="{06F6C6C0-5F6A-4B6A-9495-362B3135F3EE}">
      <dsp:nvSpPr>
        <dsp:cNvPr id="0" name=""/>
        <dsp:cNvSpPr/>
      </dsp:nvSpPr>
      <dsp:spPr>
        <a:xfrm>
          <a:off x="0" y="3465548"/>
          <a:ext cx="4194071" cy="44695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 Font size will be 16 px.</a:t>
          </a:r>
          <a:endParaRPr lang="en-IN" sz="1400" kern="1200" dirty="0"/>
        </a:p>
      </dsp:txBody>
      <dsp:txXfrm>
        <a:off x="0" y="3465548"/>
        <a:ext cx="4194071" cy="446952"/>
      </dsp:txXfrm>
    </dsp:sp>
    <dsp:sp modelId="{C823887D-2F91-4D44-8FD4-8CF03AF80C05}">
      <dsp:nvSpPr>
        <dsp:cNvPr id="0" name=""/>
        <dsp:cNvSpPr/>
      </dsp:nvSpPr>
      <dsp:spPr>
        <a:xfrm>
          <a:off x="4194071" y="3465548"/>
          <a:ext cx="4194071" cy="44695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 Font size will be 16 px.</a:t>
          </a:r>
          <a:endParaRPr lang="en-IN" sz="1400" kern="1200" dirty="0"/>
        </a:p>
      </dsp:txBody>
      <dsp:txXfrm>
        <a:off x="4194071" y="3465548"/>
        <a:ext cx="4194071" cy="446952"/>
      </dsp:txXfrm>
    </dsp:sp>
    <dsp:sp modelId="{EABD5E4E-0EFD-4C71-8165-65FBFC542983}">
      <dsp:nvSpPr>
        <dsp:cNvPr id="0" name=""/>
        <dsp:cNvSpPr/>
      </dsp:nvSpPr>
      <dsp:spPr>
        <a:xfrm rot="10800000">
          <a:off x="0" y="1480496"/>
          <a:ext cx="8388143" cy="1494375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Calibre Medium" panose="020B0603030202060203"/>
            </a:rPr>
            <a:t>Sub Heading two</a:t>
          </a:r>
        </a:p>
      </dsp:txBody>
      <dsp:txXfrm rot="-10800000">
        <a:off x="0" y="1480496"/>
        <a:ext cx="8388143" cy="524525"/>
      </dsp:txXfrm>
    </dsp:sp>
    <dsp:sp modelId="{FA182C64-9D7A-48AE-B01F-56B44A9AFB62}">
      <dsp:nvSpPr>
        <dsp:cNvPr id="0" name=""/>
        <dsp:cNvSpPr/>
      </dsp:nvSpPr>
      <dsp:spPr>
        <a:xfrm>
          <a:off x="0" y="2005022"/>
          <a:ext cx="4194071" cy="446818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 Font size will be 16 px.</a:t>
          </a:r>
          <a:endParaRPr lang="en-IN" sz="1400" kern="1200" dirty="0"/>
        </a:p>
      </dsp:txBody>
      <dsp:txXfrm>
        <a:off x="0" y="2005022"/>
        <a:ext cx="4194071" cy="446818"/>
      </dsp:txXfrm>
    </dsp:sp>
    <dsp:sp modelId="{C93986F0-460D-4BE0-AB5B-8F1F0079C7C8}">
      <dsp:nvSpPr>
        <dsp:cNvPr id="0" name=""/>
        <dsp:cNvSpPr/>
      </dsp:nvSpPr>
      <dsp:spPr>
        <a:xfrm>
          <a:off x="4194071" y="2005022"/>
          <a:ext cx="4194071" cy="44681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 Font size will be 16 px.</a:t>
          </a:r>
          <a:endParaRPr lang="en-IN" sz="1400" kern="1200" dirty="0"/>
        </a:p>
      </dsp:txBody>
      <dsp:txXfrm>
        <a:off x="4194071" y="2005022"/>
        <a:ext cx="4194071" cy="446818"/>
      </dsp:txXfrm>
    </dsp:sp>
    <dsp:sp modelId="{907EDF43-9499-4F41-BDED-86DCCBFB86AD}">
      <dsp:nvSpPr>
        <dsp:cNvPr id="0" name=""/>
        <dsp:cNvSpPr/>
      </dsp:nvSpPr>
      <dsp:spPr>
        <a:xfrm rot="10800000">
          <a:off x="0" y="695"/>
          <a:ext cx="8388143" cy="1494375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Calibre Medium" panose="020B0603030202060203"/>
            </a:rPr>
            <a:t>Sub Heading one</a:t>
          </a:r>
        </a:p>
      </dsp:txBody>
      <dsp:txXfrm rot="-10800000">
        <a:off x="0" y="695"/>
        <a:ext cx="8388143" cy="524525"/>
      </dsp:txXfrm>
    </dsp:sp>
    <dsp:sp modelId="{71475D43-68A2-4358-ADE3-7E5B053FE8CE}">
      <dsp:nvSpPr>
        <dsp:cNvPr id="0" name=""/>
        <dsp:cNvSpPr/>
      </dsp:nvSpPr>
      <dsp:spPr>
        <a:xfrm>
          <a:off x="0" y="525221"/>
          <a:ext cx="4194071" cy="446818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 Font size will be 16 px.</a:t>
          </a:r>
          <a:endParaRPr lang="en-IN" sz="1400" kern="1200" dirty="0"/>
        </a:p>
      </dsp:txBody>
      <dsp:txXfrm>
        <a:off x="0" y="525221"/>
        <a:ext cx="4194071" cy="446818"/>
      </dsp:txXfrm>
    </dsp:sp>
    <dsp:sp modelId="{CC625C77-5BF3-427A-B168-480D45171C77}">
      <dsp:nvSpPr>
        <dsp:cNvPr id="0" name=""/>
        <dsp:cNvSpPr/>
      </dsp:nvSpPr>
      <dsp:spPr>
        <a:xfrm>
          <a:off x="4194071" y="525221"/>
          <a:ext cx="4194071" cy="44681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 Font size will be 16 px.</a:t>
          </a:r>
          <a:endParaRPr lang="en-IN" sz="1400" kern="1200" dirty="0"/>
        </a:p>
      </dsp:txBody>
      <dsp:txXfrm>
        <a:off x="4194071" y="525221"/>
        <a:ext cx="4194071" cy="4468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1B375-C4E5-427B-ABA9-9128C212A1A3}">
      <dsp:nvSpPr>
        <dsp:cNvPr id="0" name=""/>
        <dsp:cNvSpPr/>
      </dsp:nvSpPr>
      <dsp:spPr>
        <a:xfrm>
          <a:off x="951248" y="479214"/>
          <a:ext cx="3197965" cy="3197965"/>
        </a:xfrm>
        <a:prstGeom prst="blockArc">
          <a:avLst>
            <a:gd name="adj1" fmla="val 11880000"/>
            <a:gd name="adj2" fmla="val 16200000"/>
            <a:gd name="adj3" fmla="val 4639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09F223-D449-4825-BC71-4F319C34B83C}">
      <dsp:nvSpPr>
        <dsp:cNvPr id="0" name=""/>
        <dsp:cNvSpPr/>
      </dsp:nvSpPr>
      <dsp:spPr>
        <a:xfrm>
          <a:off x="951248" y="479214"/>
          <a:ext cx="3197965" cy="3197965"/>
        </a:xfrm>
        <a:prstGeom prst="blockArc">
          <a:avLst>
            <a:gd name="adj1" fmla="val 7560000"/>
            <a:gd name="adj2" fmla="val 11880000"/>
            <a:gd name="adj3" fmla="val 463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A0990A-9F58-4EBD-ADA3-9ECF7B3F1287}">
      <dsp:nvSpPr>
        <dsp:cNvPr id="0" name=""/>
        <dsp:cNvSpPr/>
      </dsp:nvSpPr>
      <dsp:spPr>
        <a:xfrm>
          <a:off x="951248" y="479214"/>
          <a:ext cx="3197965" cy="3197965"/>
        </a:xfrm>
        <a:prstGeom prst="blockArc">
          <a:avLst>
            <a:gd name="adj1" fmla="val 3240000"/>
            <a:gd name="adj2" fmla="val 7560000"/>
            <a:gd name="adj3" fmla="val 463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6C88A4-BD7A-484B-A647-FAC370C6B637}">
      <dsp:nvSpPr>
        <dsp:cNvPr id="0" name=""/>
        <dsp:cNvSpPr/>
      </dsp:nvSpPr>
      <dsp:spPr>
        <a:xfrm>
          <a:off x="951248" y="479214"/>
          <a:ext cx="3197965" cy="3197965"/>
        </a:xfrm>
        <a:prstGeom prst="blockArc">
          <a:avLst>
            <a:gd name="adj1" fmla="val 20520000"/>
            <a:gd name="adj2" fmla="val 3240000"/>
            <a:gd name="adj3" fmla="val 463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EF6E54-0D2B-4685-BAAB-A4A91B4C2B37}">
      <dsp:nvSpPr>
        <dsp:cNvPr id="0" name=""/>
        <dsp:cNvSpPr/>
      </dsp:nvSpPr>
      <dsp:spPr>
        <a:xfrm>
          <a:off x="951248" y="479214"/>
          <a:ext cx="3197965" cy="3197965"/>
        </a:xfrm>
        <a:prstGeom prst="blockArc">
          <a:avLst>
            <a:gd name="adj1" fmla="val 16200000"/>
            <a:gd name="adj2" fmla="val 20520000"/>
            <a:gd name="adj3" fmla="val 463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4BC947-A546-4981-966E-476B9BCCA955}">
      <dsp:nvSpPr>
        <dsp:cNvPr id="0" name=""/>
        <dsp:cNvSpPr/>
      </dsp:nvSpPr>
      <dsp:spPr>
        <a:xfrm>
          <a:off x="1814300" y="1342266"/>
          <a:ext cx="1471861" cy="14718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/>
            <a:t>Sub Heading</a:t>
          </a:r>
        </a:p>
      </dsp:txBody>
      <dsp:txXfrm>
        <a:off x="2029849" y="1557815"/>
        <a:ext cx="1040763" cy="1040763"/>
      </dsp:txXfrm>
    </dsp:sp>
    <dsp:sp modelId="{780CD99C-7A3C-4C90-95CA-33E1D2133A65}">
      <dsp:nvSpPr>
        <dsp:cNvPr id="0" name=""/>
        <dsp:cNvSpPr/>
      </dsp:nvSpPr>
      <dsp:spPr>
        <a:xfrm>
          <a:off x="2035079" y="1153"/>
          <a:ext cx="1030303" cy="10303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Item 1</a:t>
          </a:r>
        </a:p>
      </dsp:txBody>
      <dsp:txXfrm>
        <a:off x="2185963" y="152037"/>
        <a:ext cx="728535" cy="728535"/>
      </dsp:txXfrm>
    </dsp:sp>
    <dsp:sp modelId="{5A653F94-582C-4CFE-A722-FEA827EC82A5}">
      <dsp:nvSpPr>
        <dsp:cNvPr id="0" name=""/>
        <dsp:cNvSpPr/>
      </dsp:nvSpPr>
      <dsp:spPr>
        <a:xfrm>
          <a:off x="3520526" y="1080394"/>
          <a:ext cx="1030303" cy="103030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Item 2</a:t>
          </a:r>
        </a:p>
      </dsp:txBody>
      <dsp:txXfrm>
        <a:off x="3671410" y="1231278"/>
        <a:ext cx="728535" cy="728535"/>
      </dsp:txXfrm>
    </dsp:sp>
    <dsp:sp modelId="{51CF5FFB-0985-4915-B936-DF9CAC1BBF48}">
      <dsp:nvSpPr>
        <dsp:cNvPr id="0" name=""/>
        <dsp:cNvSpPr/>
      </dsp:nvSpPr>
      <dsp:spPr>
        <a:xfrm>
          <a:off x="2953136" y="2826642"/>
          <a:ext cx="1030303" cy="103030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Item 3</a:t>
          </a:r>
        </a:p>
      </dsp:txBody>
      <dsp:txXfrm>
        <a:off x="3104020" y="2977526"/>
        <a:ext cx="728535" cy="728535"/>
      </dsp:txXfrm>
    </dsp:sp>
    <dsp:sp modelId="{F04D3ADE-3964-451C-B695-037DB4C75754}">
      <dsp:nvSpPr>
        <dsp:cNvPr id="0" name=""/>
        <dsp:cNvSpPr/>
      </dsp:nvSpPr>
      <dsp:spPr>
        <a:xfrm>
          <a:off x="1117022" y="2826642"/>
          <a:ext cx="1030303" cy="103030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Item4</a:t>
          </a:r>
        </a:p>
      </dsp:txBody>
      <dsp:txXfrm>
        <a:off x="1267906" y="2977526"/>
        <a:ext cx="728535" cy="728535"/>
      </dsp:txXfrm>
    </dsp:sp>
    <dsp:sp modelId="{6B63040D-28A4-44A7-AC8A-5C4296F227B0}">
      <dsp:nvSpPr>
        <dsp:cNvPr id="0" name=""/>
        <dsp:cNvSpPr/>
      </dsp:nvSpPr>
      <dsp:spPr>
        <a:xfrm>
          <a:off x="549632" y="1080394"/>
          <a:ext cx="1030303" cy="103030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Item 5</a:t>
          </a:r>
        </a:p>
      </dsp:txBody>
      <dsp:txXfrm>
        <a:off x="700516" y="1231278"/>
        <a:ext cx="728535" cy="7285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895FEB-E444-495D-9B76-983945F48F92}">
      <dsp:nvSpPr>
        <dsp:cNvPr id="0" name=""/>
        <dsp:cNvSpPr/>
      </dsp:nvSpPr>
      <dsp:spPr>
        <a:xfrm>
          <a:off x="396565" y="0"/>
          <a:ext cx="3952541" cy="3952541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6F272C-E1BA-4350-9652-4950ADDC2261}">
      <dsp:nvSpPr>
        <dsp:cNvPr id="0" name=""/>
        <dsp:cNvSpPr/>
      </dsp:nvSpPr>
      <dsp:spPr>
        <a:xfrm>
          <a:off x="2372836" y="397377"/>
          <a:ext cx="2569151" cy="9356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Sub Heading one</a:t>
          </a:r>
        </a:p>
      </dsp:txBody>
      <dsp:txXfrm>
        <a:off x="2418510" y="443051"/>
        <a:ext cx="2477803" cy="844292"/>
      </dsp:txXfrm>
    </dsp:sp>
    <dsp:sp modelId="{37E98151-C383-4940-BA16-1AC0D5D437E3}">
      <dsp:nvSpPr>
        <dsp:cNvPr id="0" name=""/>
        <dsp:cNvSpPr/>
      </dsp:nvSpPr>
      <dsp:spPr>
        <a:xfrm>
          <a:off x="2372836" y="1449972"/>
          <a:ext cx="2569151" cy="9356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Sub Heading two</a:t>
          </a:r>
        </a:p>
      </dsp:txBody>
      <dsp:txXfrm>
        <a:off x="2418510" y="1495646"/>
        <a:ext cx="2477803" cy="844292"/>
      </dsp:txXfrm>
    </dsp:sp>
    <dsp:sp modelId="{C1C2C0F9-2239-42C7-8AD6-5D7337D41AD0}">
      <dsp:nvSpPr>
        <dsp:cNvPr id="0" name=""/>
        <dsp:cNvSpPr/>
      </dsp:nvSpPr>
      <dsp:spPr>
        <a:xfrm>
          <a:off x="2372836" y="2502568"/>
          <a:ext cx="2569151" cy="9356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Sub Heading three</a:t>
          </a:r>
        </a:p>
      </dsp:txBody>
      <dsp:txXfrm>
        <a:off x="2418510" y="2548242"/>
        <a:ext cx="2477803" cy="8442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474F3D-84EE-4D36-AD81-3349ABEF1B7C}">
      <dsp:nvSpPr>
        <dsp:cNvPr id="0" name=""/>
        <dsp:cNvSpPr/>
      </dsp:nvSpPr>
      <dsp:spPr>
        <a:xfrm>
          <a:off x="4012336" y="2826462"/>
          <a:ext cx="2053342" cy="1330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 Font size will be 14 px.</a:t>
          </a:r>
          <a:endParaRPr lang="en-IN" sz="1400" kern="1200" dirty="0"/>
        </a:p>
      </dsp:txBody>
      <dsp:txXfrm>
        <a:off x="4657556" y="3188205"/>
        <a:ext cx="1378903" cy="939139"/>
      </dsp:txXfrm>
    </dsp:sp>
    <dsp:sp modelId="{97658D84-ED63-42B1-ABE1-727BCAC60186}">
      <dsp:nvSpPr>
        <dsp:cNvPr id="0" name=""/>
        <dsp:cNvSpPr/>
      </dsp:nvSpPr>
      <dsp:spPr>
        <a:xfrm>
          <a:off x="662146" y="2826462"/>
          <a:ext cx="2053342" cy="1330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 Font size will be 14 px.</a:t>
          </a:r>
          <a:endParaRPr lang="en-IN" sz="1400" kern="1200" dirty="0"/>
        </a:p>
      </dsp:txBody>
      <dsp:txXfrm>
        <a:off x="691364" y="3188205"/>
        <a:ext cx="1378903" cy="939139"/>
      </dsp:txXfrm>
    </dsp:sp>
    <dsp:sp modelId="{3D1DE867-A4BC-4CE7-ACC5-355C61F46E72}">
      <dsp:nvSpPr>
        <dsp:cNvPr id="0" name=""/>
        <dsp:cNvSpPr/>
      </dsp:nvSpPr>
      <dsp:spPr>
        <a:xfrm>
          <a:off x="4012336" y="0"/>
          <a:ext cx="2053342" cy="1330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 Font size will be 14 px.</a:t>
          </a:r>
          <a:endParaRPr lang="en-IN" sz="1400" kern="1200" dirty="0"/>
        </a:p>
      </dsp:txBody>
      <dsp:txXfrm>
        <a:off x="4657556" y="29218"/>
        <a:ext cx="1378903" cy="939139"/>
      </dsp:txXfrm>
    </dsp:sp>
    <dsp:sp modelId="{85035C7E-1B9E-4A02-9D46-4BF1886A0E6B}">
      <dsp:nvSpPr>
        <dsp:cNvPr id="0" name=""/>
        <dsp:cNvSpPr/>
      </dsp:nvSpPr>
      <dsp:spPr>
        <a:xfrm>
          <a:off x="662146" y="0"/>
          <a:ext cx="2053342" cy="1330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This is a reference text for subheading. Font size will be 14 px.</a:t>
          </a:r>
          <a:endParaRPr lang="en-IN" sz="1400" kern="1200" dirty="0"/>
        </a:p>
      </dsp:txBody>
      <dsp:txXfrm>
        <a:off x="691364" y="29218"/>
        <a:ext cx="1378903" cy="939139"/>
      </dsp:txXfrm>
    </dsp:sp>
    <dsp:sp modelId="{4AC18AF9-D877-4180-8219-1810E951CEAE}">
      <dsp:nvSpPr>
        <dsp:cNvPr id="0" name=""/>
        <dsp:cNvSpPr/>
      </dsp:nvSpPr>
      <dsp:spPr>
        <a:xfrm>
          <a:off x="1522555" y="236924"/>
          <a:ext cx="1799791" cy="1799791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Sub Heading</a:t>
          </a:r>
        </a:p>
      </dsp:txBody>
      <dsp:txXfrm>
        <a:off x="2049702" y="764071"/>
        <a:ext cx="1272644" cy="1272644"/>
      </dsp:txXfrm>
    </dsp:sp>
    <dsp:sp modelId="{1AD3343B-D41E-4B6E-8CFB-5D28AC47C206}">
      <dsp:nvSpPr>
        <dsp:cNvPr id="0" name=""/>
        <dsp:cNvSpPr/>
      </dsp:nvSpPr>
      <dsp:spPr>
        <a:xfrm rot="5400000">
          <a:off x="3405478" y="236924"/>
          <a:ext cx="1799791" cy="1799791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Sub Heading</a:t>
          </a:r>
        </a:p>
      </dsp:txBody>
      <dsp:txXfrm rot="-5400000">
        <a:off x="3405478" y="764071"/>
        <a:ext cx="1272644" cy="1272644"/>
      </dsp:txXfrm>
    </dsp:sp>
    <dsp:sp modelId="{2B646EE6-0EDE-4A81-A0DE-FAD7C4014D05}">
      <dsp:nvSpPr>
        <dsp:cNvPr id="0" name=""/>
        <dsp:cNvSpPr/>
      </dsp:nvSpPr>
      <dsp:spPr>
        <a:xfrm rot="10800000">
          <a:off x="3405478" y="2119847"/>
          <a:ext cx="1799791" cy="1799791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Sub Heading</a:t>
          </a:r>
        </a:p>
      </dsp:txBody>
      <dsp:txXfrm rot="10800000">
        <a:off x="3405478" y="2119847"/>
        <a:ext cx="1272644" cy="1272644"/>
      </dsp:txXfrm>
    </dsp:sp>
    <dsp:sp modelId="{6B2C6FCE-3EB9-4D17-85D9-B3821AECEF30}">
      <dsp:nvSpPr>
        <dsp:cNvPr id="0" name=""/>
        <dsp:cNvSpPr/>
      </dsp:nvSpPr>
      <dsp:spPr>
        <a:xfrm rot="16200000">
          <a:off x="1522555" y="2119847"/>
          <a:ext cx="1799791" cy="1799791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Sub Heading</a:t>
          </a:r>
        </a:p>
      </dsp:txBody>
      <dsp:txXfrm rot="5400000">
        <a:off x="2049702" y="2119847"/>
        <a:ext cx="1272644" cy="1272644"/>
      </dsp:txXfrm>
    </dsp:sp>
    <dsp:sp modelId="{25656015-73CB-4C00-8601-554833B42A43}">
      <dsp:nvSpPr>
        <dsp:cNvPr id="0" name=""/>
        <dsp:cNvSpPr/>
      </dsp:nvSpPr>
      <dsp:spPr>
        <a:xfrm>
          <a:off x="3053209" y="1704190"/>
          <a:ext cx="621406" cy="540353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5083DF-DE36-400D-9808-5C76AF5B5F3A}">
      <dsp:nvSpPr>
        <dsp:cNvPr id="0" name=""/>
        <dsp:cNvSpPr/>
      </dsp:nvSpPr>
      <dsp:spPr>
        <a:xfrm rot="10800000">
          <a:off x="3053209" y="1912018"/>
          <a:ext cx="621406" cy="540353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F48C70-CB24-4FAC-ADF0-49BEBF2C5940}">
      <dsp:nvSpPr>
        <dsp:cNvPr id="0" name=""/>
        <dsp:cNvSpPr/>
      </dsp:nvSpPr>
      <dsp:spPr>
        <a:xfrm>
          <a:off x="1381" y="919188"/>
          <a:ext cx="1798414" cy="179841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45BCA9-4211-4179-AAE4-173DB982254A}">
      <dsp:nvSpPr>
        <dsp:cNvPr id="0" name=""/>
        <dsp:cNvSpPr/>
      </dsp:nvSpPr>
      <dsp:spPr>
        <a:xfrm>
          <a:off x="294146" y="1998237"/>
          <a:ext cx="1798414" cy="17984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/>
            <a:t>Sub Heading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/>
            <a:t>Item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/>
            <a:t>Item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/>
            <a:t>Item 3</a:t>
          </a:r>
        </a:p>
      </dsp:txBody>
      <dsp:txXfrm>
        <a:off x="346820" y="2050911"/>
        <a:ext cx="1693066" cy="1693066"/>
      </dsp:txXfrm>
    </dsp:sp>
    <dsp:sp modelId="{3841BEC8-0353-4296-A0DE-9FC27B1A8DAD}">
      <dsp:nvSpPr>
        <dsp:cNvPr id="0" name=""/>
        <dsp:cNvSpPr/>
      </dsp:nvSpPr>
      <dsp:spPr>
        <a:xfrm>
          <a:off x="2146209" y="1602328"/>
          <a:ext cx="346414" cy="4321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800" kern="1200"/>
        </a:p>
      </dsp:txBody>
      <dsp:txXfrm>
        <a:off x="2146209" y="1688755"/>
        <a:ext cx="242490" cy="259279"/>
      </dsp:txXfrm>
    </dsp:sp>
    <dsp:sp modelId="{23EE8B3A-21AA-4DB8-8F95-5ADAE249ADAD}">
      <dsp:nvSpPr>
        <dsp:cNvPr id="0" name=""/>
        <dsp:cNvSpPr/>
      </dsp:nvSpPr>
      <dsp:spPr>
        <a:xfrm>
          <a:off x="2789550" y="919188"/>
          <a:ext cx="1798414" cy="179841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-4239688"/>
            <a:satOff val="11358"/>
            <a:lumOff val="41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D2D21-B592-4570-9C1F-922F157E3191}">
      <dsp:nvSpPr>
        <dsp:cNvPr id="0" name=""/>
        <dsp:cNvSpPr/>
      </dsp:nvSpPr>
      <dsp:spPr>
        <a:xfrm>
          <a:off x="3082316" y="1998237"/>
          <a:ext cx="1798414" cy="17984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/>
            <a:t>Sub Heading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/>
            <a:t>Item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/>
            <a:t>Item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/>
            <a:t>Item 3</a:t>
          </a:r>
        </a:p>
      </dsp:txBody>
      <dsp:txXfrm>
        <a:off x="3134990" y="2050911"/>
        <a:ext cx="1693066" cy="1693066"/>
      </dsp:txXfrm>
    </dsp:sp>
    <dsp:sp modelId="{10A94801-0FF1-4DFC-851E-230C3BC62214}">
      <dsp:nvSpPr>
        <dsp:cNvPr id="0" name=""/>
        <dsp:cNvSpPr/>
      </dsp:nvSpPr>
      <dsp:spPr>
        <a:xfrm>
          <a:off x="4934379" y="1602328"/>
          <a:ext cx="346414" cy="4321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800" kern="1200"/>
        </a:p>
      </dsp:txBody>
      <dsp:txXfrm>
        <a:off x="4934379" y="1688755"/>
        <a:ext cx="242490" cy="259279"/>
      </dsp:txXfrm>
    </dsp:sp>
    <dsp:sp modelId="{4E91418C-4F30-4E60-BCB2-3587FA02E99B}">
      <dsp:nvSpPr>
        <dsp:cNvPr id="0" name=""/>
        <dsp:cNvSpPr/>
      </dsp:nvSpPr>
      <dsp:spPr>
        <a:xfrm>
          <a:off x="5577720" y="919188"/>
          <a:ext cx="1798414" cy="179841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-8479376"/>
            <a:satOff val="22717"/>
            <a:lumOff val="82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512D9C-9470-4896-83A8-5325786A37AF}">
      <dsp:nvSpPr>
        <dsp:cNvPr id="0" name=""/>
        <dsp:cNvSpPr/>
      </dsp:nvSpPr>
      <dsp:spPr>
        <a:xfrm>
          <a:off x="5870485" y="1998237"/>
          <a:ext cx="1798414" cy="179841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/>
            <a:t>Sub Heading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/>
            <a:t>Item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/>
            <a:t>Item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/>
            <a:t>Item 3</a:t>
          </a:r>
        </a:p>
      </dsp:txBody>
      <dsp:txXfrm>
        <a:off x="5923159" y="2050911"/>
        <a:ext cx="1693066" cy="1693066"/>
      </dsp:txXfrm>
    </dsp:sp>
    <dsp:sp modelId="{93A7CE7D-08A1-4F7C-B0F9-BA5FAA3440A2}">
      <dsp:nvSpPr>
        <dsp:cNvPr id="0" name=""/>
        <dsp:cNvSpPr/>
      </dsp:nvSpPr>
      <dsp:spPr>
        <a:xfrm>
          <a:off x="7722549" y="1602328"/>
          <a:ext cx="346414" cy="4321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800" kern="1200"/>
        </a:p>
      </dsp:txBody>
      <dsp:txXfrm>
        <a:off x="7722549" y="1688755"/>
        <a:ext cx="242490" cy="259279"/>
      </dsp:txXfrm>
    </dsp:sp>
    <dsp:sp modelId="{E095A5DF-820C-4578-AEE5-E7A6ECCB1B76}">
      <dsp:nvSpPr>
        <dsp:cNvPr id="0" name=""/>
        <dsp:cNvSpPr/>
      </dsp:nvSpPr>
      <dsp:spPr>
        <a:xfrm>
          <a:off x="8365890" y="919188"/>
          <a:ext cx="1798414" cy="179841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-12719064"/>
            <a:satOff val="34075"/>
            <a:lumOff val="123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4A3D39-3692-4456-86D8-6179DBB65542}">
      <dsp:nvSpPr>
        <dsp:cNvPr id="0" name=""/>
        <dsp:cNvSpPr/>
      </dsp:nvSpPr>
      <dsp:spPr>
        <a:xfrm>
          <a:off x="8658655" y="1998237"/>
          <a:ext cx="1798414" cy="179841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/>
            <a:t>Sub Heading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/>
            <a:t>Item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/>
            <a:t>Item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/>
            <a:t>Item 3</a:t>
          </a:r>
        </a:p>
      </dsp:txBody>
      <dsp:txXfrm>
        <a:off x="8711329" y="2050911"/>
        <a:ext cx="1693066" cy="169306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CCEBC-6E25-411C-8754-C0671E4A6B10}">
      <dsp:nvSpPr>
        <dsp:cNvPr id="0" name=""/>
        <dsp:cNvSpPr/>
      </dsp:nvSpPr>
      <dsp:spPr>
        <a:xfrm>
          <a:off x="1593425" y="1997239"/>
          <a:ext cx="2291187" cy="1414337"/>
        </a:xfrm>
        <a:prstGeom prst="rect">
          <a:avLst/>
        </a:prstGeom>
        <a:solidFill>
          <a:schemeClr val="accent1">
            <a:tint val="50000"/>
            <a:hueOff val="-9539299"/>
            <a:satOff val="25556"/>
            <a:lumOff val="92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974D4A-F7EA-41A9-815F-82CBDF4E9332}">
      <dsp:nvSpPr>
        <dsp:cNvPr id="0" name=""/>
        <dsp:cNvSpPr/>
      </dsp:nvSpPr>
      <dsp:spPr>
        <a:xfrm>
          <a:off x="5835414" y="96122"/>
          <a:ext cx="2291187" cy="1414337"/>
        </a:xfrm>
        <a:prstGeom prst="rect">
          <a:avLst/>
        </a:prstGeom>
        <a:solidFill>
          <a:schemeClr val="accent1">
            <a:tint val="50000"/>
            <a:hueOff val="-6359532"/>
            <a:satOff val="17037"/>
            <a:lumOff val="61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AC976B-FAC8-46A9-854F-2D2D50D6A744}">
      <dsp:nvSpPr>
        <dsp:cNvPr id="0" name=""/>
        <dsp:cNvSpPr/>
      </dsp:nvSpPr>
      <dsp:spPr>
        <a:xfrm>
          <a:off x="3028454" y="96122"/>
          <a:ext cx="2291187" cy="1414337"/>
        </a:xfrm>
        <a:prstGeom prst="rect">
          <a:avLst/>
        </a:prstGeom>
        <a:solidFill>
          <a:schemeClr val="accent1">
            <a:tint val="50000"/>
            <a:hueOff val="-3179766"/>
            <a:satOff val="8519"/>
            <a:lumOff val="30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A070F-32A8-411F-B668-980DF2B509FD}">
      <dsp:nvSpPr>
        <dsp:cNvPr id="0" name=""/>
        <dsp:cNvSpPr/>
      </dsp:nvSpPr>
      <dsp:spPr>
        <a:xfrm>
          <a:off x="4421418" y="1997239"/>
          <a:ext cx="2291187" cy="1414337"/>
        </a:xfrm>
        <a:prstGeom prst="rect">
          <a:avLst/>
        </a:prstGeom>
        <a:solidFill>
          <a:schemeClr val="accent1">
            <a:tint val="50000"/>
            <a:hueOff val="-12719064"/>
            <a:satOff val="34075"/>
            <a:lumOff val="123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10FCC4-D844-4A04-AC9A-5413B39EBC66}">
      <dsp:nvSpPr>
        <dsp:cNvPr id="0" name=""/>
        <dsp:cNvSpPr/>
      </dsp:nvSpPr>
      <dsp:spPr>
        <a:xfrm>
          <a:off x="179429" y="96122"/>
          <a:ext cx="2291187" cy="1414337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075BA4-B787-46D8-8DA8-7AF32F45CC06}">
      <dsp:nvSpPr>
        <dsp:cNvPr id="0" name=""/>
        <dsp:cNvSpPr/>
      </dsp:nvSpPr>
      <dsp:spPr>
        <a:xfrm>
          <a:off x="1398" y="1502188"/>
          <a:ext cx="2286495" cy="242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0" rIns="64770" bIns="0" numCol="1" spcCol="1270" anchor="b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/>
            <a:t>Sub heading one</a:t>
          </a:r>
        </a:p>
      </dsp:txBody>
      <dsp:txXfrm>
        <a:off x="1398" y="1502188"/>
        <a:ext cx="2286495" cy="242008"/>
      </dsp:txXfrm>
    </dsp:sp>
    <dsp:sp modelId="{F6B1D250-561D-4A52-A210-BDFA6324EB74}">
      <dsp:nvSpPr>
        <dsp:cNvPr id="0" name=""/>
        <dsp:cNvSpPr/>
      </dsp:nvSpPr>
      <dsp:spPr>
        <a:xfrm>
          <a:off x="1398" y="278745"/>
          <a:ext cx="2290446" cy="1471572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622A39-882C-4077-9CDB-DFAF1BAA90C9}">
      <dsp:nvSpPr>
        <dsp:cNvPr id="0" name=""/>
        <dsp:cNvSpPr/>
      </dsp:nvSpPr>
      <dsp:spPr>
        <a:xfrm>
          <a:off x="2829391" y="1502188"/>
          <a:ext cx="2286495" cy="242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0" rIns="64770" bIns="0" numCol="1" spcCol="1270" anchor="b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/>
            <a:t>Sub heading two</a:t>
          </a:r>
        </a:p>
      </dsp:txBody>
      <dsp:txXfrm>
        <a:off x="2829391" y="1502188"/>
        <a:ext cx="2286495" cy="242008"/>
      </dsp:txXfrm>
    </dsp:sp>
    <dsp:sp modelId="{5947D354-233F-4D14-AEA9-EAB19985130C}">
      <dsp:nvSpPr>
        <dsp:cNvPr id="0" name=""/>
        <dsp:cNvSpPr/>
      </dsp:nvSpPr>
      <dsp:spPr>
        <a:xfrm>
          <a:off x="2829391" y="278745"/>
          <a:ext cx="2290446" cy="1471572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813403-BF3C-4AB6-A036-216D8BF54E16}">
      <dsp:nvSpPr>
        <dsp:cNvPr id="0" name=""/>
        <dsp:cNvSpPr/>
      </dsp:nvSpPr>
      <dsp:spPr>
        <a:xfrm>
          <a:off x="5657383" y="1502188"/>
          <a:ext cx="2286495" cy="242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0" rIns="64770" bIns="0" numCol="1" spcCol="1270" anchor="b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/>
            <a:t>Sub heading three</a:t>
          </a:r>
        </a:p>
      </dsp:txBody>
      <dsp:txXfrm>
        <a:off x="5657383" y="1502188"/>
        <a:ext cx="2286495" cy="242008"/>
      </dsp:txXfrm>
    </dsp:sp>
    <dsp:sp modelId="{B5599412-42EE-4B0C-AEF4-398025D6FDBC}">
      <dsp:nvSpPr>
        <dsp:cNvPr id="0" name=""/>
        <dsp:cNvSpPr/>
      </dsp:nvSpPr>
      <dsp:spPr>
        <a:xfrm>
          <a:off x="5657383" y="278745"/>
          <a:ext cx="2290446" cy="1471572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4B8A65-826C-4B46-83E8-093181F9DAAE}">
      <dsp:nvSpPr>
        <dsp:cNvPr id="0" name=""/>
        <dsp:cNvSpPr/>
      </dsp:nvSpPr>
      <dsp:spPr>
        <a:xfrm>
          <a:off x="1415394" y="3403306"/>
          <a:ext cx="2286495" cy="242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0" rIns="64770" bIns="0" numCol="1" spcCol="1270" anchor="b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/>
            <a:t>Sub heading four</a:t>
          </a:r>
        </a:p>
      </dsp:txBody>
      <dsp:txXfrm>
        <a:off x="1415394" y="3403306"/>
        <a:ext cx="2286495" cy="242008"/>
      </dsp:txXfrm>
    </dsp:sp>
    <dsp:sp modelId="{DC829B22-EBDF-4A66-BBD7-66F3BF110149}">
      <dsp:nvSpPr>
        <dsp:cNvPr id="0" name=""/>
        <dsp:cNvSpPr/>
      </dsp:nvSpPr>
      <dsp:spPr>
        <a:xfrm>
          <a:off x="1415394" y="2179863"/>
          <a:ext cx="2290446" cy="1471572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2F4F3C-92B4-42B4-9698-D28EC9FE1BAB}">
      <dsp:nvSpPr>
        <dsp:cNvPr id="0" name=""/>
        <dsp:cNvSpPr/>
      </dsp:nvSpPr>
      <dsp:spPr>
        <a:xfrm>
          <a:off x="4243387" y="3403306"/>
          <a:ext cx="2286495" cy="242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0" rIns="64770" bIns="0" numCol="1" spcCol="1270" anchor="b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/>
            <a:t>Sub heading five</a:t>
          </a:r>
        </a:p>
      </dsp:txBody>
      <dsp:txXfrm>
        <a:off x="4243387" y="3403306"/>
        <a:ext cx="2286495" cy="242008"/>
      </dsp:txXfrm>
    </dsp:sp>
    <dsp:sp modelId="{CC42D7BB-290C-4E63-A6A3-793AE976985D}">
      <dsp:nvSpPr>
        <dsp:cNvPr id="0" name=""/>
        <dsp:cNvSpPr/>
      </dsp:nvSpPr>
      <dsp:spPr>
        <a:xfrm>
          <a:off x="4243387" y="2179863"/>
          <a:ext cx="2290446" cy="1471572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0F8159-F9BA-4C41-88EA-54F711CAF4D3}">
      <dsp:nvSpPr>
        <dsp:cNvPr id="0" name=""/>
        <dsp:cNvSpPr/>
      </dsp:nvSpPr>
      <dsp:spPr>
        <a:xfrm>
          <a:off x="2662318" y="1229150"/>
          <a:ext cx="2210596" cy="221070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>
              <a:solidFill>
                <a:schemeClr val="bg1"/>
              </a:solidFill>
              <a:latin typeface="Calibre Medium" panose="020B0603030202060203"/>
            </a:rPr>
            <a:t>Sub heading</a:t>
          </a:r>
          <a:endParaRPr lang="en-IN" sz="2400" kern="1200" dirty="0">
            <a:solidFill>
              <a:schemeClr val="bg1"/>
            </a:solidFill>
            <a:latin typeface="Calibre Medium" panose="020B0603030202060203"/>
          </a:endParaRPr>
        </a:p>
      </dsp:txBody>
      <dsp:txXfrm>
        <a:off x="2986052" y="1552900"/>
        <a:ext cx="1563128" cy="1563205"/>
      </dsp:txXfrm>
    </dsp:sp>
    <dsp:sp modelId="{C4EBB2B5-91CF-45AF-9729-D456C9A18B7B}">
      <dsp:nvSpPr>
        <dsp:cNvPr id="0" name=""/>
        <dsp:cNvSpPr/>
      </dsp:nvSpPr>
      <dsp:spPr>
        <a:xfrm>
          <a:off x="1522345" y="0"/>
          <a:ext cx="4456197" cy="4645315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A9ABD8-E890-4A03-8806-17412E6EAB12}">
      <dsp:nvSpPr>
        <dsp:cNvPr id="0" name=""/>
        <dsp:cNvSpPr/>
      </dsp:nvSpPr>
      <dsp:spPr>
        <a:xfrm>
          <a:off x="4803565" y="391600"/>
          <a:ext cx="1184224" cy="1184555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5605D8-0F1D-4DCF-981C-B352496DC70A}">
      <dsp:nvSpPr>
        <dsp:cNvPr id="0" name=""/>
        <dsp:cNvSpPr/>
      </dsp:nvSpPr>
      <dsp:spPr>
        <a:xfrm>
          <a:off x="6067500" y="597192"/>
          <a:ext cx="3795752" cy="506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IN" sz="2000" kern="1200" dirty="0">
              <a:solidFill>
                <a:schemeClr val="bg1"/>
              </a:solidFill>
              <a:latin typeface="Calibre Medium" panose="020B0603030202060203"/>
            </a:rPr>
            <a:t>Place sub heading description here</a:t>
          </a:r>
        </a:p>
      </dsp:txBody>
      <dsp:txXfrm>
        <a:off x="6067500" y="597192"/>
        <a:ext cx="3795752" cy="506656"/>
      </dsp:txXfrm>
    </dsp:sp>
    <dsp:sp modelId="{9DFD6B40-F336-4ED2-9FF7-4F3D882621FA}">
      <dsp:nvSpPr>
        <dsp:cNvPr id="0" name=""/>
        <dsp:cNvSpPr/>
      </dsp:nvSpPr>
      <dsp:spPr>
        <a:xfrm>
          <a:off x="5261271" y="1739205"/>
          <a:ext cx="1184224" cy="1184555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F9ED81-4399-4908-AFEB-283AA2B873EA}">
      <dsp:nvSpPr>
        <dsp:cNvPr id="0" name=""/>
        <dsp:cNvSpPr/>
      </dsp:nvSpPr>
      <dsp:spPr>
        <a:xfrm>
          <a:off x="6531811" y="1942475"/>
          <a:ext cx="3795752" cy="506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IN" sz="2000" kern="1200">
              <a:solidFill>
                <a:schemeClr val="bg1"/>
              </a:solidFill>
              <a:latin typeface="Calibre Medium" panose="020B0603030202060203"/>
            </a:rPr>
            <a:t>Place sub heading description here</a:t>
          </a:r>
          <a:endParaRPr lang="en-IN" sz="2000" kern="1200" dirty="0">
            <a:solidFill>
              <a:schemeClr val="bg1"/>
            </a:solidFill>
            <a:latin typeface="Calibre Medium" panose="020B0603030202060203"/>
          </a:endParaRPr>
        </a:p>
      </dsp:txBody>
      <dsp:txXfrm>
        <a:off x="6531811" y="1942475"/>
        <a:ext cx="3795752" cy="506656"/>
      </dsp:txXfrm>
    </dsp:sp>
    <dsp:sp modelId="{82883950-E135-4B82-B22A-586FCC722FB2}">
      <dsp:nvSpPr>
        <dsp:cNvPr id="0" name=""/>
        <dsp:cNvSpPr/>
      </dsp:nvSpPr>
      <dsp:spPr>
        <a:xfrm>
          <a:off x="4803565" y="3105857"/>
          <a:ext cx="1184224" cy="1184555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BFB25F-58E2-44AA-8B35-D410C4F7F6B8}">
      <dsp:nvSpPr>
        <dsp:cNvPr id="0" name=""/>
        <dsp:cNvSpPr/>
      </dsp:nvSpPr>
      <dsp:spPr>
        <a:xfrm>
          <a:off x="6067500" y="3316560"/>
          <a:ext cx="3795752" cy="506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IN" sz="2000" kern="1200">
              <a:solidFill>
                <a:schemeClr val="bg1"/>
              </a:solidFill>
              <a:latin typeface="Calibre Medium" panose="020B0603030202060203"/>
            </a:rPr>
            <a:t>Place sub heading description here</a:t>
          </a:r>
          <a:endParaRPr lang="en-IN" sz="2000" kern="1200" dirty="0">
            <a:solidFill>
              <a:schemeClr val="bg1"/>
            </a:solidFill>
            <a:latin typeface="Calibre Medium" panose="020B0603030202060203"/>
          </a:endParaRPr>
        </a:p>
      </dsp:txBody>
      <dsp:txXfrm>
        <a:off x="6067500" y="3316560"/>
        <a:ext cx="3795752" cy="5066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1/layout/Picture Frame">
  <dgm:title val="Picture Frame"/>
  <dgm:desc val="Use to show pictures and the corresponding Level 1 text, both displayed in an offset frame. Works best with Level 1 text only."/>
  <dgm:catLst>
    <dgm:cat type="picture" pri="6500"/>
    <dgm:cat type="officeonline" pri="10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4927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Text" refType="w" fact="0"/>
              <dgm:constr type="t" for="ch" forName="ParentText" refType="h" fact="0.85"/>
              <dgm:constr type="w" for="ch" forName="ParentText" refType="w" fact="0.926"/>
              <dgm:constr type="h" for="ch" forName="ParentText" refType="h" fact="0.1463"/>
              <dgm:constr type="l" for="ch" forName="Accent1" refType="w" fact="0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.0721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if>
          <dgm:else name="Name6">
            <dgm:constrLst>
              <dgm:constr type="l" for="ch" forName="ParentText" refType="w" fact="0.0837"/>
              <dgm:constr type="t" for="ch" forName="ParentText" refType="h" fact="0.84"/>
              <dgm:constr type="w" for="ch" forName="ParentText" refType="w" fact="0.9163"/>
              <dgm:constr type="h" for="ch" forName="ParentText" refType="h" fact="0.1463"/>
              <dgm:constr type="l" for="ch" forName="Accent1" refType="w" fact="0.0724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else>
        </dgm:choos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l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Accent1" styleLbl="parChTrans1D1">
          <dgm:alg type="sp"/>
          <dgm:shape xmlns:r="http://schemas.openxmlformats.org/officeDocument/2006/relationships" type="rect" r:blip="" zOrderOff="10">
            <dgm:adjLst/>
          </dgm:shape>
          <dgm:presOf/>
        </dgm:layoutNode>
        <dgm:layoutNode name="Image" styleLbl="alignImgPlace1">
          <dgm:alg type="sp"/>
          <dgm:shape xmlns:r="http://schemas.openxmlformats.org/officeDocument/2006/relationships" type="rect" r:blip="" zOrderOff="-15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sv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ject 1" descr="Object 1">
            <a:extLst>
              <a:ext uri="{FF2B5EF4-FFF2-40B4-BE49-F238E27FC236}">
                <a16:creationId xmlns:a16="http://schemas.microsoft.com/office/drawing/2014/main" id="{AF75012C-676C-6847-8679-6AD3A961B2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Object 2" descr="Object 2">
            <a:extLst>
              <a:ext uri="{FF2B5EF4-FFF2-40B4-BE49-F238E27FC236}">
                <a16:creationId xmlns:a16="http://schemas.microsoft.com/office/drawing/2014/main" id="{DFAA3993-9444-0541-9407-B008531F3FB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5460" y="0"/>
            <a:ext cx="926654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Object 3" descr="preencoded.png">
            <a:extLst>
              <a:ext uri="{FF2B5EF4-FFF2-40B4-BE49-F238E27FC236}">
                <a16:creationId xmlns:a16="http://schemas.microsoft.com/office/drawing/2014/main" id="{0D43D7D5-8AC5-A348-84F8-E5EF88DFB68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322022" y="1933806"/>
            <a:ext cx="1016000" cy="1651000"/>
          </a:xfrm>
          <a:prstGeom prst="rect">
            <a:avLst/>
          </a:prstGeom>
        </p:spPr>
      </p:pic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CDA05F59-8C22-2245-8051-82D1D5B5A3E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307702" y="5919886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C2FDF5CA-4A09-B54C-B035-187CFD51FB2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61100" y="5925843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C6A7FA-EA3F-4D3B-9E04-498E431E8AD7}"/>
              </a:ext>
            </a:extLst>
          </p:cNvPr>
          <p:cNvSpPr txBox="1"/>
          <p:nvPr userDrawn="1"/>
        </p:nvSpPr>
        <p:spPr>
          <a:xfrm>
            <a:off x="4359092" y="3722495"/>
            <a:ext cx="7273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2200" dirty="0">
                <a:solidFill>
                  <a:schemeClr val="bg1"/>
                </a:solidFill>
              </a:rPr>
              <a:t>सड़क परिवहन और राजमार्ग मंत्रालय</a:t>
            </a:r>
            <a:endParaRPr lang="en-US" sz="2200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Ministry of Road Transport and Highways</a:t>
            </a:r>
          </a:p>
        </p:txBody>
      </p:sp>
    </p:spTree>
    <p:extLst>
      <p:ext uri="{BB962C8B-B14F-4D97-AF65-F5344CB8AC3E}">
        <p14:creationId xmlns:p14="http://schemas.microsoft.com/office/powerpoint/2010/main" val="588001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ject 1" descr="Object 1">
            <a:extLst>
              <a:ext uri="{FF2B5EF4-FFF2-40B4-BE49-F238E27FC236}">
                <a16:creationId xmlns:a16="http://schemas.microsoft.com/office/drawing/2014/main" id="{AF75012C-676C-6847-8679-6AD3A961B2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Object 2" descr="Object 2">
            <a:extLst>
              <a:ext uri="{FF2B5EF4-FFF2-40B4-BE49-F238E27FC236}">
                <a16:creationId xmlns:a16="http://schemas.microsoft.com/office/drawing/2014/main" id="{DFAA3993-9444-0541-9407-B008531F3FB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5460" y="0"/>
            <a:ext cx="926654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CDA05F59-8C22-2245-8051-82D1D5B5A3E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307702" y="5919886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C2FDF5CA-4A09-B54C-B035-187CFD51FB2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61100" y="5925843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C9D30071-113C-CC4F-AE91-5C438DE15F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33888" y="2533202"/>
            <a:ext cx="7632421" cy="796923"/>
          </a:xfrm>
        </p:spPr>
        <p:txBody>
          <a:bodyPr>
            <a:normAutofit/>
          </a:bodyPr>
          <a:lstStyle>
            <a:lvl1pPr marL="0" indent="0" algn="ctr">
              <a:buNone/>
              <a:defRPr sz="4900" b="1">
                <a:solidFill>
                  <a:schemeClr val="bg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Your Presentation</a:t>
            </a:r>
            <a:endParaRPr lang="en-IN" dirty="0"/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C0196AC2-5372-C042-8457-B8FFE5DDA5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33887" y="3453742"/>
            <a:ext cx="7632421" cy="517525"/>
          </a:xfrm>
        </p:spPr>
        <p:txBody>
          <a:bodyPr>
            <a:normAutofit/>
          </a:bodyPr>
          <a:lstStyle>
            <a:lvl1pPr marL="0" indent="0" algn="ctr">
              <a:buNone/>
              <a:defRPr sz="2900">
                <a:solidFill>
                  <a:schemeClr val="bg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IN" dirty="0"/>
              <a:t>A longer subtitle of your presentation</a:t>
            </a:r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44B8F3F0-A902-BE47-BD5F-9754A1E3F5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33888" y="5019675"/>
            <a:ext cx="7632420" cy="51752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IN" dirty="0"/>
              <a:t>Presenter Details</a:t>
            </a:r>
          </a:p>
        </p:txBody>
      </p:sp>
      <p:pic>
        <p:nvPicPr>
          <p:cNvPr id="9" name="Object 3" descr="preencoded.png">
            <a:extLst>
              <a:ext uri="{FF2B5EF4-FFF2-40B4-BE49-F238E27FC236}">
                <a16:creationId xmlns:a16="http://schemas.microsoft.com/office/drawing/2014/main" id="{C3F7EE37-5272-43D2-8EC6-3852BB0B3BA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736805" y="223560"/>
            <a:ext cx="511649" cy="83142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06AE98F-C04A-4F32-BEF1-DDE250824F1F}"/>
              </a:ext>
            </a:extLst>
          </p:cNvPr>
          <p:cNvSpPr txBox="1"/>
          <p:nvPr userDrawn="1"/>
        </p:nvSpPr>
        <p:spPr>
          <a:xfrm>
            <a:off x="5288848" y="1176439"/>
            <a:ext cx="568754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1500" dirty="0">
                <a:solidFill>
                  <a:schemeClr val="bg1"/>
                </a:solidFill>
              </a:rPr>
              <a:t>सड़क परिवहन और राजमार्ग मंत्रालय</a:t>
            </a:r>
            <a:endParaRPr lang="en-US" sz="1500" dirty="0">
              <a:solidFill>
                <a:schemeClr val="bg1"/>
              </a:solidFill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Ministry of Road Transport and Highways</a:t>
            </a:r>
          </a:p>
        </p:txBody>
      </p:sp>
    </p:spTree>
    <p:extLst>
      <p:ext uri="{BB962C8B-B14F-4D97-AF65-F5344CB8AC3E}">
        <p14:creationId xmlns:p14="http://schemas.microsoft.com/office/powerpoint/2010/main" val="2497307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1" descr="Object 1">
            <a:extLst>
              <a:ext uri="{FF2B5EF4-FFF2-40B4-BE49-F238E27FC236}">
                <a16:creationId xmlns:a16="http://schemas.microsoft.com/office/drawing/2014/main" id="{4ECCA01E-C8E9-E942-B168-7D15E3C9ED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0"/>
            <a:ext cx="12192000" cy="6863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Object 2" descr="Object 2">
            <a:extLst>
              <a:ext uri="{FF2B5EF4-FFF2-40B4-BE49-F238E27FC236}">
                <a16:creationId xmlns:a16="http://schemas.microsoft.com/office/drawing/2014/main" id="{3066359D-2E3C-B048-86B1-6C11DB55E4E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0" y="0"/>
            <a:ext cx="926654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Object 3" descr="Object 3">
            <a:extLst>
              <a:ext uri="{FF2B5EF4-FFF2-40B4-BE49-F238E27FC236}">
                <a16:creationId xmlns:a16="http://schemas.microsoft.com/office/drawing/2014/main" id="{5A59F189-596E-FD49-9259-E49F4DD7496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9427"/>
            <a:ext cx="12192000" cy="848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Object 5" descr="preencoded.png">
            <a:extLst>
              <a:ext uri="{FF2B5EF4-FFF2-40B4-BE49-F238E27FC236}">
                <a16:creationId xmlns:a16="http://schemas.microsoft.com/office/drawing/2014/main" id="{97D8AC79-4978-A449-9F66-0F55682D695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03250" y="57543"/>
            <a:ext cx="389082" cy="653657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D86D123-1572-EC4A-BCCB-0C65BB4F14A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0749" y="1065114"/>
            <a:ext cx="5607050" cy="433748"/>
          </a:xfrm>
          <a:noFill/>
        </p:spPr>
        <p:txBody>
          <a:bodyPr>
            <a:normAutofit/>
          </a:bodyPr>
          <a:lstStyle>
            <a:lvl1pPr marL="0" indent="0">
              <a:buNone/>
              <a:defRPr sz="3400">
                <a:solidFill>
                  <a:schemeClr val="bg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C26565E2-3828-3044-8085-F8183F447B3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20749" y="1852776"/>
            <a:ext cx="7239163" cy="4033837"/>
          </a:xfrm>
        </p:spPr>
        <p:txBody>
          <a:bodyPr/>
          <a:lstStyle>
            <a:lvl1pPr>
              <a:defRPr>
                <a:latin typeface="Calibre Medium" panose="020B0603030202060203" pitchFamily="34" charset="77"/>
              </a:defRPr>
            </a:lvl1pPr>
            <a:lvl2pPr>
              <a:defRPr>
                <a:latin typeface="Calibre Medium" panose="020B0603030202060203" pitchFamily="34" charset="77"/>
              </a:defRPr>
            </a:lvl2pPr>
            <a:lvl3pPr>
              <a:defRPr>
                <a:latin typeface="Calibre Medium" panose="020B0603030202060203" pitchFamily="34" charset="77"/>
              </a:defRPr>
            </a:lvl3pPr>
            <a:lvl4pPr>
              <a:defRPr>
                <a:latin typeface="Calibre Medium" panose="020B0603030202060203" pitchFamily="34" charset="77"/>
              </a:defRPr>
            </a:lvl4pPr>
            <a:lvl5pPr>
              <a:defRPr>
                <a:latin typeface="Calibre Medium" panose="020B0603030202060203" pitchFamily="34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05B0D6-6DFC-48A3-9860-784339B911DD}"/>
              </a:ext>
            </a:extLst>
          </p:cNvPr>
          <p:cNvSpPr txBox="1"/>
          <p:nvPr userDrawn="1"/>
        </p:nvSpPr>
        <p:spPr>
          <a:xfrm>
            <a:off x="1018093" y="123531"/>
            <a:ext cx="4839343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i-IN" sz="1500" dirty="0">
                <a:solidFill>
                  <a:schemeClr val="bg1"/>
                </a:solidFill>
              </a:rPr>
              <a:t>सड़क परिवहन और राजमार्ग मंत्रालय</a:t>
            </a:r>
            <a:endParaRPr lang="en-US" sz="1500" dirty="0">
              <a:solidFill>
                <a:schemeClr val="bg1"/>
              </a:solidFill>
            </a:endParaRPr>
          </a:p>
          <a:p>
            <a:pPr algn="l"/>
            <a:r>
              <a:rPr lang="en-US" sz="1600" dirty="0">
                <a:solidFill>
                  <a:schemeClr val="bg1"/>
                </a:solidFill>
              </a:rPr>
              <a:t>Ministry of Road Transport and Highways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E08112F1-0555-469C-9DF9-CD524F2EFEC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371523" y="130829"/>
            <a:ext cx="484627" cy="48174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Calibre Medium" panose="020B0603030202060203" pitchFamily="34" charset="77"/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46ED1B4D-CD55-4015-9858-B0526998039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59912" y="139876"/>
            <a:ext cx="484627" cy="48174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Calibre Medium" panose="020B0603030202060203" pitchFamily="34" charset="77"/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21A3F5-40B3-494F-B1B8-59AEE1F1FE6C}"/>
              </a:ext>
            </a:extLst>
          </p:cNvPr>
          <p:cNvSpPr txBox="1"/>
          <p:nvPr userDrawn="1"/>
        </p:nvSpPr>
        <p:spPr>
          <a:xfrm>
            <a:off x="11085921" y="6476217"/>
            <a:ext cx="1106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tx1"/>
                </a:solidFill>
                <a:highlight>
                  <a:srgbClr val="39A7B7"/>
                </a:highlight>
              </a:rPr>
              <a:t> </a:t>
            </a:r>
            <a:fld id="{0929794B-4D95-4589-A496-61CD51568C68}" type="slidenum">
              <a:rPr lang="en-IN" b="1" smtClean="0">
                <a:solidFill>
                  <a:schemeClr val="tx1"/>
                </a:solidFill>
                <a:highlight>
                  <a:srgbClr val="39A7B7"/>
                </a:highlight>
              </a:rPr>
              <a:pPr algn="ctr"/>
              <a:t>‹#›</a:t>
            </a:fld>
            <a:r>
              <a:rPr lang="en-IN" b="1" dirty="0">
                <a:solidFill>
                  <a:schemeClr val="tx1"/>
                </a:solidFill>
                <a:highlight>
                  <a:srgbClr val="39A7B7"/>
                </a:highlight>
              </a:rPr>
              <a:t>/29</a:t>
            </a:r>
          </a:p>
        </p:txBody>
      </p:sp>
    </p:spTree>
    <p:extLst>
      <p:ext uri="{BB962C8B-B14F-4D97-AF65-F5344CB8AC3E}">
        <p14:creationId xmlns:p14="http://schemas.microsoft.com/office/powerpoint/2010/main" val="296195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1" descr="Object 1">
            <a:extLst>
              <a:ext uri="{FF2B5EF4-FFF2-40B4-BE49-F238E27FC236}">
                <a16:creationId xmlns:a16="http://schemas.microsoft.com/office/drawing/2014/main" id="{4ECCA01E-C8E9-E942-B168-7D15E3C9ED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0"/>
            <a:ext cx="12192000" cy="6863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Object 2" descr="Object 2">
            <a:extLst>
              <a:ext uri="{FF2B5EF4-FFF2-40B4-BE49-F238E27FC236}">
                <a16:creationId xmlns:a16="http://schemas.microsoft.com/office/drawing/2014/main" id="{3066359D-2E3C-B048-86B1-6C11DB55E4E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0" y="0"/>
            <a:ext cx="926654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D86D123-1572-EC4A-BCCB-0C65BB4F14A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0749" y="1065114"/>
            <a:ext cx="5607050" cy="433748"/>
          </a:xfrm>
          <a:noFill/>
        </p:spPr>
        <p:txBody>
          <a:bodyPr>
            <a:normAutofit/>
          </a:bodyPr>
          <a:lstStyle>
            <a:lvl1pPr marL="0" indent="0">
              <a:buNone/>
              <a:defRPr sz="3400">
                <a:solidFill>
                  <a:schemeClr val="bg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C26565E2-3828-3044-8085-F8183F447B3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20749" y="1852776"/>
            <a:ext cx="2721861" cy="4033837"/>
          </a:xfrm>
        </p:spPr>
        <p:txBody>
          <a:bodyPr/>
          <a:lstStyle>
            <a:lvl1pPr>
              <a:defRPr>
                <a:latin typeface="Calibre Medium" panose="020B0603030202060203" pitchFamily="34" charset="77"/>
              </a:defRPr>
            </a:lvl1pPr>
            <a:lvl2pPr>
              <a:defRPr>
                <a:latin typeface="Calibre Medium" panose="020B0603030202060203" pitchFamily="34" charset="77"/>
              </a:defRPr>
            </a:lvl2pPr>
            <a:lvl3pPr>
              <a:defRPr>
                <a:latin typeface="Calibre Medium" panose="020B0603030202060203" pitchFamily="34" charset="77"/>
              </a:defRPr>
            </a:lvl3pPr>
            <a:lvl4pPr>
              <a:defRPr>
                <a:latin typeface="Calibre Medium" panose="020B0603030202060203" pitchFamily="34" charset="77"/>
              </a:defRPr>
            </a:lvl4pPr>
            <a:lvl5pPr>
              <a:defRPr>
                <a:latin typeface="Calibre Medium" panose="020B0603030202060203" pitchFamily="34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6" name="Content Placeholder 13">
            <a:extLst>
              <a:ext uri="{FF2B5EF4-FFF2-40B4-BE49-F238E27FC236}">
                <a16:creationId xmlns:a16="http://schemas.microsoft.com/office/drawing/2014/main" id="{DFF63EF1-A124-3F43-BB05-F3AB021998F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218585" y="1852776"/>
            <a:ext cx="2721861" cy="4033837"/>
          </a:xfrm>
        </p:spPr>
        <p:txBody>
          <a:bodyPr/>
          <a:lstStyle>
            <a:lvl1pPr>
              <a:defRPr>
                <a:latin typeface="Calibre Medium" panose="020B0603030202060203" pitchFamily="34" charset="77"/>
              </a:defRPr>
            </a:lvl1pPr>
            <a:lvl2pPr>
              <a:defRPr>
                <a:latin typeface="Calibre Medium" panose="020B0603030202060203" pitchFamily="34" charset="77"/>
              </a:defRPr>
            </a:lvl2pPr>
            <a:lvl3pPr>
              <a:defRPr>
                <a:latin typeface="Calibre Medium" panose="020B0603030202060203" pitchFamily="34" charset="77"/>
              </a:defRPr>
            </a:lvl3pPr>
            <a:lvl4pPr>
              <a:defRPr>
                <a:latin typeface="Calibre Medium" panose="020B0603030202060203" pitchFamily="34" charset="77"/>
              </a:defRPr>
            </a:lvl4pPr>
            <a:lvl5pPr>
              <a:defRPr>
                <a:latin typeface="Calibre Medium" panose="020B0603030202060203" pitchFamily="34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pic>
        <p:nvPicPr>
          <p:cNvPr id="17" name="Object 3" descr="Object 3">
            <a:extLst>
              <a:ext uri="{FF2B5EF4-FFF2-40B4-BE49-F238E27FC236}">
                <a16:creationId xmlns:a16="http://schemas.microsoft.com/office/drawing/2014/main" id="{BD539742-178C-4CDB-ACE9-7C0793DD03A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9427"/>
            <a:ext cx="12192000" cy="848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Object 5" descr="preencoded.png">
            <a:extLst>
              <a:ext uri="{FF2B5EF4-FFF2-40B4-BE49-F238E27FC236}">
                <a16:creationId xmlns:a16="http://schemas.microsoft.com/office/drawing/2014/main" id="{4B721FDC-512D-48D4-B334-DB9AEDFED41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03250" y="57543"/>
            <a:ext cx="389082" cy="65365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2D8F80F-3C48-4E20-89A7-4745BA959CFB}"/>
              </a:ext>
            </a:extLst>
          </p:cNvPr>
          <p:cNvSpPr txBox="1"/>
          <p:nvPr userDrawn="1"/>
        </p:nvSpPr>
        <p:spPr>
          <a:xfrm>
            <a:off x="1018093" y="123531"/>
            <a:ext cx="4839343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i-IN" sz="1500" dirty="0">
                <a:solidFill>
                  <a:schemeClr val="bg1"/>
                </a:solidFill>
              </a:rPr>
              <a:t>सड़क परिवहन और राजमार्ग मंत्रालय</a:t>
            </a:r>
            <a:endParaRPr lang="en-US" sz="1500" dirty="0">
              <a:solidFill>
                <a:schemeClr val="bg1"/>
              </a:solidFill>
            </a:endParaRPr>
          </a:p>
          <a:p>
            <a:pPr algn="l"/>
            <a:r>
              <a:rPr lang="en-US" sz="1600" dirty="0">
                <a:solidFill>
                  <a:schemeClr val="bg1"/>
                </a:solidFill>
              </a:rPr>
              <a:t>Ministry of Road Transport and Highways</a:t>
            </a:r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EAAB9744-5BFA-409D-B855-358BD1C53E7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371523" y="130829"/>
            <a:ext cx="484627" cy="48174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Calibre Medium" panose="020B0603030202060203" pitchFamily="34" charset="77"/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2108D2C9-EDD0-4572-B1F2-0FE9134041B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59912" y="139876"/>
            <a:ext cx="484627" cy="48174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Calibre Medium" panose="020B0603030202060203" pitchFamily="34" charset="77"/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869490-821A-4BF1-9B9D-903AD1537843}"/>
              </a:ext>
            </a:extLst>
          </p:cNvPr>
          <p:cNvSpPr txBox="1"/>
          <p:nvPr userDrawn="1"/>
        </p:nvSpPr>
        <p:spPr>
          <a:xfrm>
            <a:off x="11085921" y="6476217"/>
            <a:ext cx="1106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tx1"/>
                </a:solidFill>
                <a:highlight>
                  <a:srgbClr val="39A7B7"/>
                </a:highlight>
              </a:rPr>
              <a:t> </a:t>
            </a:r>
            <a:fld id="{0929794B-4D95-4589-A496-61CD51568C68}" type="slidenum">
              <a:rPr lang="en-IN" b="1" smtClean="0">
                <a:solidFill>
                  <a:schemeClr val="tx1"/>
                </a:solidFill>
                <a:highlight>
                  <a:srgbClr val="39A7B7"/>
                </a:highlight>
              </a:rPr>
              <a:pPr algn="ctr"/>
              <a:t>‹#›</a:t>
            </a:fld>
            <a:r>
              <a:rPr lang="en-IN" b="1" dirty="0">
                <a:solidFill>
                  <a:schemeClr val="tx1"/>
                </a:solidFill>
                <a:highlight>
                  <a:srgbClr val="39A7B7"/>
                </a:highlight>
              </a:rPr>
              <a:t>/29</a:t>
            </a:r>
          </a:p>
        </p:txBody>
      </p:sp>
    </p:spTree>
    <p:extLst>
      <p:ext uri="{BB962C8B-B14F-4D97-AF65-F5344CB8AC3E}">
        <p14:creationId xmlns:p14="http://schemas.microsoft.com/office/powerpoint/2010/main" val="3214137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>
            <a:extLst>
              <a:ext uri="{FF2B5EF4-FFF2-40B4-BE49-F238E27FC236}">
                <a16:creationId xmlns:a16="http://schemas.microsoft.com/office/drawing/2014/main" id="{2659ABA0-27D8-F845-A9A6-FE06D09E73E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7680" y="0"/>
            <a:ext cx="4144320" cy="6860230"/>
          </a:xfrm>
          <a:custGeom>
            <a:avLst/>
            <a:gdLst>
              <a:gd name="connsiteX0" fmla="*/ 1213235 w 4144320"/>
              <a:gd name="connsiteY0" fmla="*/ 0 h 6860230"/>
              <a:gd name="connsiteX1" fmla="*/ 4144320 w 4144320"/>
              <a:gd name="connsiteY1" fmla="*/ 0 h 6860230"/>
              <a:gd name="connsiteX2" fmla="*/ 4144320 w 4144320"/>
              <a:gd name="connsiteY2" fmla="*/ 6860230 h 6860230"/>
              <a:gd name="connsiteX3" fmla="*/ 890087 w 4144320"/>
              <a:gd name="connsiteY3" fmla="*/ 6860230 h 6860230"/>
              <a:gd name="connsiteX4" fmla="*/ 821134 w 4144320"/>
              <a:gd name="connsiteY4" fmla="*/ 6756710 h 6860230"/>
              <a:gd name="connsiteX5" fmla="*/ 0 w 4144320"/>
              <a:gd name="connsiteY5" fmla="*/ 3635114 h 6860230"/>
              <a:gd name="connsiteX6" fmla="*/ 1126131 w 4144320"/>
              <a:gd name="connsiteY6" fmla="*/ 97536 h 6860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44320" h="6860230">
                <a:moveTo>
                  <a:pt x="1213235" y="0"/>
                </a:moveTo>
                <a:lnTo>
                  <a:pt x="4144320" y="0"/>
                </a:lnTo>
                <a:lnTo>
                  <a:pt x="4144320" y="6860230"/>
                </a:lnTo>
                <a:lnTo>
                  <a:pt x="890087" y="6860230"/>
                </a:lnTo>
                <a:lnTo>
                  <a:pt x="821134" y="6756710"/>
                </a:lnTo>
                <a:cubicBezTo>
                  <a:pt x="313795" y="5957824"/>
                  <a:pt x="0" y="4854173"/>
                  <a:pt x="0" y="3635114"/>
                </a:cubicBezTo>
                <a:cubicBezTo>
                  <a:pt x="0" y="2187482"/>
                  <a:pt x="442500" y="902592"/>
                  <a:pt x="1126131" y="97536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pic>
        <p:nvPicPr>
          <p:cNvPr id="7" name="Object 1" descr="Object 1">
            <a:extLst>
              <a:ext uri="{FF2B5EF4-FFF2-40B4-BE49-F238E27FC236}">
                <a16:creationId xmlns:a16="http://schemas.microsoft.com/office/drawing/2014/main" id="{4ECCA01E-C8E9-E942-B168-7D15E3C9ED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0"/>
            <a:ext cx="12192000" cy="6863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Object 2" descr="Object 2">
            <a:extLst>
              <a:ext uri="{FF2B5EF4-FFF2-40B4-BE49-F238E27FC236}">
                <a16:creationId xmlns:a16="http://schemas.microsoft.com/office/drawing/2014/main" id="{3066359D-2E3C-B048-86B1-6C11DB55E4E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0" y="0"/>
            <a:ext cx="926654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D86D123-1572-EC4A-BCCB-0C65BB4F14A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0749" y="1149957"/>
            <a:ext cx="5607050" cy="433748"/>
          </a:xfrm>
          <a:noFill/>
        </p:spPr>
        <p:txBody>
          <a:bodyPr>
            <a:normAutofit/>
          </a:bodyPr>
          <a:lstStyle>
            <a:lvl1pPr marL="0" indent="0">
              <a:buNone/>
              <a:defRPr sz="3400">
                <a:solidFill>
                  <a:schemeClr val="bg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pic>
        <p:nvPicPr>
          <p:cNvPr id="17" name="Object 3" descr="Object 3">
            <a:extLst>
              <a:ext uri="{FF2B5EF4-FFF2-40B4-BE49-F238E27FC236}">
                <a16:creationId xmlns:a16="http://schemas.microsoft.com/office/drawing/2014/main" id="{E5D28F5C-DC06-462C-986A-3AFA6ED530A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18854"/>
            <a:ext cx="12192000" cy="848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Object 5" descr="preencoded.png">
            <a:extLst>
              <a:ext uri="{FF2B5EF4-FFF2-40B4-BE49-F238E27FC236}">
                <a16:creationId xmlns:a16="http://schemas.microsoft.com/office/drawing/2014/main" id="{49C3A36C-D237-454D-ABD4-DC7044B4159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03250" y="57543"/>
            <a:ext cx="389082" cy="653657"/>
          </a:xfrm>
          <a:prstGeom prst="rect">
            <a:avLst/>
          </a:prstGeom>
        </p:spPr>
      </p:pic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45E59C78-42EF-4415-BBE9-BAB9FBDF27F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371523" y="130829"/>
            <a:ext cx="484627" cy="48174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Calibre Medium" panose="020B0603030202060203" pitchFamily="34" charset="77"/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CDD0926C-CB28-47FF-A469-E5144B97549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59912" y="139876"/>
            <a:ext cx="484627" cy="48174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Calibre Medium" panose="020B0603030202060203" pitchFamily="34" charset="77"/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DEC9C5-EF9D-4FDB-A4F7-81E67D87A51D}"/>
              </a:ext>
            </a:extLst>
          </p:cNvPr>
          <p:cNvSpPr txBox="1"/>
          <p:nvPr userDrawn="1"/>
        </p:nvSpPr>
        <p:spPr>
          <a:xfrm>
            <a:off x="1018093" y="123531"/>
            <a:ext cx="4839343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i-IN" sz="1500" dirty="0">
                <a:solidFill>
                  <a:schemeClr val="bg1"/>
                </a:solidFill>
              </a:rPr>
              <a:t>सड़क परिवहन और राजमार्ग मंत्रालय</a:t>
            </a:r>
            <a:endParaRPr lang="en-US" sz="1500" dirty="0">
              <a:solidFill>
                <a:schemeClr val="bg1"/>
              </a:solidFill>
            </a:endParaRPr>
          </a:p>
          <a:p>
            <a:pPr algn="l"/>
            <a:r>
              <a:rPr lang="en-US" sz="1600" dirty="0">
                <a:solidFill>
                  <a:schemeClr val="bg1"/>
                </a:solidFill>
              </a:rPr>
              <a:t>Ministry of Road Transport and Highways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6B4C17-4BB4-478B-BD5E-F86481621EB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0749" y="1644620"/>
            <a:ext cx="6746875" cy="51896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Calibre Medium" panose="020B0603030202060203"/>
              </a:defRPr>
            </a:lvl1pPr>
          </a:lstStyle>
          <a:p>
            <a:pPr lvl="0"/>
            <a:r>
              <a:rPr lang="en-IN" dirty="0"/>
              <a:t>Place Title description here.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963E3A-76F4-449D-A8D4-5E5908CB77BC}"/>
              </a:ext>
            </a:extLst>
          </p:cNvPr>
          <p:cNvSpPr txBox="1"/>
          <p:nvPr userDrawn="1"/>
        </p:nvSpPr>
        <p:spPr>
          <a:xfrm>
            <a:off x="11085921" y="6476217"/>
            <a:ext cx="1106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tx1"/>
                </a:solidFill>
                <a:highlight>
                  <a:srgbClr val="39A7B7"/>
                </a:highlight>
              </a:rPr>
              <a:t> </a:t>
            </a:r>
            <a:fld id="{0929794B-4D95-4589-A496-61CD51568C68}" type="slidenum">
              <a:rPr lang="en-IN" b="1" smtClean="0">
                <a:solidFill>
                  <a:schemeClr val="tx1"/>
                </a:solidFill>
                <a:highlight>
                  <a:srgbClr val="39A7B7"/>
                </a:highlight>
              </a:rPr>
              <a:pPr algn="ctr"/>
              <a:t>‹#›</a:t>
            </a:fld>
            <a:r>
              <a:rPr lang="en-IN" b="1" dirty="0">
                <a:solidFill>
                  <a:schemeClr val="tx1"/>
                </a:solidFill>
                <a:highlight>
                  <a:srgbClr val="39A7B7"/>
                </a:highlight>
              </a:rPr>
              <a:t>/29</a:t>
            </a:r>
          </a:p>
        </p:txBody>
      </p:sp>
    </p:spTree>
    <p:extLst>
      <p:ext uri="{BB962C8B-B14F-4D97-AF65-F5344CB8AC3E}">
        <p14:creationId xmlns:p14="http://schemas.microsoft.com/office/powerpoint/2010/main" val="306420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2659ABA0-27D8-F845-A9A6-FE06D09E73E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7680" y="0"/>
            <a:ext cx="4144320" cy="6860230"/>
          </a:xfrm>
          <a:custGeom>
            <a:avLst/>
            <a:gdLst>
              <a:gd name="connsiteX0" fmla="*/ 1213235 w 4144320"/>
              <a:gd name="connsiteY0" fmla="*/ 0 h 6860230"/>
              <a:gd name="connsiteX1" fmla="*/ 4144320 w 4144320"/>
              <a:gd name="connsiteY1" fmla="*/ 0 h 6860230"/>
              <a:gd name="connsiteX2" fmla="*/ 4144320 w 4144320"/>
              <a:gd name="connsiteY2" fmla="*/ 6860230 h 6860230"/>
              <a:gd name="connsiteX3" fmla="*/ 890087 w 4144320"/>
              <a:gd name="connsiteY3" fmla="*/ 6860230 h 6860230"/>
              <a:gd name="connsiteX4" fmla="*/ 821134 w 4144320"/>
              <a:gd name="connsiteY4" fmla="*/ 6756710 h 6860230"/>
              <a:gd name="connsiteX5" fmla="*/ 0 w 4144320"/>
              <a:gd name="connsiteY5" fmla="*/ 3635114 h 6860230"/>
              <a:gd name="connsiteX6" fmla="*/ 1126131 w 4144320"/>
              <a:gd name="connsiteY6" fmla="*/ 97536 h 6860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44320" h="6860230">
                <a:moveTo>
                  <a:pt x="1213235" y="0"/>
                </a:moveTo>
                <a:lnTo>
                  <a:pt x="4144320" y="0"/>
                </a:lnTo>
                <a:lnTo>
                  <a:pt x="4144320" y="6860230"/>
                </a:lnTo>
                <a:lnTo>
                  <a:pt x="890087" y="6860230"/>
                </a:lnTo>
                <a:lnTo>
                  <a:pt x="821134" y="6756710"/>
                </a:lnTo>
                <a:cubicBezTo>
                  <a:pt x="313795" y="5957824"/>
                  <a:pt x="0" y="4854173"/>
                  <a:pt x="0" y="3635114"/>
                </a:cubicBezTo>
                <a:cubicBezTo>
                  <a:pt x="0" y="2187482"/>
                  <a:pt x="442500" y="902592"/>
                  <a:pt x="1126131" y="97536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pic>
        <p:nvPicPr>
          <p:cNvPr id="7" name="Object 1" descr="Object 1">
            <a:extLst>
              <a:ext uri="{FF2B5EF4-FFF2-40B4-BE49-F238E27FC236}">
                <a16:creationId xmlns:a16="http://schemas.microsoft.com/office/drawing/2014/main" id="{4ECCA01E-C8E9-E942-B168-7D15E3C9ED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0"/>
            <a:ext cx="12192000" cy="6863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Object 2" descr="Object 2">
            <a:extLst>
              <a:ext uri="{FF2B5EF4-FFF2-40B4-BE49-F238E27FC236}">
                <a16:creationId xmlns:a16="http://schemas.microsoft.com/office/drawing/2014/main" id="{3066359D-2E3C-B048-86B1-6C11DB55E4E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0" y="0"/>
            <a:ext cx="926654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D86D123-1572-EC4A-BCCB-0C65BB4F14A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0749" y="1065114"/>
            <a:ext cx="5607050" cy="433748"/>
          </a:xfrm>
          <a:noFill/>
        </p:spPr>
        <p:txBody>
          <a:bodyPr>
            <a:normAutofit/>
          </a:bodyPr>
          <a:lstStyle>
            <a:lvl1pPr marL="0" indent="0">
              <a:buNone/>
              <a:defRPr sz="3400">
                <a:solidFill>
                  <a:schemeClr val="bg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D39CDC28-F19F-B04A-B420-C64C2276B39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79895" y="2333806"/>
            <a:ext cx="4958359" cy="23880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200" b="0" i="0">
                <a:latin typeface="Calibre Light" panose="020B0303030202060203" pitchFamily="34" charset="77"/>
              </a:defRPr>
            </a:lvl1pPr>
            <a:lvl2pPr marL="457200" indent="0">
              <a:buNone/>
              <a:defRPr>
                <a:latin typeface="Calibre Medium" panose="020B0603030202060203" pitchFamily="34" charset="77"/>
              </a:defRPr>
            </a:lvl2pPr>
            <a:lvl3pPr marL="914400" indent="0">
              <a:buNone/>
              <a:defRPr>
                <a:latin typeface="Calibre Medium" panose="020B0603030202060203" pitchFamily="34" charset="77"/>
              </a:defRPr>
            </a:lvl3pPr>
            <a:lvl4pPr marL="1371600" indent="0">
              <a:buNone/>
              <a:defRPr>
                <a:latin typeface="Calibre Medium" panose="020B0603030202060203" pitchFamily="34" charset="77"/>
              </a:defRPr>
            </a:lvl4pPr>
            <a:lvl5pPr marL="1828800" indent="0">
              <a:buNone/>
              <a:defRPr>
                <a:latin typeface="Calibre Medium" panose="020B0603030202060203" pitchFamily="34" charset="77"/>
              </a:defRPr>
            </a:lvl5pPr>
          </a:lstStyle>
          <a:p>
            <a:pPr lvl="0"/>
            <a:r>
              <a:rPr lang="en-GB" dirty="0"/>
              <a:t>Transparency in governance leads to greater responsibility towards people and a sense of accountability, which in turn bring changes in work culture and impact of (government) schemes."</a:t>
            </a:r>
            <a:endParaRPr lang="en-US" dirty="0"/>
          </a:p>
        </p:txBody>
      </p:sp>
      <p:pic>
        <p:nvPicPr>
          <p:cNvPr id="17" name="Object 10" descr="Object 10">
            <a:extLst>
              <a:ext uri="{FF2B5EF4-FFF2-40B4-BE49-F238E27FC236}">
                <a16:creationId xmlns:a16="http://schemas.microsoft.com/office/drawing/2014/main" id="{6A2EC97C-27D6-5548-B345-7522BA3A49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0296" y="2009775"/>
            <a:ext cx="609600" cy="476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Object 3" descr="Object 3">
            <a:extLst>
              <a:ext uri="{FF2B5EF4-FFF2-40B4-BE49-F238E27FC236}">
                <a16:creationId xmlns:a16="http://schemas.microsoft.com/office/drawing/2014/main" id="{24B60307-6983-4EF8-99E5-B847190C737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-18854"/>
            <a:ext cx="12192000" cy="848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Object 5" descr="preencoded.png">
            <a:extLst>
              <a:ext uri="{FF2B5EF4-FFF2-40B4-BE49-F238E27FC236}">
                <a16:creationId xmlns:a16="http://schemas.microsoft.com/office/drawing/2014/main" id="{67CDE570-FA7D-4524-B24A-5CD66D3967D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03250" y="57543"/>
            <a:ext cx="389082" cy="653657"/>
          </a:xfrm>
          <a:prstGeom prst="rect">
            <a:avLst/>
          </a:prstGeom>
        </p:spPr>
      </p:pic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F0E379FB-79AC-4EA0-9B9F-EF29058DA64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371523" y="130829"/>
            <a:ext cx="484627" cy="48174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Calibre Medium" panose="020B0603030202060203" pitchFamily="34" charset="77"/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831230E0-1061-4F80-98DF-CC8EE1C9516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59912" y="139876"/>
            <a:ext cx="484627" cy="48174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Calibre Medium" panose="020B0603030202060203" pitchFamily="34" charset="77"/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DC6C782-8B1F-41B8-9CEA-97416BB7F51A}"/>
              </a:ext>
            </a:extLst>
          </p:cNvPr>
          <p:cNvSpPr txBox="1"/>
          <p:nvPr userDrawn="1"/>
        </p:nvSpPr>
        <p:spPr>
          <a:xfrm>
            <a:off x="1018093" y="123531"/>
            <a:ext cx="4839343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i-IN" sz="1500" dirty="0">
                <a:solidFill>
                  <a:schemeClr val="bg1"/>
                </a:solidFill>
              </a:rPr>
              <a:t>सड़क परिवहन और राजमार्ग मंत्रालय</a:t>
            </a:r>
            <a:endParaRPr lang="en-US" sz="1500" dirty="0">
              <a:solidFill>
                <a:schemeClr val="bg1"/>
              </a:solidFill>
            </a:endParaRPr>
          </a:p>
          <a:p>
            <a:pPr algn="l"/>
            <a:r>
              <a:rPr lang="en-US" sz="1600" dirty="0">
                <a:solidFill>
                  <a:schemeClr val="bg1"/>
                </a:solidFill>
              </a:rPr>
              <a:t>Ministry of Road Transport and Highways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3CD962-2C39-403C-86D8-EFC9F1C18114}"/>
              </a:ext>
            </a:extLst>
          </p:cNvPr>
          <p:cNvSpPr txBox="1"/>
          <p:nvPr userDrawn="1"/>
        </p:nvSpPr>
        <p:spPr>
          <a:xfrm>
            <a:off x="11085921" y="6476217"/>
            <a:ext cx="1106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tx1"/>
                </a:solidFill>
                <a:highlight>
                  <a:srgbClr val="39A7B7"/>
                </a:highlight>
              </a:rPr>
              <a:t> </a:t>
            </a:r>
            <a:fld id="{0929794B-4D95-4589-A496-61CD51568C68}" type="slidenum">
              <a:rPr lang="en-IN" b="1" smtClean="0">
                <a:solidFill>
                  <a:schemeClr val="tx1"/>
                </a:solidFill>
                <a:highlight>
                  <a:srgbClr val="39A7B7"/>
                </a:highlight>
              </a:rPr>
              <a:pPr algn="ctr"/>
              <a:t>‹#›</a:t>
            </a:fld>
            <a:r>
              <a:rPr lang="en-IN" b="1" dirty="0">
                <a:solidFill>
                  <a:schemeClr val="tx1"/>
                </a:solidFill>
                <a:highlight>
                  <a:srgbClr val="39A7B7"/>
                </a:highlight>
              </a:rPr>
              <a:t>/29</a:t>
            </a:r>
          </a:p>
        </p:txBody>
      </p:sp>
    </p:spTree>
    <p:extLst>
      <p:ext uri="{BB962C8B-B14F-4D97-AF65-F5344CB8AC3E}">
        <p14:creationId xmlns:p14="http://schemas.microsoft.com/office/powerpoint/2010/main" val="907789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2A0C634-D694-5546-BE43-14680AD36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8854"/>
            <a:ext cx="12192000" cy="6886281"/>
          </a:xfrm>
          <a:prstGeom prst="rect">
            <a:avLst/>
          </a:prstGeom>
        </p:spPr>
      </p:pic>
      <p:pic>
        <p:nvPicPr>
          <p:cNvPr id="15" name="Object 3" descr="Object 3">
            <a:extLst>
              <a:ext uri="{FF2B5EF4-FFF2-40B4-BE49-F238E27FC236}">
                <a16:creationId xmlns:a16="http://schemas.microsoft.com/office/drawing/2014/main" id="{375885E9-F1F8-412E-A862-DF84B49064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8854"/>
            <a:ext cx="12192000" cy="848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Object 5" descr="preencoded.png">
            <a:extLst>
              <a:ext uri="{FF2B5EF4-FFF2-40B4-BE49-F238E27FC236}">
                <a16:creationId xmlns:a16="http://schemas.microsoft.com/office/drawing/2014/main" id="{0234B42C-C995-41D7-8FA6-CBBE8748371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03250" y="57543"/>
            <a:ext cx="389082" cy="653657"/>
          </a:xfrm>
          <a:prstGeom prst="rect">
            <a:avLst/>
          </a:prstGeom>
        </p:spPr>
      </p:pic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DCDB413E-5FEE-470C-B963-053F0562F80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371523" y="130829"/>
            <a:ext cx="484627" cy="48174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Calibre Medium" panose="020B0603030202060203" pitchFamily="34" charset="77"/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FFC335B-E31C-49BD-810A-35269D17CB8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59912" y="139876"/>
            <a:ext cx="484627" cy="48174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Calibre Medium" panose="020B0603030202060203" pitchFamily="34" charset="77"/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7EB754-3FD3-4938-AE64-8DE25E708605}"/>
              </a:ext>
            </a:extLst>
          </p:cNvPr>
          <p:cNvSpPr txBox="1"/>
          <p:nvPr userDrawn="1"/>
        </p:nvSpPr>
        <p:spPr>
          <a:xfrm>
            <a:off x="1018093" y="123531"/>
            <a:ext cx="4839343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i-IN" sz="1500" dirty="0">
                <a:solidFill>
                  <a:schemeClr val="bg1"/>
                </a:solidFill>
              </a:rPr>
              <a:t>सड़क परिवहन और राजमार्ग मंत्रालय</a:t>
            </a:r>
            <a:endParaRPr lang="en-US" sz="1500" dirty="0">
              <a:solidFill>
                <a:schemeClr val="bg1"/>
              </a:solidFill>
            </a:endParaRPr>
          </a:p>
          <a:p>
            <a:pPr algn="l"/>
            <a:r>
              <a:rPr lang="en-US" sz="1600" dirty="0">
                <a:solidFill>
                  <a:schemeClr val="bg1"/>
                </a:solidFill>
              </a:rPr>
              <a:t>Ministry of Road Transport and Highways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C7F32694-23A5-42C3-999D-5B7C51C8B6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0749" y="1149957"/>
            <a:ext cx="7582228" cy="433748"/>
          </a:xfrm>
          <a:noFill/>
        </p:spPr>
        <p:txBody>
          <a:bodyPr>
            <a:normAutofit/>
          </a:bodyPr>
          <a:lstStyle>
            <a:lvl1pPr marL="0" indent="0">
              <a:buNone/>
              <a:defRPr sz="3400">
                <a:solidFill>
                  <a:schemeClr val="bg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33DE3932-8E7A-40AF-B8D4-6479A834364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0749" y="1644620"/>
            <a:ext cx="7582228" cy="51896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Calibre Medium" panose="020B0603030202060203"/>
              </a:defRPr>
            </a:lvl1pPr>
          </a:lstStyle>
          <a:p>
            <a:pPr lvl="0"/>
            <a:r>
              <a:rPr lang="en-IN" dirty="0"/>
              <a:t>Place Title description here.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8BBAA1-7BA1-44E2-9BBB-D281604F2A8D}"/>
              </a:ext>
            </a:extLst>
          </p:cNvPr>
          <p:cNvSpPr txBox="1"/>
          <p:nvPr userDrawn="1"/>
        </p:nvSpPr>
        <p:spPr>
          <a:xfrm>
            <a:off x="11085921" y="6476217"/>
            <a:ext cx="1106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tx1"/>
                </a:solidFill>
                <a:highlight>
                  <a:srgbClr val="39A7B7"/>
                </a:highlight>
              </a:rPr>
              <a:t> </a:t>
            </a:r>
            <a:fld id="{0929794B-4D95-4589-A496-61CD51568C68}" type="slidenum">
              <a:rPr lang="en-IN" b="1" smtClean="0">
                <a:solidFill>
                  <a:schemeClr val="tx1"/>
                </a:solidFill>
                <a:highlight>
                  <a:srgbClr val="39A7B7"/>
                </a:highlight>
              </a:rPr>
              <a:pPr algn="ctr"/>
              <a:t>‹#›</a:t>
            </a:fld>
            <a:r>
              <a:rPr lang="en-IN" b="1" dirty="0">
                <a:solidFill>
                  <a:schemeClr val="tx1"/>
                </a:solidFill>
                <a:highlight>
                  <a:srgbClr val="39A7B7"/>
                </a:highlight>
              </a:rPr>
              <a:t>/29</a:t>
            </a:r>
          </a:p>
        </p:txBody>
      </p:sp>
    </p:spTree>
    <p:extLst>
      <p:ext uri="{BB962C8B-B14F-4D97-AF65-F5344CB8AC3E}">
        <p14:creationId xmlns:p14="http://schemas.microsoft.com/office/powerpoint/2010/main" val="276555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B09482-FEBA-AC44-B79B-44FEEA516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95BD9-59D1-144D-8034-052AEB8EC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47F55-94E3-B241-B0A5-A99E060CEA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75FD44B-FCD4-8548-85CE-B018540614BB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BCAC5-87D1-4E45-B8D6-1AC49D8FE1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165D8-23A1-D343-AB9B-57A4E5CFDE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45AE09A-EF09-F540-BA21-CD66CB1CDE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37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sv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7A3FDE5-66C2-1241-9681-A06DAA61000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3448E4E-A29D-794D-8113-2FA89AED79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2767705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21B32B9-7451-0746-8148-1C674E8143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6114500"/>
              </p:ext>
            </p:extLst>
          </p:nvPr>
        </p:nvGraphicFramePr>
        <p:xfrm>
          <a:off x="1843986" y="2152650"/>
          <a:ext cx="9573314" cy="4119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Object14">
            <a:extLst>
              <a:ext uri="{FF2B5EF4-FFF2-40B4-BE49-F238E27FC236}">
                <a16:creationId xmlns:a16="http://schemas.microsoft.com/office/drawing/2014/main" id="{ED08FE94-0B6B-40DC-B275-48484306FA43}"/>
              </a:ext>
            </a:extLst>
          </p:cNvPr>
          <p:cNvSpPr/>
          <p:nvPr/>
        </p:nvSpPr>
        <p:spPr>
          <a:xfrm>
            <a:off x="1022350" y="1587500"/>
            <a:ext cx="7766844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50"/>
              </a:lnSpc>
            </a:pPr>
            <a:r>
              <a:rPr lang="en-US" sz="2000" dirty="0">
                <a:solidFill>
                  <a:schemeClr val="bg1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Title description here. </a:t>
            </a:r>
            <a:endParaRPr lang="en-US" sz="2000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14" name="Object15">
            <a:extLst>
              <a:ext uri="{FF2B5EF4-FFF2-40B4-BE49-F238E27FC236}">
                <a16:creationId xmlns:a16="http://schemas.microsoft.com/office/drawing/2014/main" id="{AE96F099-FB4E-4E24-8F90-BC1F67F760D2}"/>
              </a:ext>
            </a:extLst>
          </p:cNvPr>
          <p:cNvSpPr/>
          <p:nvPr/>
        </p:nvSpPr>
        <p:spPr>
          <a:xfrm>
            <a:off x="1022350" y="965200"/>
            <a:ext cx="7701916" cy="52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00"/>
              </a:lnSpc>
            </a:pPr>
            <a:r>
              <a:rPr lang="en-US" sz="3400" b="1" dirty="0">
                <a:solidFill>
                  <a:schemeClr val="bg1"/>
                </a:solidFill>
                <a:latin typeface="Calibre Medium" panose="020B0603030202060203"/>
                <a:ea typeface="HK Grotesk Bold" pitchFamily="34" charset="-122"/>
              </a:rPr>
              <a:t>Title of the Slide</a:t>
            </a:r>
            <a:endParaRPr lang="en-US" sz="3400" dirty="0">
              <a:solidFill>
                <a:schemeClr val="bg1"/>
              </a:solidFill>
              <a:latin typeface="Calibre Medium" panose="020B0603030202060203"/>
            </a:endParaRPr>
          </a:p>
        </p:txBody>
      </p:sp>
    </p:spTree>
    <p:extLst>
      <p:ext uri="{BB962C8B-B14F-4D97-AF65-F5344CB8AC3E}">
        <p14:creationId xmlns:p14="http://schemas.microsoft.com/office/powerpoint/2010/main" val="1257684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1AB703F-C47B-9148-A2B9-69D3B229C9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0147542"/>
              </p:ext>
            </p:extLst>
          </p:nvPr>
        </p:nvGraphicFramePr>
        <p:xfrm>
          <a:off x="1901928" y="2381250"/>
          <a:ext cx="8388143" cy="3932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Object14">
            <a:extLst>
              <a:ext uri="{FF2B5EF4-FFF2-40B4-BE49-F238E27FC236}">
                <a16:creationId xmlns:a16="http://schemas.microsoft.com/office/drawing/2014/main" id="{4393F564-D03D-4AFB-9FA8-30838E35244F}"/>
              </a:ext>
            </a:extLst>
          </p:cNvPr>
          <p:cNvSpPr/>
          <p:nvPr/>
        </p:nvSpPr>
        <p:spPr>
          <a:xfrm>
            <a:off x="1022350" y="1587500"/>
            <a:ext cx="7766844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50"/>
              </a:lnSpc>
            </a:pPr>
            <a:r>
              <a:rPr lang="en-US" sz="2000" dirty="0">
                <a:solidFill>
                  <a:schemeClr val="bg1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Title description here. </a:t>
            </a:r>
            <a:endParaRPr lang="en-US" sz="2000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13" name="Object15">
            <a:extLst>
              <a:ext uri="{FF2B5EF4-FFF2-40B4-BE49-F238E27FC236}">
                <a16:creationId xmlns:a16="http://schemas.microsoft.com/office/drawing/2014/main" id="{29A0B821-7160-45FA-A83A-818BC1C9842A}"/>
              </a:ext>
            </a:extLst>
          </p:cNvPr>
          <p:cNvSpPr/>
          <p:nvPr/>
        </p:nvSpPr>
        <p:spPr>
          <a:xfrm>
            <a:off x="1022350" y="965200"/>
            <a:ext cx="7701916" cy="52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00"/>
              </a:lnSpc>
            </a:pPr>
            <a:r>
              <a:rPr lang="en-US" sz="3400" b="1" dirty="0">
                <a:solidFill>
                  <a:schemeClr val="bg1"/>
                </a:solidFill>
                <a:latin typeface="Calibre Medium" panose="020B0603030202060203"/>
                <a:ea typeface="HK Grotesk Bold" pitchFamily="34" charset="-122"/>
              </a:rPr>
              <a:t>Title of the Slide</a:t>
            </a:r>
            <a:endParaRPr lang="en-US" sz="3400" dirty="0">
              <a:solidFill>
                <a:schemeClr val="bg1"/>
              </a:solidFill>
              <a:latin typeface="Calibre Medium" panose="020B0603030202060203"/>
            </a:endParaRPr>
          </a:p>
        </p:txBody>
      </p:sp>
    </p:spTree>
    <p:extLst>
      <p:ext uri="{BB962C8B-B14F-4D97-AF65-F5344CB8AC3E}">
        <p14:creationId xmlns:p14="http://schemas.microsoft.com/office/powerpoint/2010/main" val="3552459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CB8885A3-6022-784D-8CD2-08EC2D02F5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8729765"/>
              </p:ext>
            </p:extLst>
          </p:nvPr>
        </p:nvGraphicFramePr>
        <p:xfrm>
          <a:off x="559685" y="2146062"/>
          <a:ext cx="5100462" cy="3883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089025C-AE12-0846-80D0-6FC5CD778F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5795925"/>
              </p:ext>
            </p:extLst>
          </p:nvPr>
        </p:nvGraphicFramePr>
        <p:xfrm>
          <a:off x="5619256" y="1840345"/>
          <a:ext cx="5338554" cy="3952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" name="Object14">
            <a:extLst>
              <a:ext uri="{FF2B5EF4-FFF2-40B4-BE49-F238E27FC236}">
                <a16:creationId xmlns:a16="http://schemas.microsoft.com/office/drawing/2014/main" id="{BF81FA04-C715-477F-97D9-0875B856C43A}"/>
              </a:ext>
            </a:extLst>
          </p:cNvPr>
          <p:cNvSpPr/>
          <p:nvPr/>
        </p:nvSpPr>
        <p:spPr>
          <a:xfrm>
            <a:off x="1022350" y="1587500"/>
            <a:ext cx="7766844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50"/>
              </a:lnSpc>
            </a:pPr>
            <a:r>
              <a:rPr lang="en-US" sz="2000" dirty="0">
                <a:solidFill>
                  <a:schemeClr val="bg1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Title description here. </a:t>
            </a:r>
            <a:endParaRPr lang="en-US" sz="2000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15" name="Object15">
            <a:extLst>
              <a:ext uri="{FF2B5EF4-FFF2-40B4-BE49-F238E27FC236}">
                <a16:creationId xmlns:a16="http://schemas.microsoft.com/office/drawing/2014/main" id="{3DE55DD2-E900-462B-9B2A-C68516251C7C}"/>
              </a:ext>
            </a:extLst>
          </p:cNvPr>
          <p:cNvSpPr/>
          <p:nvPr/>
        </p:nvSpPr>
        <p:spPr>
          <a:xfrm>
            <a:off x="1022350" y="965200"/>
            <a:ext cx="7701916" cy="52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00"/>
              </a:lnSpc>
            </a:pPr>
            <a:r>
              <a:rPr lang="en-US" sz="3400" b="1" dirty="0">
                <a:solidFill>
                  <a:schemeClr val="bg1"/>
                </a:solidFill>
                <a:latin typeface="Calibre Medium" panose="020B0603030202060203"/>
                <a:ea typeface="HK Grotesk Bold" pitchFamily="34" charset="-122"/>
              </a:rPr>
              <a:t>Title of the Slide</a:t>
            </a:r>
            <a:endParaRPr lang="en-US" sz="3400" dirty="0">
              <a:solidFill>
                <a:schemeClr val="bg1"/>
              </a:solidFill>
              <a:latin typeface="Calibre Medium" panose="020B0603030202060203"/>
            </a:endParaRPr>
          </a:p>
        </p:txBody>
      </p:sp>
    </p:spTree>
    <p:extLst>
      <p:ext uri="{BB962C8B-B14F-4D97-AF65-F5344CB8AC3E}">
        <p14:creationId xmlns:p14="http://schemas.microsoft.com/office/powerpoint/2010/main" val="825755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4D033EE2-35BF-3946-BE32-A779D11CA5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6108651"/>
              </p:ext>
            </p:extLst>
          </p:nvPr>
        </p:nvGraphicFramePr>
        <p:xfrm>
          <a:off x="2732087" y="2127822"/>
          <a:ext cx="6727825" cy="4156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Object14">
            <a:extLst>
              <a:ext uri="{FF2B5EF4-FFF2-40B4-BE49-F238E27FC236}">
                <a16:creationId xmlns:a16="http://schemas.microsoft.com/office/drawing/2014/main" id="{9FFA47DC-54BB-41A5-94EC-FC41EAFD3A16}"/>
              </a:ext>
            </a:extLst>
          </p:cNvPr>
          <p:cNvSpPr/>
          <p:nvPr/>
        </p:nvSpPr>
        <p:spPr>
          <a:xfrm>
            <a:off x="1022350" y="1587500"/>
            <a:ext cx="7766844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50"/>
              </a:lnSpc>
            </a:pPr>
            <a:r>
              <a:rPr lang="en-US" sz="2000" dirty="0">
                <a:solidFill>
                  <a:schemeClr val="bg1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Title description here. </a:t>
            </a:r>
            <a:endParaRPr lang="en-US" sz="2000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13" name="Object15">
            <a:extLst>
              <a:ext uri="{FF2B5EF4-FFF2-40B4-BE49-F238E27FC236}">
                <a16:creationId xmlns:a16="http://schemas.microsoft.com/office/drawing/2014/main" id="{2BC25154-DD25-4B1E-900A-F9EAB786F924}"/>
              </a:ext>
            </a:extLst>
          </p:cNvPr>
          <p:cNvSpPr/>
          <p:nvPr/>
        </p:nvSpPr>
        <p:spPr>
          <a:xfrm>
            <a:off x="1022350" y="965200"/>
            <a:ext cx="7701916" cy="52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00"/>
              </a:lnSpc>
            </a:pPr>
            <a:r>
              <a:rPr lang="en-US" sz="3400" b="1" dirty="0">
                <a:solidFill>
                  <a:schemeClr val="bg1"/>
                </a:solidFill>
                <a:latin typeface="Calibre Medium" panose="020B0603030202060203"/>
                <a:ea typeface="HK Grotesk Bold" pitchFamily="34" charset="-122"/>
              </a:rPr>
              <a:t>Title of the Slide</a:t>
            </a:r>
            <a:endParaRPr lang="en-US" sz="3400" dirty="0">
              <a:solidFill>
                <a:schemeClr val="bg1"/>
              </a:solidFill>
              <a:latin typeface="Calibre Medium" panose="020B0603030202060203"/>
            </a:endParaRPr>
          </a:p>
        </p:txBody>
      </p:sp>
    </p:spTree>
    <p:extLst>
      <p:ext uri="{BB962C8B-B14F-4D97-AF65-F5344CB8AC3E}">
        <p14:creationId xmlns:p14="http://schemas.microsoft.com/office/powerpoint/2010/main" val="405497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6E8A064D-4E52-A94A-9597-4D4FA3A843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3229953"/>
              </p:ext>
            </p:extLst>
          </p:nvPr>
        </p:nvGraphicFramePr>
        <p:xfrm>
          <a:off x="1022349" y="1856410"/>
          <a:ext cx="10458451" cy="4715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Object14">
            <a:extLst>
              <a:ext uri="{FF2B5EF4-FFF2-40B4-BE49-F238E27FC236}">
                <a16:creationId xmlns:a16="http://schemas.microsoft.com/office/drawing/2014/main" id="{1CEEF1A6-6C2D-403C-9CEB-08FEA42E9043}"/>
              </a:ext>
            </a:extLst>
          </p:cNvPr>
          <p:cNvSpPr/>
          <p:nvPr/>
        </p:nvSpPr>
        <p:spPr>
          <a:xfrm>
            <a:off x="1022350" y="1587500"/>
            <a:ext cx="7766844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50"/>
              </a:lnSpc>
            </a:pPr>
            <a:r>
              <a:rPr lang="en-US" sz="2000" dirty="0">
                <a:solidFill>
                  <a:schemeClr val="bg1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Title description here. </a:t>
            </a:r>
            <a:endParaRPr lang="en-US" sz="2000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13" name="Object15">
            <a:extLst>
              <a:ext uri="{FF2B5EF4-FFF2-40B4-BE49-F238E27FC236}">
                <a16:creationId xmlns:a16="http://schemas.microsoft.com/office/drawing/2014/main" id="{BA6EE82A-C24F-4B56-9D72-350D0DCCD13C}"/>
              </a:ext>
            </a:extLst>
          </p:cNvPr>
          <p:cNvSpPr/>
          <p:nvPr/>
        </p:nvSpPr>
        <p:spPr>
          <a:xfrm>
            <a:off x="1022350" y="965200"/>
            <a:ext cx="7701916" cy="52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00"/>
              </a:lnSpc>
            </a:pPr>
            <a:r>
              <a:rPr lang="en-US" sz="3400" b="1" dirty="0">
                <a:solidFill>
                  <a:schemeClr val="bg1"/>
                </a:solidFill>
                <a:latin typeface="Calibre Medium" panose="020B0603030202060203"/>
                <a:ea typeface="HK Grotesk Bold" pitchFamily="34" charset="-122"/>
              </a:rPr>
              <a:t>Title of the Slide</a:t>
            </a:r>
            <a:endParaRPr lang="en-US" sz="3400" dirty="0">
              <a:solidFill>
                <a:schemeClr val="bg1"/>
              </a:solidFill>
              <a:latin typeface="Calibre Medium" panose="020B0603030202060203"/>
            </a:endParaRPr>
          </a:p>
        </p:txBody>
      </p:sp>
    </p:spTree>
    <p:extLst>
      <p:ext uri="{BB962C8B-B14F-4D97-AF65-F5344CB8AC3E}">
        <p14:creationId xmlns:p14="http://schemas.microsoft.com/office/powerpoint/2010/main" val="1397196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5C4ECF-0355-48E8-A38F-89EEE993FB1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IN" dirty="0"/>
              <a:t>Title of the Slide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1033C7C-8D40-4E33-BC43-324B0A4715D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577AFFB-3EF6-4311-B464-E40FBA0B364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1D22D3-0ED6-44B9-A590-DEFCC5AD235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6A9934A8-A137-4994-81BC-FC147039D3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2826495"/>
              </p:ext>
            </p:extLst>
          </p:nvPr>
        </p:nvGraphicFramePr>
        <p:xfrm>
          <a:off x="712110" y="2820637"/>
          <a:ext cx="8128000" cy="3747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8164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683A1DA-B504-48DC-812D-5B83A568F5D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2BDC79-B64E-443F-8DBE-018D97345EE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F58730-8A14-41C2-BD78-69885EFC3F4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IN" dirty="0"/>
              <a:t>Title of the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CC1353-C929-47C2-AD12-67576E9731E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95F4BCA-9A95-4AFF-9533-3A8FE37685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8518840"/>
              </p:ext>
            </p:extLst>
          </p:nvPr>
        </p:nvGraphicFramePr>
        <p:xfrm>
          <a:off x="-134337" y="2163585"/>
          <a:ext cx="10754712" cy="4645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9094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E6587AE-6C90-4E73-8564-A22A2A1D470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F507C5-1684-429A-8484-1C1019390A8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6D0991-08A6-4D3E-A111-CDC72C02D22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IN" dirty="0"/>
              <a:t>Title of the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B0011D-D0ED-44E3-AB43-3995656DD12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66DF4A6-EFBB-4431-B411-6D7A7BE8B3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3306509"/>
              </p:ext>
            </p:extLst>
          </p:nvPr>
        </p:nvGraphicFramePr>
        <p:xfrm>
          <a:off x="762000" y="1926985"/>
          <a:ext cx="9461500" cy="4637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9083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032914-988A-4AD0-B802-1AF47445592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IN" dirty="0"/>
              <a:t>Title of the Slide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CA45C16-710A-47C6-BA11-320ECE998CE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09A1A76-CE88-46B3-996F-10621242EF7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D621205-7EAA-48C3-AFB4-0D62CF402DF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98E7DF3-D9E9-4D24-91B0-787D19875D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4903972"/>
              </p:ext>
            </p:extLst>
          </p:nvPr>
        </p:nvGraphicFramePr>
        <p:xfrm>
          <a:off x="-512446" y="2222170"/>
          <a:ext cx="8473440" cy="4437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27426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1A720F3-FFF9-40B2-AF07-720C0C18C2B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E3A4C4-6FC3-49FD-8950-93040497323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604DE-27A4-4E78-AB9C-F5F70CDBCA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IN" dirty="0"/>
              <a:t>Title of the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569E80-42B7-42C7-9BFE-00DEFA3F2A1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7" name="Chart 6">
                <a:extLst>
                  <a:ext uri="{FF2B5EF4-FFF2-40B4-BE49-F238E27FC236}">
                    <a16:creationId xmlns:a16="http://schemas.microsoft.com/office/drawing/2014/main" id="{665573F5-2899-48BF-9B8D-ED813D59D59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169539752"/>
                  </p:ext>
                </p:extLst>
              </p:nvPr>
            </p:nvGraphicFramePr>
            <p:xfrm>
              <a:off x="1021696" y="2266951"/>
              <a:ext cx="9836803" cy="399520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7" name="Chart 6">
                <a:extLst>
                  <a:ext uri="{FF2B5EF4-FFF2-40B4-BE49-F238E27FC236}">
                    <a16:creationId xmlns:a16="http://schemas.microsoft.com/office/drawing/2014/main" id="{665573F5-2899-48BF-9B8D-ED813D59D59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1696" y="2266951"/>
                <a:ext cx="9836803" cy="399520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5925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7C6EC7D-A1FB-3C4D-AB24-4EE6D83433E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445E26-FCE0-BA4D-8D2E-900CCE0FC64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A92DEB-D2C2-4E4B-B099-B33187E8B1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dirty="0"/>
              <a:t>Title of your Presentation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B52EAF-0883-D149-8ECB-B9076018AA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33887" y="3453742"/>
            <a:ext cx="7519987" cy="517525"/>
          </a:xfrm>
        </p:spPr>
        <p:txBody>
          <a:bodyPr/>
          <a:lstStyle/>
          <a:p>
            <a:pPr algn="ctr"/>
            <a:r>
              <a:rPr lang="en-US" dirty="0"/>
              <a:t>A longer subtitle of your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5D42EF6-7D19-AB45-BCB8-B409C7A0AA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33888" y="5019674"/>
            <a:ext cx="7434262" cy="51752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Presenter Details</a:t>
            </a:r>
          </a:p>
        </p:txBody>
      </p:sp>
    </p:spTree>
    <p:extLst>
      <p:ext uri="{BB962C8B-B14F-4D97-AF65-F5344CB8AC3E}">
        <p14:creationId xmlns:p14="http://schemas.microsoft.com/office/powerpoint/2010/main" val="16596686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411B2DE-76DE-47CD-823C-523B8F671EE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BFC8C9-3D41-4F30-AAA4-E92D27A6F92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AB8F0E-DB15-4A95-8D7F-DDF50E536C7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IN" dirty="0"/>
              <a:t>Title of the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FBB759-5F12-41A0-BB61-AC8D1619897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97802E9-BA6C-44E5-9EDB-8457B6EAAE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6051896"/>
              </p:ext>
            </p:extLst>
          </p:nvPr>
        </p:nvGraphicFramePr>
        <p:xfrm>
          <a:off x="1076960" y="2306320"/>
          <a:ext cx="9290242" cy="4219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12533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CADC042-4058-4C61-8BF2-7E67E80128C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DE4030-EE9C-43B2-AC5C-C6448D2D7F7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F3877B-5724-4DF5-A877-6317C6C7453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IN" dirty="0"/>
              <a:t>Title of the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ECE487-AFEC-4C89-8A25-E546E1E67B2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</p:txBody>
      </p:sp>
      <p:grpSp>
        <p:nvGrpSpPr>
          <p:cNvPr id="6" name="Google Shape;55;p15">
            <a:extLst>
              <a:ext uri="{FF2B5EF4-FFF2-40B4-BE49-F238E27FC236}">
                <a16:creationId xmlns:a16="http://schemas.microsoft.com/office/drawing/2014/main" id="{22B344AE-EE96-4388-9810-5B44F8B978A2}"/>
              </a:ext>
            </a:extLst>
          </p:cNvPr>
          <p:cNvGrpSpPr/>
          <p:nvPr/>
        </p:nvGrpSpPr>
        <p:grpSpPr>
          <a:xfrm>
            <a:off x="5683588" y="4256400"/>
            <a:ext cx="3836112" cy="1393525"/>
            <a:chOff x="4597738" y="2856225"/>
            <a:chExt cx="3836112" cy="1393525"/>
          </a:xfrm>
        </p:grpSpPr>
        <p:sp>
          <p:nvSpPr>
            <p:cNvPr id="7" name="Google Shape;56;p15">
              <a:extLst>
                <a:ext uri="{FF2B5EF4-FFF2-40B4-BE49-F238E27FC236}">
                  <a16:creationId xmlns:a16="http://schemas.microsoft.com/office/drawing/2014/main" id="{DABDC02C-EDE0-4A4F-A1DC-81E134EF6D32}"/>
                </a:ext>
              </a:extLst>
            </p:cNvPr>
            <p:cNvSpPr/>
            <p:nvPr/>
          </p:nvSpPr>
          <p:spPr>
            <a:xfrm>
              <a:off x="4597738" y="2856225"/>
              <a:ext cx="1146000" cy="1146000"/>
            </a:xfrm>
            <a:custGeom>
              <a:avLst/>
              <a:gdLst/>
              <a:ahLst/>
              <a:cxnLst/>
              <a:rect l="l" t="t" r="r" b="b"/>
              <a:pathLst>
                <a:path w="45840" h="45840" extrusionOk="0">
                  <a:moveTo>
                    <a:pt x="17431" y="1"/>
                  </a:moveTo>
                  <a:cubicBezTo>
                    <a:pt x="16920" y="9407"/>
                    <a:pt x="9395" y="16932"/>
                    <a:pt x="1" y="17444"/>
                  </a:cubicBezTo>
                  <a:lnTo>
                    <a:pt x="1" y="45840"/>
                  </a:lnTo>
                  <a:cubicBezTo>
                    <a:pt x="12514" y="45578"/>
                    <a:pt x="23825" y="40399"/>
                    <a:pt x="32076" y="32160"/>
                  </a:cubicBezTo>
                  <a:cubicBezTo>
                    <a:pt x="31409" y="30755"/>
                    <a:pt x="31028" y="29183"/>
                    <a:pt x="31028" y="27528"/>
                  </a:cubicBezTo>
                  <a:cubicBezTo>
                    <a:pt x="31028" y="21599"/>
                    <a:pt x="35839" y="16789"/>
                    <a:pt x="41768" y="16789"/>
                  </a:cubicBezTo>
                  <a:cubicBezTo>
                    <a:pt x="41958" y="16789"/>
                    <a:pt x="42149" y="16801"/>
                    <a:pt x="42339" y="16801"/>
                  </a:cubicBezTo>
                  <a:cubicBezTo>
                    <a:pt x="44471" y="11609"/>
                    <a:pt x="45709" y="5942"/>
                    <a:pt x="45840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18287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 dirty="0">
                  <a:solidFill>
                    <a:srgbClr val="FFFFFF"/>
                  </a:solidFill>
                  <a:latin typeface="Calibre Medium" panose="020B0603030202060203"/>
                  <a:sym typeface="Fira Sans Extra Condensed Medium"/>
                </a:rPr>
                <a:t>03</a:t>
              </a:r>
              <a:endParaRPr sz="3000" dirty="0">
                <a:solidFill>
                  <a:srgbClr val="FFFFFF"/>
                </a:solidFill>
                <a:latin typeface="Calibre Medium" panose="020B0603030202060203"/>
              </a:endParaRPr>
            </a:p>
          </p:txBody>
        </p:sp>
        <p:sp>
          <p:nvSpPr>
            <p:cNvPr id="8" name="Google Shape;57;p15">
              <a:extLst>
                <a:ext uri="{FF2B5EF4-FFF2-40B4-BE49-F238E27FC236}">
                  <a16:creationId xmlns:a16="http://schemas.microsoft.com/office/drawing/2014/main" id="{9BE92F71-A9D8-4A90-9655-714CDBC349CA}"/>
                </a:ext>
              </a:extLst>
            </p:cNvPr>
            <p:cNvSpPr/>
            <p:nvPr/>
          </p:nvSpPr>
          <p:spPr>
            <a:xfrm>
              <a:off x="5425538" y="3328025"/>
              <a:ext cx="432800" cy="432800"/>
            </a:xfrm>
            <a:custGeom>
              <a:avLst/>
              <a:gdLst/>
              <a:ahLst/>
              <a:cxnLst/>
              <a:rect l="l" t="t" r="r" b="b"/>
              <a:pathLst>
                <a:path w="17312" h="17312" extrusionOk="0">
                  <a:moveTo>
                    <a:pt x="8656" y="0"/>
                  </a:moveTo>
                  <a:cubicBezTo>
                    <a:pt x="3870" y="0"/>
                    <a:pt x="0" y="3870"/>
                    <a:pt x="0" y="8656"/>
                  </a:cubicBezTo>
                  <a:cubicBezTo>
                    <a:pt x="0" y="13442"/>
                    <a:pt x="3870" y="17312"/>
                    <a:pt x="8656" y="17312"/>
                  </a:cubicBezTo>
                  <a:cubicBezTo>
                    <a:pt x="13442" y="17312"/>
                    <a:pt x="17312" y="13442"/>
                    <a:pt x="17312" y="8656"/>
                  </a:cubicBezTo>
                  <a:cubicBezTo>
                    <a:pt x="17312" y="3870"/>
                    <a:pt x="13442" y="0"/>
                    <a:pt x="8656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9" name="Google Shape;58;p15">
              <a:extLst>
                <a:ext uri="{FF2B5EF4-FFF2-40B4-BE49-F238E27FC236}">
                  <a16:creationId xmlns:a16="http://schemas.microsoft.com/office/drawing/2014/main" id="{74191B18-FDD2-41BF-B1AE-DDAF6C9A17FB}"/>
                </a:ext>
              </a:extLst>
            </p:cNvPr>
            <p:cNvSpPr/>
            <p:nvPr/>
          </p:nvSpPr>
          <p:spPr>
            <a:xfrm>
              <a:off x="5967250" y="3021550"/>
              <a:ext cx="2466600" cy="1228200"/>
            </a:xfrm>
            <a:prstGeom prst="roundRect">
              <a:avLst>
                <a:gd name="adj" fmla="val 7657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10" name="Google Shape;60;p15">
              <a:extLst>
                <a:ext uri="{FF2B5EF4-FFF2-40B4-BE49-F238E27FC236}">
                  <a16:creationId xmlns:a16="http://schemas.microsoft.com/office/drawing/2014/main" id="{90535857-4384-432D-8367-051F7B11FD18}"/>
                </a:ext>
              </a:extLst>
            </p:cNvPr>
            <p:cNvSpPr txBox="1"/>
            <p:nvPr/>
          </p:nvSpPr>
          <p:spPr>
            <a:xfrm>
              <a:off x="6036313" y="3079725"/>
              <a:ext cx="2330049" cy="420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2400" dirty="0">
                  <a:solidFill>
                    <a:srgbClr val="434343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</a:t>
              </a:r>
              <a:r>
                <a:rPr lang="en" sz="2400" dirty="0">
                  <a:solidFill>
                    <a:srgbClr val="434343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ub heading 03</a:t>
              </a:r>
              <a:endParaRPr sz="2400" dirty="0">
                <a:solidFill>
                  <a:srgbClr val="434343"/>
                </a:solidFill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1" name="Google Shape;62;p15">
            <a:extLst>
              <a:ext uri="{FF2B5EF4-FFF2-40B4-BE49-F238E27FC236}">
                <a16:creationId xmlns:a16="http://schemas.microsoft.com/office/drawing/2014/main" id="{AF380E2F-D591-4EFC-8BE9-804C81E22B6E}"/>
              </a:ext>
            </a:extLst>
          </p:cNvPr>
          <p:cNvGrpSpPr/>
          <p:nvPr/>
        </p:nvGrpSpPr>
        <p:grpSpPr>
          <a:xfrm>
            <a:off x="5683588" y="2811425"/>
            <a:ext cx="3836112" cy="1393800"/>
            <a:chOff x="4597738" y="1411250"/>
            <a:chExt cx="3836112" cy="1393800"/>
          </a:xfrm>
        </p:grpSpPr>
        <p:sp>
          <p:nvSpPr>
            <p:cNvPr id="12" name="Google Shape;63;p15">
              <a:extLst>
                <a:ext uri="{FF2B5EF4-FFF2-40B4-BE49-F238E27FC236}">
                  <a16:creationId xmlns:a16="http://schemas.microsoft.com/office/drawing/2014/main" id="{17C0F925-100A-402F-9C7E-0E0EC70503EE}"/>
                </a:ext>
              </a:extLst>
            </p:cNvPr>
            <p:cNvSpPr/>
            <p:nvPr/>
          </p:nvSpPr>
          <p:spPr>
            <a:xfrm>
              <a:off x="4597738" y="1658775"/>
              <a:ext cx="1146000" cy="1146275"/>
            </a:xfrm>
            <a:custGeom>
              <a:avLst/>
              <a:gdLst/>
              <a:ahLst/>
              <a:cxnLst/>
              <a:rect l="l" t="t" r="r" b="b"/>
              <a:pathLst>
                <a:path w="45840" h="45851" extrusionOk="0">
                  <a:moveTo>
                    <a:pt x="1" y="0"/>
                  </a:moveTo>
                  <a:lnTo>
                    <a:pt x="1" y="28408"/>
                  </a:lnTo>
                  <a:cubicBezTo>
                    <a:pt x="9395" y="28920"/>
                    <a:pt x="16920" y="36445"/>
                    <a:pt x="17431" y="45851"/>
                  </a:cubicBezTo>
                  <a:lnTo>
                    <a:pt x="45840" y="45851"/>
                  </a:lnTo>
                  <a:cubicBezTo>
                    <a:pt x="45709" y="39910"/>
                    <a:pt x="44471" y="34242"/>
                    <a:pt x="42339" y="29039"/>
                  </a:cubicBezTo>
                  <a:cubicBezTo>
                    <a:pt x="42149" y="29051"/>
                    <a:pt x="41958" y="29063"/>
                    <a:pt x="41768" y="29063"/>
                  </a:cubicBezTo>
                  <a:cubicBezTo>
                    <a:pt x="35839" y="29063"/>
                    <a:pt x="31028" y="24253"/>
                    <a:pt x="31028" y="18324"/>
                  </a:cubicBezTo>
                  <a:cubicBezTo>
                    <a:pt x="31028" y="16669"/>
                    <a:pt x="31409" y="15097"/>
                    <a:pt x="32076" y="13692"/>
                  </a:cubicBezTo>
                  <a:cubicBezTo>
                    <a:pt x="23825" y="5453"/>
                    <a:pt x="12514" y="274"/>
                    <a:pt x="1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18287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 dirty="0">
                  <a:solidFill>
                    <a:srgbClr val="FFFFFF"/>
                  </a:solidFill>
                  <a:latin typeface="Calibre Medium" panose="020B0603030202060203"/>
                  <a:sym typeface="Fira Sans Extra Condensed Medium"/>
                </a:rPr>
                <a:t>02</a:t>
              </a:r>
              <a:endParaRPr sz="3000" dirty="0">
                <a:solidFill>
                  <a:srgbClr val="FFFFFF"/>
                </a:solidFill>
                <a:latin typeface="Calibre Medium" panose="020B0603030202060203"/>
              </a:endParaRPr>
            </a:p>
          </p:txBody>
        </p:sp>
        <p:sp>
          <p:nvSpPr>
            <p:cNvPr id="13" name="Google Shape;64;p15">
              <a:extLst>
                <a:ext uri="{FF2B5EF4-FFF2-40B4-BE49-F238E27FC236}">
                  <a16:creationId xmlns:a16="http://schemas.microsoft.com/office/drawing/2014/main" id="{D2D93AF3-A4CD-476D-ADC4-F62A0F211EFF}"/>
                </a:ext>
              </a:extLst>
            </p:cNvPr>
            <p:cNvSpPr/>
            <p:nvPr/>
          </p:nvSpPr>
          <p:spPr>
            <a:xfrm>
              <a:off x="5425538" y="1900475"/>
              <a:ext cx="432800" cy="432800"/>
            </a:xfrm>
            <a:custGeom>
              <a:avLst/>
              <a:gdLst/>
              <a:ahLst/>
              <a:cxnLst/>
              <a:rect l="l" t="t" r="r" b="b"/>
              <a:pathLst>
                <a:path w="17312" h="17312" extrusionOk="0">
                  <a:moveTo>
                    <a:pt x="8656" y="0"/>
                  </a:moveTo>
                  <a:cubicBezTo>
                    <a:pt x="3870" y="0"/>
                    <a:pt x="0" y="3870"/>
                    <a:pt x="0" y="8656"/>
                  </a:cubicBezTo>
                  <a:cubicBezTo>
                    <a:pt x="0" y="13442"/>
                    <a:pt x="3870" y="17312"/>
                    <a:pt x="8656" y="17312"/>
                  </a:cubicBezTo>
                  <a:cubicBezTo>
                    <a:pt x="13442" y="17312"/>
                    <a:pt x="17312" y="13442"/>
                    <a:pt x="17312" y="8656"/>
                  </a:cubicBezTo>
                  <a:cubicBezTo>
                    <a:pt x="17312" y="3870"/>
                    <a:pt x="13442" y="0"/>
                    <a:pt x="8656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14" name="Google Shape;65;p15">
              <a:extLst>
                <a:ext uri="{FF2B5EF4-FFF2-40B4-BE49-F238E27FC236}">
                  <a16:creationId xmlns:a16="http://schemas.microsoft.com/office/drawing/2014/main" id="{BDC3005B-B65A-46E9-8934-783A71B6450F}"/>
                </a:ext>
              </a:extLst>
            </p:cNvPr>
            <p:cNvSpPr/>
            <p:nvPr/>
          </p:nvSpPr>
          <p:spPr>
            <a:xfrm>
              <a:off x="5967250" y="1411250"/>
              <a:ext cx="2466600" cy="1228200"/>
            </a:xfrm>
            <a:prstGeom prst="roundRect">
              <a:avLst>
                <a:gd name="adj" fmla="val 7657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15" name="Google Shape;67;p15">
              <a:extLst>
                <a:ext uri="{FF2B5EF4-FFF2-40B4-BE49-F238E27FC236}">
                  <a16:creationId xmlns:a16="http://schemas.microsoft.com/office/drawing/2014/main" id="{029E0E7E-5209-4DDB-9E4C-4980DE6965DA}"/>
                </a:ext>
              </a:extLst>
            </p:cNvPr>
            <p:cNvSpPr txBox="1"/>
            <p:nvPr/>
          </p:nvSpPr>
          <p:spPr>
            <a:xfrm>
              <a:off x="6081850" y="1469425"/>
              <a:ext cx="2284512" cy="431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434343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Sub heading 02</a:t>
              </a:r>
              <a:endParaRPr sz="2400" dirty="0">
                <a:solidFill>
                  <a:srgbClr val="434343"/>
                </a:solidFill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6" name="Google Shape;69;p15">
            <a:extLst>
              <a:ext uri="{FF2B5EF4-FFF2-40B4-BE49-F238E27FC236}">
                <a16:creationId xmlns:a16="http://schemas.microsoft.com/office/drawing/2014/main" id="{72A6E1A0-B516-469A-95BD-E5C5976E09C0}"/>
              </a:ext>
            </a:extLst>
          </p:cNvPr>
          <p:cNvGrpSpPr/>
          <p:nvPr/>
        </p:nvGrpSpPr>
        <p:grpSpPr>
          <a:xfrm>
            <a:off x="1784988" y="4256400"/>
            <a:ext cx="3847125" cy="1393525"/>
            <a:chOff x="699138" y="2856225"/>
            <a:chExt cx="3847125" cy="1393525"/>
          </a:xfrm>
        </p:grpSpPr>
        <p:sp>
          <p:nvSpPr>
            <p:cNvPr id="17" name="Google Shape;70;p15">
              <a:extLst>
                <a:ext uri="{FF2B5EF4-FFF2-40B4-BE49-F238E27FC236}">
                  <a16:creationId xmlns:a16="http://schemas.microsoft.com/office/drawing/2014/main" id="{DEE7BCCB-28C0-4ADC-BAB4-D650F544FCB3}"/>
                </a:ext>
              </a:extLst>
            </p:cNvPr>
            <p:cNvSpPr/>
            <p:nvPr/>
          </p:nvSpPr>
          <p:spPr>
            <a:xfrm>
              <a:off x="3400263" y="2856225"/>
              <a:ext cx="1146000" cy="1146000"/>
            </a:xfrm>
            <a:custGeom>
              <a:avLst/>
              <a:gdLst/>
              <a:ahLst/>
              <a:cxnLst/>
              <a:rect l="l" t="t" r="r" b="b"/>
              <a:pathLst>
                <a:path w="45840" h="45840" extrusionOk="0">
                  <a:moveTo>
                    <a:pt x="1" y="1"/>
                  </a:moveTo>
                  <a:cubicBezTo>
                    <a:pt x="132" y="5942"/>
                    <a:pt x="1358" y="11609"/>
                    <a:pt x="3501" y="16801"/>
                  </a:cubicBezTo>
                  <a:cubicBezTo>
                    <a:pt x="3692" y="16801"/>
                    <a:pt x="3882" y="16789"/>
                    <a:pt x="4073" y="16789"/>
                  </a:cubicBezTo>
                  <a:cubicBezTo>
                    <a:pt x="10002" y="16789"/>
                    <a:pt x="14800" y="21599"/>
                    <a:pt x="14800" y="27528"/>
                  </a:cubicBezTo>
                  <a:cubicBezTo>
                    <a:pt x="14800" y="29183"/>
                    <a:pt x="14431" y="30755"/>
                    <a:pt x="13753" y="32160"/>
                  </a:cubicBezTo>
                  <a:cubicBezTo>
                    <a:pt x="22016" y="40399"/>
                    <a:pt x="33326" y="45578"/>
                    <a:pt x="45840" y="45840"/>
                  </a:cubicBezTo>
                  <a:lnTo>
                    <a:pt x="45840" y="17444"/>
                  </a:lnTo>
                  <a:cubicBezTo>
                    <a:pt x="36446" y="16932"/>
                    <a:pt x="28909" y="9407"/>
                    <a:pt x="28397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18287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 dirty="0">
                  <a:solidFill>
                    <a:srgbClr val="FFFFFF"/>
                  </a:solidFill>
                  <a:latin typeface="Calibre Medium" panose="020B0603030202060203"/>
                  <a:sym typeface="Fira Sans Extra Condensed Medium"/>
                </a:rPr>
                <a:t>04</a:t>
              </a:r>
              <a:endParaRPr sz="3000" dirty="0">
                <a:solidFill>
                  <a:srgbClr val="FFFFFF"/>
                </a:solidFill>
                <a:latin typeface="Calibre Medium" panose="020B0603030202060203"/>
              </a:endParaRPr>
            </a:p>
          </p:txBody>
        </p:sp>
        <p:sp>
          <p:nvSpPr>
            <p:cNvPr id="18" name="Google Shape;71;p15">
              <a:extLst>
                <a:ext uri="{FF2B5EF4-FFF2-40B4-BE49-F238E27FC236}">
                  <a16:creationId xmlns:a16="http://schemas.microsoft.com/office/drawing/2014/main" id="{CDCE2E4E-6F9C-4D21-9B17-D31BD9219B63}"/>
                </a:ext>
              </a:extLst>
            </p:cNvPr>
            <p:cNvSpPr/>
            <p:nvPr/>
          </p:nvSpPr>
          <p:spPr>
            <a:xfrm>
              <a:off x="3285663" y="3328025"/>
              <a:ext cx="432825" cy="432800"/>
            </a:xfrm>
            <a:custGeom>
              <a:avLst/>
              <a:gdLst/>
              <a:ahLst/>
              <a:cxnLst/>
              <a:rect l="l" t="t" r="r" b="b"/>
              <a:pathLst>
                <a:path w="17313" h="17312" extrusionOk="0">
                  <a:moveTo>
                    <a:pt x="8657" y="0"/>
                  </a:moveTo>
                  <a:cubicBezTo>
                    <a:pt x="3871" y="0"/>
                    <a:pt x="1" y="3870"/>
                    <a:pt x="1" y="8656"/>
                  </a:cubicBezTo>
                  <a:cubicBezTo>
                    <a:pt x="1" y="13442"/>
                    <a:pt x="3871" y="17312"/>
                    <a:pt x="8657" y="17312"/>
                  </a:cubicBezTo>
                  <a:cubicBezTo>
                    <a:pt x="13431" y="17312"/>
                    <a:pt x="17313" y="13442"/>
                    <a:pt x="17313" y="8656"/>
                  </a:cubicBezTo>
                  <a:cubicBezTo>
                    <a:pt x="17313" y="3870"/>
                    <a:pt x="13431" y="0"/>
                    <a:pt x="8657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grpSp>
          <p:nvGrpSpPr>
            <p:cNvPr id="19" name="Google Shape;72;p15">
              <a:extLst>
                <a:ext uri="{FF2B5EF4-FFF2-40B4-BE49-F238E27FC236}">
                  <a16:creationId xmlns:a16="http://schemas.microsoft.com/office/drawing/2014/main" id="{E5A7A6CE-7431-4684-B531-D2AD8BA73961}"/>
                </a:ext>
              </a:extLst>
            </p:cNvPr>
            <p:cNvGrpSpPr/>
            <p:nvPr/>
          </p:nvGrpSpPr>
          <p:grpSpPr>
            <a:xfrm>
              <a:off x="699138" y="3021550"/>
              <a:ext cx="2466600" cy="1228200"/>
              <a:chOff x="699138" y="2945350"/>
              <a:chExt cx="2466600" cy="1228200"/>
            </a:xfrm>
          </p:grpSpPr>
          <p:sp>
            <p:nvSpPr>
              <p:cNvPr id="20" name="Google Shape;73;p15">
                <a:extLst>
                  <a:ext uri="{FF2B5EF4-FFF2-40B4-BE49-F238E27FC236}">
                    <a16:creationId xmlns:a16="http://schemas.microsoft.com/office/drawing/2014/main" id="{DE31CCB6-27CA-4934-BA21-144976215D91}"/>
                  </a:ext>
                </a:extLst>
              </p:cNvPr>
              <p:cNvSpPr/>
              <p:nvPr/>
            </p:nvSpPr>
            <p:spPr>
              <a:xfrm>
                <a:off x="699138" y="2945350"/>
                <a:ext cx="2466600" cy="1228200"/>
              </a:xfrm>
              <a:prstGeom prst="roundRect">
                <a:avLst>
                  <a:gd name="adj" fmla="val 7657"/>
                </a:avLst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e Medium" panose="020B0603030202060203"/>
                </a:endParaRPr>
              </a:p>
            </p:txBody>
          </p:sp>
          <p:grpSp>
            <p:nvGrpSpPr>
              <p:cNvPr id="21" name="Google Shape;74;p15">
                <a:extLst>
                  <a:ext uri="{FF2B5EF4-FFF2-40B4-BE49-F238E27FC236}">
                    <a16:creationId xmlns:a16="http://schemas.microsoft.com/office/drawing/2014/main" id="{4F920B6C-55E8-4D04-90C8-2D4C49AEC19A}"/>
                  </a:ext>
                </a:extLst>
              </p:cNvPr>
              <p:cNvGrpSpPr/>
              <p:nvPr/>
            </p:nvGrpSpPr>
            <p:grpSpPr>
              <a:xfrm>
                <a:off x="733425" y="3003524"/>
                <a:ext cx="2261238" cy="1133178"/>
                <a:chOff x="733425" y="3003524"/>
                <a:chExt cx="2261238" cy="1133178"/>
              </a:xfrm>
            </p:grpSpPr>
            <p:sp>
              <p:nvSpPr>
                <p:cNvPr id="22" name="Google Shape;75;p15">
                  <a:extLst>
                    <a:ext uri="{FF2B5EF4-FFF2-40B4-BE49-F238E27FC236}">
                      <a16:creationId xmlns:a16="http://schemas.microsoft.com/office/drawing/2014/main" id="{AA876A64-641B-462F-B945-73BA814E7780}"/>
                    </a:ext>
                  </a:extLst>
                </p:cNvPr>
                <p:cNvSpPr txBox="1"/>
                <p:nvPr/>
              </p:nvSpPr>
              <p:spPr>
                <a:xfrm>
                  <a:off x="733425" y="3003524"/>
                  <a:ext cx="2261238" cy="47752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IN" sz="2400" dirty="0">
                      <a:solidFill>
                        <a:srgbClr val="434343"/>
                      </a:solidFill>
                      <a:latin typeface="Calibre Medium" panose="020B0603030202060203"/>
                      <a:ea typeface="Fira Sans Extra Condensed Medium"/>
                      <a:cs typeface="Fira Sans Extra Condensed Medium"/>
                      <a:sym typeface="Fira Sans Extra Condensed Medium"/>
                    </a:rPr>
                    <a:t>S</a:t>
                  </a:r>
                  <a:r>
                    <a:rPr lang="en" sz="2400" dirty="0">
                      <a:solidFill>
                        <a:srgbClr val="434343"/>
                      </a:solidFill>
                      <a:latin typeface="Calibre Medium" panose="020B0603030202060203"/>
                      <a:ea typeface="Fira Sans Extra Condensed Medium"/>
                      <a:cs typeface="Fira Sans Extra Condensed Medium"/>
                      <a:sym typeface="Fira Sans Extra Condensed Medium"/>
                    </a:rPr>
                    <a:t>ub heading 04</a:t>
                  </a:r>
                  <a:endParaRPr sz="2400" dirty="0">
                    <a:solidFill>
                      <a:srgbClr val="434343"/>
                    </a:solidFill>
                    <a:latin typeface="Calibre Medium" panose="020B0603030202060203"/>
                    <a:ea typeface="Fira Sans Extra Condensed Medium"/>
                    <a:cs typeface="Fira Sans Extra Condensed Medium"/>
                    <a:sym typeface="Fira Sans Extra Condensed Medium"/>
                  </a:endParaRPr>
                </a:p>
              </p:txBody>
            </p:sp>
            <p:sp>
              <p:nvSpPr>
                <p:cNvPr id="23" name="Google Shape;76;p15">
                  <a:extLst>
                    <a:ext uri="{FF2B5EF4-FFF2-40B4-BE49-F238E27FC236}">
                      <a16:creationId xmlns:a16="http://schemas.microsoft.com/office/drawing/2014/main" id="{4DB498BB-4408-485C-81DC-E903B7D14E79}"/>
                    </a:ext>
                  </a:extLst>
                </p:cNvPr>
                <p:cNvSpPr txBox="1"/>
                <p:nvPr/>
              </p:nvSpPr>
              <p:spPr>
                <a:xfrm>
                  <a:off x="819150" y="3410752"/>
                  <a:ext cx="2113556" cy="7259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dirty="0">
                      <a:solidFill>
                        <a:srgbClr val="434343"/>
                      </a:solidFill>
                      <a:latin typeface="Calibre Medium" panose="020B0603030202060203"/>
                      <a:ea typeface="Roboto"/>
                      <a:cs typeface="Roboto"/>
                      <a:sym typeface="Roboto"/>
                    </a:rPr>
                    <a:t>Place sub heading text here.</a:t>
                  </a:r>
                  <a:endParaRPr dirty="0">
                    <a:solidFill>
                      <a:srgbClr val="434343"/>
                    </a:solidFill>
                    <a:latin typeface="Calibre Medium" panose="020B0603030202060203"/>
                    <a:ea typeface="Roboto"/>
                    <a:cs typeface="Roboto"/>
                    <a:sym typeface="Roboto"/>
                  </a:endParaRPr>
                </a:p>
              </p:txBody>
            </p:sp>
          </p:grpSp>
        </p:grpSp>
      </p:grpSp>
      <p:grpSp>
        <p:nvGrpSpPr>
          <p:cNvPr id="24" name="Google Shape;77;p15">
            <a:extLst>
              <a:ext uri="{FF2B5EF4-FFF2-40B4-BE49-F238E27FC236}">
                <a16:creationId xmlns:a16="http://schemas.microsoft.com/office/drawing/2014/main" id="{842C9F50-6EF6-4D6E-92DD-1EEAD5BEEF91}"/>
              </a:ext>
            </a:extLst>
          </p:cNvPr>
          <p:cNvGrpSpPr/>
          <p:nvPr/>
        </p:nvGrpSpPr>
        <p:grpSpPr>
          <a:xfrm>
            <a:off x="1784988" y="2811425"/>
            <a:ext cx="3847125" cy="1393800"/>
            <a:chOff x="699138" y="1411250"/>
            <a:chExt cx="3847125" cy="1393800"/>
          </a:xfrm>
        </p:grpSpPr>
        <p:sp>
          <p:nvSpPr>
            <p:cNvPr id="25" name="Google Shape;78;p15">
              <a:extLst>
                <a:ext uri="{FF2B5EF4-FFF2-40B4-BE49-F238E27FC236}">
                  <a16:creationId xmlns:a16="http://schemas.microsoft.com/office/drawing/2014/main" id="{2FAABAE2-9195-4913-90D2-675DFBEF3318}"/>
                </a:ext>
              </a:extLst>
            </p:cNvPr>
            <p:cNvSpPr/>
            <p:nvPr/>
          </p:nvSpPr>
          <p:spPr>
            <a:xfrm>
              <a:off x="3400263" y="1658775"/>
              <a:ext cx="1146000" cy="1146275"/>
            </a:xfrm>
            <a:custGeom>
              <a:avLst/>
              <a:gdLst/>
              <a:ahLst/>
              <a:cxnLst/>
              <a:rect l="l" t="t" r="r" b="b"/>
              <a:pathLst>
                <a:path w="45840" h="45851" extrusionOk="0">
                  <a:moveTo>
                    <a:pt x="45840" y="0"/>
                  </a:moveTo>
                  <a:cubicBezTo>
                    <a:pt x="33315" y="274"/>
                    <a:pt x="22016" y="5453"/>
                    <a:pt x="13753" y="13692"/>
                  </a:cubicBezTo>
                  <a:cubicBezTo>
                    <a:pt x="14431" y="15097"/>
                    <a:pt x="14800" y="16669"/>
                    <a:pt x="14800" y="18324"/>
                  </a:cubicBezTo>
                  <a:cubicBezTo>
                    <a:pt x="14800" y="24253"/>
                    <a:pt x="10002" y="29063"/>
                    <a:pt x="4073" y="29063"/>
                  </a:cubicBezTo>
                  <a:cubicBezTo>
                    <a:pt x="3882" y="29063"/>
                    <a:pt x="3692" y="29051"/>
                    <a:pt x="3501" y="29039"/>
                  </a:cubicBezTo>
                  <a:cubicBezTo>
                    <a:pt x="1358" y="34242"/>
                    <a:pt x="132" y="39910"/>
                    <a:pt x="1" y="45851"/>
                  </a:cubicBezTo>
                  <a:lnTo>
                    <a:pt x="28397" y="45851"/>
                  </a:lnTo>
                  <a:cubicBezTo>
                    <a:pt x="28909" y="36445"/>
                    <a:pt x="36446" y="28920"/>
                    <a:pt x="45840" y="28408"/>
                  </a:cubicBezTo>
                  <a:lnTo>
                    <a:pt x="45840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18287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IN" sz="3000" dirty="0">
                  <a:solidFill>
                    <a:srgbClr val="FFFFFF"/>
                  </a:solidFill>
                  <a:latin typeface="Calibre Medium" panose="020B0603030202060203"/>
                </a:rPr>
                <a:t>01</a:t>
              </a:r>
              <a:endParaRPr sz="3000" dirty="0">
                <a:solidFill>
                  <a:srgbClr val="FFFFFF"/>
                </a:solidFill>
                <a:latin typeface="Calibre Medium" panose="020B0603030202060203"/>
              </a:endParaRPr>
            </a:p>
          </p:txBody>
        </p:sp>
        <p:sp>
          <p:nvSpPr>
            <p:cNvPr id="26" name="Google Shape;79;p15">
              <a:extLst>
                <a:ext uri="{FF2B5EF4-FFF2-40B4-BE49-F238E27FC236}">
                  <a16:creationId xmlns:a16="http://schemas.microsoft.com/office/drawing/2014/main" id="{04B64AC6-AE32-4A71-9767-8B4CB7E95CAF}"/>
                </a:ext>
              </a:extLst>
            </p:cNvPr>
            <p:cNvSpPr/>
            <p:nvPr/>
          </p:nvSpPr>
          <p:spPr>
            <a:xfrm>
              <a:off x="3285663" y="1900475"/>
              <a:ext cx="432825" cy="432800"/>
            </a:xfrm>
            <a:custGeom>
              <a:avLst/>
              <a:gdLst/>
              <a:ahLst/>
              <a:cxnLst/>
              <a:rect l="l" t="t" r="r" b="b"/>
              <a:pathLst>
                <a:path w="17313" h="17312" extrusionOk="0">
                  <a:moveTo>
                    <a:pt x="8657" y="0"/>
                  </a:moveTo>
                  <a:cubicBezTo>
                    <a:pt x="3871" y="0"/>
                    <a:pt x="1" y="3870"/>
                    <a:pt x="1" y="8656"/>
                  </a:cubicBezTo>
                  <a:cubicBezTo>
                    <a:pt x="1" y="13442"/>
                    <a:pt x="3871" y="17312"/>
                    <a:pt x="8657" y="17312"/>
                  </a:cubicBezTo>
                  <a:cubicBezTo>
                    <a:pt x="13431" y="17312"/>
                    <a:pt x="17313" y="13442"/>
                    <a:pt x="17313" y="8656"/>
                  </a:cubicBezTo>
                  <a:cubicBezTo>
                    <a:pt x="17313" y="3870"/>
                    <a:pt x="13431" y="0"/>
                    <a:pt x="8657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grpSp>
          <p:nvGrpSpPr>
            <p:cNvPr id="27" name="Google Shape;80;p15">
              <a:extLst>
                <a:ext uri="{FF2B5EF4-FFF2-40B4-BE49-F238E27FC236}">
                  <a16:creationId xmlns:a16="http://schemas.microsoft.com/office/drawing/2014/main" id="{550B3EE3-7B01-47A7-A19B-513217C7E1AD}"/>
                </a:ext>
              </a:extLst>
            </p:cNvPr>
            <p:cNvGrpSpPr/>
            <p:nvPr/>
          </p:nvGrpSpPr>
          <p:grpSpPr>
            <a:xfrm>
              <a:off x="699138" y="1411250"/>
              <a:ext cx="2466600" cy="1228200"/>
              <a:chOff x="699138" y="1335050"/>
              <a:chExt cx="2466600" cy="1228200"/>
            </a:xfrm>
          </p:grpSpPr>
          <p:sp>
            <p:nvSpPr>
              <p:cNvPr id="28" name="Google Shape;81;p15">
                <a:extLst>
                  <a:ext uri="{FF2B5EF4-FFF2-40B4-BE49-F238E27FC236}">
                    <a16:creationId xmlns:a16="http://schemas.microsoft.com/office/drawing/2014/main" id="{CCDF7840-AA45-4316-A5D5-F9F5A6BB2A6E}"/>
                  </a:ext>
                </a:extLst>
              </p:cNvPr>
              <p:cNvSpPr/>
              <p:nvPr/>
            </p:nvSpPr>
            <p:spPr>
              <a:xfrm>
                <a:off x="699138" y="1335050"/>
                <a:ext cx="2466600" cy="1228200"/>
              </a:xfrm>
              <a:prstGeom prst="roundRect">
                <a:avLst>
                  <a:gd name="adj" fmla="val 7657"/>
                </a:avLst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e Medium" panose="020B0603030202060203"/>
                </a:endParaRPr>
              </a:p>
            </p:txBody>
          </p:sp>
          <p:sp>
            <p:nvSpPr>
              <p:cNvPr id="29" name="Google Shape;84;p15">
                <a:extLst>
                  <a:ext uri="{FF2B5EF4-FFF2-40B4-BE49-F238E27FC236}">
                    <a16:creationId xmlns:a16="http://schemas.microsoft.com/office/drawing/2014/main" id="{41B4E4AC-BA58-45BF-91F9-FE80434FDCBF}"/>
                  </a:ext>
                </a:extLst>
              </p:cNvPr>
              <p:cNvSpPr txBox="1"/>
              <p:nvPr/>
            </p:nvSpPr>
            <p:spPr>
              <a:xfrm>
                <a:off x="699138" y="1393225"/>
                <a:ext cx="2301237" cy="3468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 dirty="0">
                    <a:solidFill>
                      <a:srgbClr val="434343"/>
                    </a:solidFill>
                    <a:latin typeface="Calibre Medium" panose="020B0603030202060203"/>
                    <a:ea typeface="Fira Sans Extra Condensed Medium"/>
                    <a:cs typeface="Fira Sans Extra Condensed Medium"/>
                    <a:sym typeface="Fira Sans Extra Condensed Medium"/>
                  </a:rPr>
                  <a:t>Sub heading 01</a:t>
                </a:r>
                <a:endParaRPr sz="2400" dirty="0">
                  <a:solidFill>
                    <a:srgbClr val="434343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sp>
        <p:nvSpPr>
          <p:cNvPr id="30" name="Google Shape;86;p15">
            <a:extLst>
              <a:ext uri="{FF2B5EF4-FFF2-40B4-BE49-F238E27FC236}">
                <a16:creationId xmlns:a16="http://schemas.microsoft.com/office/drawing/2014/main" id="{E502ED9C-FA82-455C-BCBF-90B77283D33F}"/>
              </a:ext>
            </a:extLst>
          </p:cNvPr>
          <p:cNvSpPr/>
          <p:nvPr/>
        </p:nvSpPr>
        <p:spPr>
          <a:xfrm>
            <a:off x="6608113" y="3406300"/>
            <a:ext cx="239350" cy="221475"/>
          </a:xfrm>
          <a:custGeom>
            <a:avLst/>
            <a:gdLst/>
            <a:ahLst/>
            <a:cxnLst/>
            <a:rect l="l" t="t" r="r" b="b"/>
            <a:pathLst>
              <a:path w="9574" h="8859" extrusionOk="0">
                <a:moveTo>
                  <a:pt x="4418" y="1"/>
                </a:moveTo>
                <a:cubicBezTo>
                  <a:pt x="4203" y="1"/>
                  <a:pt x="4037" y="167"/>
                  <a:pt x="4037" y="370"/>
                </a:cubicBezTo>
                <a:lnTo>
                  <a:pt x="4037" y="882"/>
                </a:lnTo>
                <a:cubicBezTo>
                  <a:pt x="4037" y="1084"/>
                  <a:pt x="4203" y="1251"/>
                  <a:pt x="4418" y="1251"/>
                </a:cubicBezTo>
                <a:cubicBezTo>
                  <a:pt x="4620" y="1251"/>
                  <a:pt x="4787" y="1084"/>
                  <a:pt x="4787" y="882"/>
                </a:cubicBezTo>
                <a:lnTo>
                  <a:pt x="4787" y="370"/>
                </a:lnTo>
                <a:cubicBezTo>
                  <a:pt x="4787" y="167"/>
                  <a:pt x="4620" y="1"/>
                  <a:pt x="4418" y="1"/>
                </a:cubicBezTo>
                <a:close/>
                <a:moveTo>
                  <a:pt x="1572" y="1179"/>
                </a:moveTo>
                <a:cubicBezTo>
                  <a:pt x="1477" y="1179"/>
                  <a:pt x="1382" y="1215"/>
                  <a:pt x="1310" y="1287"/>
                </a:cubicBezTo>
                <a:cubicBezTo>
                  <a:pt x="1155" y="1429"/>
                  <a:pt x="1155" y="1668"/>
                  <a:pt x="1310" y="1810"/>
                </a:cubicBezTo>
                <a:lnTo>
                  <a:pt x="1667" y="2168"/>
                </a:lnTo>
                <a:cubicBezTo>
                  <a:pt x="1739" y="2239"/>
                  <a:pt x="1834" y="2287"/>
                  <a:pt x="1929" y="2287"/>
                </a:cubicBezTo>
                <a:cubicBezTo>
                  <a:pt x="2025" y="2287"/>
                  <a:pt x="2120" y="2239"/>
                  <a:pt x="2191" y="2168"/>
                </a:cubicBezTo>
                <a:cubicBezTo>
                  <a:pt x="2334" y="2025"/>
                  <a:pt x="2334" y="1787"/>
                  <a:pt x="2191" y="1644"/>
                </a:cubicBezTo>
                <a:lnTo>
                  <a:pt x="1834" y="1287"/>
                </a:lnTo>
                <a:cubicBezTo>
                  <a:pt x="1763" y="1215"/>
                  <a:pt x="1667" y="1179"/>
                  <a:pt x="1572" y="1179"/>
                </a:cubicBezTo>
                <a:close/>
                <a:moveTo>
                  <a:pt x="370" y="4037"/>
                </a:moveTo>
                <a:cubicBezTo>
                  <a:pt x="167" y="4037"/>
                  <a:pt x="1" y="4204"/>
                  <a:pt x="1" y="4406"/>
                </a:cubicBezTo>
                <a:cubicBezTo>
                  <a:pt x="1" y="4620"/>
                  <a:pt x="167" y="4787"/>
                  <a:pt x="370" y="4787"/>
                </a:cubicBezTo>
                <a:lnTo>
                  <a:pt x="882" y="4787"/>
                </a:lnTo>
                <a:cubicBezTo>
                  <a:pt x="1084" y="4787"/>
                  <a:pt x="1251" y="4620"/>
                  <a:pt x="1251" y="4406"/>
                </a:cubicBezTo>
                <a:cubicBezTo>
                  <a:pt x="1251" y="4204"/>
                  <a:pt x="1084" y="4037"/>
                  <a:pt x="882" y="4037"/>
                </a:cubicBezTo>
                <a:close/>
                <a:moveTo>
                  <a:pt x="5632" y="2858"/>
                </a:moveTo>
                <a:cubicBezTo>
                  <a:pt x="6085" y="3215"/>
                  <a:pt x="6370" y="3775"/>
                  <a:pt x="6370" y="4394"/>
                </a:cubicBezTo>
                <a:cubicBezTo>
                  <a:pt x="6370" y="5013"/>
                  <a:pt x="6085" y="5561"/>
                  <a:pt x="5632" y="5930"/>
                </a:cubicBezTo>
                <a:cubicBezTo>
                  <a:pt x="5192" y="5561"/>
                  <a:pt x="4894" y="5013"/>
                  <a:pt x="4894" y="4394"/>
                </a:cubicBezTo>
                <a:cubicBezTo>
                  <a:pt x="4894" y="3775"/>
                  <a:pt x="5192" y="3215"/>
                  <a:pt x="5632" y="2858"/>
                </a:cubicBezTo>
                <a:close/>
                <a:moveTo>
                  <a:pt x="4418" y="2430"/>
                </a:moveTo>
                <a:cubicBezTo>
                  <a:pt x="4584" y="2430"/>
                  <a:pt x="4763" y="2453"/>
                  <a:pt x="4930" y="2501"/>
                </a:cubicBezTo>
                <a:cubicBezTo>
                  <a:pt x="4442" y="2989"/>
                  <a:pt x="4156" y="3656"/>
                  <a:pt x="4156" y="4394"/>
                </a:cubicBezTo>
                <a:cubicBezTo>
                  <a:pt x="4156" y="5132"/>
                  <a:pt x="4442" y="5799"/>
                  <a:pt x="4930" y="6287"/>
                </a:cubicBezTo>
                <a:cubicBezTo>
                  <a:pt x="4763" y="6335"/>
                  <a:pt x="4584" y="6359"/>
                  <a:pt x="4418" y="6359"/>
                </a:cubicBezTo>
                <a:cubicBezTo>
                  <a:pt x="3334" y="6359"/>
                  <a:pt x="2453" y="5478"/>
                  <a:pt x="2453" y="4394"/>
                </a:cubicBezTo>
                <a:cubicBezTo>
                  <a:pt x="2453" y="3311"/>
                  <a:pt x="3334" y="2430"/>
                  <a:pt x="4418" y="2430"/>
                </a:cubicBezTo>
                <a:close/>
                <a:moveTo>
                  <a:pt x="4418" y="1680"/>
                </a:moveTo>
                <a:cubicBezTo>
                  <a:pt x="2918" y="1680"/>
                  <a:pt x="1703" y="2894"/>
                  <a:pt x="1703" y="4394"/>
                </a:cubicBezTo>
                <a:cubicBezTo>
                  <a:pt x="1703" y="5882"/>
                  <a:pt x="2918" y="7109"/>
                  <a:pt x="4418" y="7109"/>
                </a:cubicBezTo>
                <a:cubicBezTo>
                  <a:pt x="4858" y="7109"/>
                  <a:pt x="5263" y="7002"/>
                  <a:pt x="5632" y="6811"/>
                </a:cubicBezTo>
                <a:cubicBezTo>
                  <a:pt x="6001" y="7002"/>
                  <a:pt x="6418" y="7109"/>
                  <a:pt x="6859" y="7109"/>
                </a:cubicBezTo>
                <a:cubicBezTo>
                  <a:pt x="7192" y="7109"/>
                  <a:pt x="7513" y="7049"/>
                  <a:pt x="7811" y="6930"/>
                </a:cubicBezTo>
                <a:cubicBezTo>
                  <a:pt x="8013" y="6859"/>
                  <a:pt x="8109" y="6644"/>
                  <a:pt x="8037" y="6454"/>
                </a:cubicBezTo>
                <a:cubicBezTo>
                  <a:pt x="7982" y="6297"/>
                  <a:pt x="7833" y="6204"/>
                  <a:pt x="7680" y="6204"/>
                </a:cubicBezTo>
                <a:cubicBezTo>
                  <a:pt x="7636" y="6204"/>
                  <a:pt x="7592" y="6212"/>
                  <a:pt x="7549" y="6228"/>
                </a:cubicBezTo>
                <a:cubicBezTo>
                  <a:pt x="7335" y="6311"/>
                  <a:pt x="7097" y="6359"/>
                  <a:pt x="6859" y="6359"/>
                </a:cubicBezTo>
                <a:cubicBezTo>
                  <a:pt x="6680" y="6359"/>
                  <a:pt x="6513" y="6335"/>
                  <a:pt x="6347" y="6287"/>
                </a:cubicBezTo>
                <a:cubicBezTo>
                  <a:pt x="6823" y="5799"/>
                  <a:pt x="7120" y="5132"/>
                  <a:pt x="7120" y="4394"/>
                </a:cubicBezTo>
                <a:cubicBezTo>
                  <a:pt x="7120" y="3656"/>
                  <a:pt x="6823" y="2989"/>
                  <a:pt x="6347" y="2501"/>
                </a:cubicBezTo>
                <a:cubicBezTo>
                  <a:pt x="6513" y="2453"/>
                  <a:pt x="6680" y="2430"/>
                  <a:pt x="6859" y="2430"/>
                </a:cubicBezTo>
                <a:cubicBezTo>
                  <a:pt x="7942" y="2430"/>
                  <a:pt x="8823" y="3311"/>
                  <a:pt x="8823" y="4394"/>
                </a:cubicBezTo>
                <a:cubicBezTo>
                  <a:pt x="8823" y="4656"/>
                  <a:pt x="8775" y="4918"/>
                  <a:pt x="8668" y="5156"/>
                </a:cubicBezTo>
                <a:cubicBezTo>
                  <a:pt x="8585" y="5347"/>
                  <a:pt x="8680" y="5573"/>
                  <a:pt x="8859" y="5656"/>
                </a:cubicBezTo>
                <a:cubicBezTo>
                  <a:pt x="8904" y="5673"/>
                  <a:pt x="8952" y="5682"/>
                  <a:pt x="8999" y="5682"/>
                </a:cubicBezTo>
                <a:cubicBezTo>
                  <a:pt x="9149" y="5682"/>
                  <a:pt x="9295" y="5599"/>
                  <a:pt x="9359" y="5454"/>
                </a:cubicBezTo>
                <a:cubicBezTo>
                  <a:pt x="9502" y="5120"/>
                  <a:pt x="9573" y="4763"/>
                  <a:pt x="9573" y="4394"/>
                </a:cubicBezTo>
                <a:cubicBezTo>
                  <a:pt x="9573" y="2894"/>
                  <a:pt x="8359" y="1680"/>
                  <a:pt x="6859" y="1680"/>
                </a:cubicBezTo>
                <a:cubicBezTo>
                  <a:pt x="6418" y="1680"/>
                  <a:pt x="6001" y="1787"/>
                  <a:pt x="5632" y="1977"/>
                </a:cubicBezTo>
                <a:cubicBezTo>
                  <a:pt x="5263" y="1787"/>
                  <a:pt x="4858" y="1680"/>
                  <a:pt x="4418" y="1680"/>
                </a:cubicBezTo>
                <a:close/>
                <a:moveTo>
                  <a:pt x="1929" y="6502"/>
                </a:moveTo>
                <a:cubicBezTo>
                  <a:pt x="1834" y="6502"/>
                  <a:pt x="1739" y="6537"/>
                  <a:pt x="1667" y="6609"/>
                </a:cubicBezTo>
                <a:lnTo>
                  <a:pt x="1310" y="6966"/>
                </a:lnTo>
                <a:cubicBezTo>
                  <a:pt x="1155" y="7121"/>
                  <a:pt x="1155" y="7347"/>
                  <a:pt x="1310" y="7502"/>
                </a:cubicBezTo>
                <a:cubicBezTo>
                  <a:pt x="1382" y="7573"/>
                  <a:pt x="1477" y="7609"/>
                  <a:pt x="1572" y="7609"/>
                </a:cubicBezTo>
                <a:cubicBezTo>
                  <a:pt x="1667" y="7609"/>
                  <a:pt x="1763" y="7573"/>
                  <a:pt x="1834" y="7502"/>
                </a:cubicBezTo>
                <a:lnTo>
                  <a:pt x="2191" y="7144"/>
                </a:lnTo>
                <a:cubicBezTo>
                  <a:pt x="2334" y="7002"/>
                  <a:pt x="2334" y="6763"/>
                  <a:pt x="2191" y="6609"/>
                </a:cubicBezTo>
                <a:cubicBezTo>
                  <a:pt x="2120" y="6537"/>
                  <a:pt x="2025" y="6502"/>
                  <a:pt x="1929" y="6502"/>
                </a:cubicBezTo>
                <a:close/>
                <a:moveTo>
                  <a:pt x="4418" y="7609"/>
                </a:moveTo>
                <a:cubicBezTo>
                  <a:pt x="4203" y="7609"/>
                  <a:pt x="4037" y="7775"/>
                  <a:pt x="4037" y="7978"/>
                </a:cubicBezTo>
                <a:lnTo>
                  <a:pt x="4037" y="8490"/>
                </a:lnTo>
                <a:cubicBezTo>
                  <a:pt x="4037" y="8692"/>
                  <a:pt x="4203" y="8859"/>
                  <a:pt x="4418" y="8859"/>
                </a:cubicBezTo>
                <a:cubicBezTo>
                  <a:pt x="4620" y="8859"/>
                  <a:pt x="4787" y="8692"/>
                  <a:pt x="4787" y="8490"/>
                </a:cubicBezTo>
                <a:lnTo>
                  <a:pt x="4787" y="7978"/>
                </a:lnTo>
                <a:cubicBezTo>
                  <a:pt x="4787" y="7775"/>
                  <a:pt x="4620" y="7609"/>
                  <a:pt x="4418" y="76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e Medium" panose="020B0603030202060203"/>
            </a:endParaRPr>
          </a:p>
        </p:txBody>
      </p:sp>
      <p:grpSp>
        <p:nvGrpSpPr>
          <p:cNvPr id="31" name="Google Shape;87;p15">
            <a:extLst>
              <a:ext uri="{FF2B5EF4-FFF2-40B4-BE49-F238E27FC236}">
                <a16:creationId xmlns:a16="http://schemas.microsoft.com/office/drawing/2014/main" id="{8EDF4FFC-FA76-47A4-8D26-331790F2C803}"/>
              </a:ext>
            </a:extLst>
          </p:cNvPr>
          <p:cNvGrpSpPr/>
          <p:nvPr/>
        </p:nvGrpSpPr>
        <p:grpSpPr>
          <a:xfrm>
            <a:off x="4504588" y="4863025"/>
            <a:ext cx="166700" cy="165525"/>
            <a:chOff x="3418738" y="3462850"/>
            <a:chExt cx="166700" cy="165525"/>
          </a:xfrm>
        </p:grpSpPr>
        <p:sp>
          <p:nvSpPr>
            <p:cNvPr id="32" name="Google Shape;88;p15">
              <a:extLst>
                <a:ext uri="{FF2B5EF4-FFF2-40B4-BE49-F238E27FC236}">
                  <a16:creationId xmlns:a16="http://schemas.microsoft.com/office/drawing/2014/main" id="{97B635BF-D234-47DD-98A6-4D654D8866CA}"/>
                </a:ext>
              </a:extLst>
            </p:cNvPr>
            <p:cNvSpPr/>
            <p:nvPr/>
          </p:nvSpPr>
          <p:spPr>
            <a:xfrm>
              <a:off x="3418738" y="3462850"/>
              <a:ext cx="166700" cy="94400"/>
            </a:xfrm>
            <a:custGeom>
              <a:avLst/>
              <a:gdLst/>
              <a:ahLst/>
              <a:cxnLst/>
              <a:rect l="l" t="t" r="r" b="b"/>
              <a:pathLst>
                <a:path w="6668" h="3776" extrusionOk="0">
                  <a:moveTo>
                    <a:pt x="4310" y="394"/>
                  </a:moveTo>
                  <a:lnTo>
                    <a:pt x="4310" y="1180"/>
                  </a:lnTo>
                  <a:lnTo>
                    <a:pt x="2358" y="1180"/>
                  </a:lnTo>
                  <a:lnTo>
                    <a:pt x="2358" y="394"/>
                  </a:lnTo>
                  <a:close/>
                  <a:moveTo>
                    <a:pt x="2155" y="1"/>
                  </a:moveTo>
                  <a:cubicBezTo>
                    <a:pt x="2048" y="1"/>
                    <a:pt x="1965" y="84"/>
                    <a:pt x="1965" y="203"/>
                  </a:cubicBezTo>
                  <a:lnTo>
                    <a:pt x="1965" y="1180"/>
                  </a:lnTo>
                  <a:lnTo>
                    <a:pt x="1179" y="1180"/>
                  </a:lnTo>
                  <a:lnTo>
                    <a:pt x="1179" y="787"/>
                  </a:lnTo>
                  <a:cubicBezTo>
                    <a:pt x="1179" y="679"/>
                    <a:pt x="1095" y="584"/>
                    <a:pt x="988" y="584"/>
                  </a:cubicBezTo>
                  <a:cubicBezTo>
                    <a:pt x="881" y="584"/>
                    <a:pt x="786" y="679"/>
                    <a:pt x="786" y="787"/>
                  </a:cubicBezTo>
                  <a:lnTo>
                    <a:pt x="786" y="1180"/>
                  </a:lnTo>
                  <a:lnTo>
                    <a:pt x="191" y="1180"/>
                  </a:lnTo>
                  <a:cubicBezTo>
                    <a:pt x="83" y="1180"/>
                    <a:pt x="0" y="1263"/>
                    <a:pt x="0" y="1370"/>
                  </a:cubicBezTo>
                  <a:lnTo>
                    <a:pt x="0" y="2680"/>
                  </a:lnTo>
                  <a:lnTo>
                    <a:pt x="3334" y="3775"/>
                  </a:lnTo>
                  <a:lnTo>
                    <a:pt x="6668" y="2680"/>
                  </a:lnTo>
                  <a:lnTo>
                    <a:pt x="6668" y="1370"/>
                  </a:lnTo>
                  <a:cubicBezTo>
                    <a:pt x="6668" y="1263"/>
                    <a:pt x="6584" y="1180"/>
                    <a:pt x="6465" y="1180"/>
                  </a:cubicBezTo>
                  <a:lnTo>
                    <a:pt x="5870" y="1180"/>
                  </a:lnTo>
                  <a:lnTo>
                    <a:pt x="5870" y="787"/>
                  </a:lnTo>
                  <a:cubicBezTo>
                    <a:pt x="5870" y="679"/>
                    <a:pt x="5787" y="584"/>
                    <a:pt x="5679" y="584"/>
                  </a:cubicBezTo>
                  <a:cubicBezTo>
                    <a:pt x="5572" y="584"/>
                    <a:pt x="5477" y="679"/>
                    <a:pt x="5477" y="787"/>
                  </a:cubicBezTo>
                  <a:lnTo>
                    <a:pt x="5477" y="1180"/>
                  </a:lnTo>
                  <a:lnTo>
                    <a:pt x="4703" y="1180"/>
                  </a:lnTo>
                  <a:lnTo>
                    <a:pt x="4703" y="203"/>
                  </a:lnTo>
                  <a:cubicBezTo>
                    <a:pt x="4703" y="84"/>
                    <a:pt x="4608" y="1"/>
                    <a:pt x="45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33" name="Google Shape;89;p15">
              <a:extLst>
                <a:ext uri="{FF2B5EF4-FFF2-40B4-BE49-F238E27FC236}">
                  <a16:creationId xmlns:a16="http://schemas.microsoft.com/office/drawing/2014/main" id="{8DBE79BE-0208-4445-9058-5C02FBAFA615}"/>
                </a:ext>
              </a:extLst>
            </p:cNvPr>
            <p:cNvSpPr/>
            <p:nvPr/>
          </p:nvSpPr>
          <p:spPr>
            <a:xfrm>
              <a:off x="3418738" y="3538750"/>
              <a:ext cx="166700" cy="89625"/>
            </a:xfrm>
            <a:custGeom>
              <a:avLst/>
              <a:gdLst/>
              <a:ahLst/>
              <a:cxnLst/>
              <a:rect l="l" t="t" r="r" b="b"/>
              <a:pathLst>
                <a:path w="6668" h="3585" extrusionOk="0">
                  <a:moveTo>
                    <a:pt x="0" y="1"/>
                  </a:moveTo>
                  <a:lnTo>
                    <a:pt x="0" y="3394"/>
                  </a:lnTo>
                  <a:cubicBezTo>
                    <a:pt x="0" y="3501"/>
                    <a:pt x="83" y="3585"/>
                    <a:pt x="191" y="3585"/>
                  </a:cubicBezTo>
                  <a:lnTo>
                    <a:pt x="6465" y="3585"/>
                  </a:lnTo>
                  <a:cubicBezTo>
                    <a:pt x="6584" y="3585"/>
                    <a:pt x="6668" y="3501"/>
                    <a:pt x="6668" y="3394"/>
                  </a:cubicBezTo>
                  <a:lnTo>
                    <a:pt x="6668" y="1"/>
                  </a:lnTo>
                  <a:lnTo>
                    <a:pt x="3298" y="108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</p:grpSp>
      <p:grpSp>
        <p:nvGrpSpPr>
          <p:cNvPr id="34" name="Google Shape;90;p15">
            <a:extLst>
              <a:ext uri="{FF2B5EF4-FFF2-40B4-BE49-F238E27FC236}">
                <a16:creationId xmlns:a16="http://schemas.microsoft.com/office/drawing/2014/main" id="{6FB6ECF4-6E87-4F91-B1C6-736509362922}"/>
              </a:ext>
            </a:extLst>
          </p:cNvPr>
          <p:cNvGrpSpPr/>
          <p:nvPr/>
        </p:nvGrpSpPr>
        <p:grpSpPr>
          <a:xfrm>
            <a:off x="4451888" y="3472075"/>
            <a:ext cx="271775" cy="89925"/>
            <a:chOff x="3366038" y="2071900"/>
            <a:chExt cx="271775" cy="89925"/>
          </a:xfrm>
        </p:grpSpPr>
        <p:sp>
          <p:nvSpPr>
            <p:cNvPr id="35" name="Google Shape;91;p15">
              <a:extLst>
                <a:ext uri="{FF2B5EF4-FFF2-40B4-BE49-F238E27FC236}">
                  <a16:creationId xmlns:a16="http://schemas.microsoft.com/office/drawing/2014/main" id="{5BBCEEB9-2650-4B87-B562-93977A00C380}"/>
                </a:ext>
              </a:extLst>
            </p:cNvPr>
            <p:cNvSpPr/>
            <p:nvPr/>
          </p:nvSpPr>
          <p:spPr>
            <a:xfrm>
              <a:off x="3366038" y="2109125"/>
              <a:ext cx="271775" cy="15500"/>
            </a:xfrm>
            <a:custGeom>
              <a:avLst/>
              <a:gdLst/>
              <a:ahLst/>
              <a:cxnLst/>
              <a:rect l="l" t="t" r="r" b="b"/>
              <a:pathLst>
                <a:path w="10871" h="620" extrusionOk="0">
                  <a:moveTo>
                    <a:pt x="1" y="0"/>
                  </a:moveTo>
                  <a:lnTo>
                    <a:pt x="1" y="619"/>
                  </a:lnTo>
                  <a:lnTo>
                    <a:pt x="10871" y="619"/>
                  </a:lnTo>
                  <a:lnTo>
                    <a:pt x="108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36" name="Google Shape;92;p15">
              <a:extLst>
                <a:ext uri="{FF2B5EF4-FFF2-40B4-BE49-F238E27FC236}">
                  <a16:creationId xmlns:a16="http://schemas.microsoft.com/office/drawing/2014/main" id="{92BE388E-B78D-41A2-90F4-39D2CA229AEB}"/>
                </a:ext>
              </a:extLst>
            </p:cNvPr>
            <p:cNvSpPr/>
            <p:nvPr/>
          </p:nvSpPr>
          <p:spPr>
            <a:xfrm>
              <a:off x="3382413" y="2071900"/>
              <a:ext cx="32175" cy="89925"/>
            </a:xfrm>
            <a:custGeom>
              <a:avLst/>
              <a:gdLst/>
              <a:ahLst/>
              <a:cxnLst/>
              <a:rect l="l" t="t" r="r" b="b"/>
              <a:pathLst>
                <a:path w="1287" h="3597" extrusionOk="0">
                  <a:moveTo>
                    <a:pt x="1" y="1"/>
                  </a:moveTo>
                  <a:lnTo>
                    <a:pt x="1" y="3597"/>
                  </a:lnTo>
                  <a:lnTo>
                    <a:pt x="1286" y="3597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37" name="Google Shape;93;p15">
              <a:extLst>
                <a:ext uri="{FF2B5EF4-FFF2-40B4-BE49-F238E27FC236}">
                  <a16:creationId xmlns:a16="http://schemas.microsoft.com/office/drawing/2014/main" id="{9004ACBC-BA9D-4A29-B194-48D8AB6BB292}"/>
                </a:ext>
              </a:extLst>
            </p:cNvPr>
            <p:cNvSpPr/>
            <p:nvPr/>
          </p:nvSpPr>
          <p:spPr>
            <a:xfrm>
              <a:off x="3589588" y="2071900"/>
              <a:ext cx="32175" cy="89925"/>
            </a:xfrm>
            <a:custGeom>
              <a:avLst/>
              <a:gdLst/>
              <a:ahLst/>
              <a:cxnLst/>
              <a:rect l="l" t="t" r="r" b="b"/>
              <a:pathLst>
                <a:path w="1287" h="3597" extrusionOk="0">
                  <a:moveTo>
                    <a:pt x="0" y="1"/>
                  </a:moveTo>
                  <a:lnTo>
                    <a:pt x="0" y="3597"/>
                  </a:lnTo>
                  <a:lnTo>
                    <a:pt x="1286" y="3597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38" name="Google Shape;94;p15">
              <a:extLst>
                <a:ext uri="{FF2B5EF4-FFF2-40B4-BE49-F238E27FC236}">
                  <a16:creationId xmlns:a16="http://schemas.microsoft.com/office/drawing/2014/main" id="{6279011C-568C-42A9-B688-FCCEDE687D0B}"/>
                </a:ext>
              </a:extLst>
            </p:cNvPr>
            <p:cNvSpPr/>
            <p:nvPr/>
          </p:nvSpPr>
          <p:spPr>
            <a:xfrm>
              <a:off x="3376163" y="2090950"/>
              <a:ext cx="20550" cy="51825"/>
            </a:xfrm>
            <a:custGeom>
              <a:avLst/>
              <a:gdLst/>
              <a:ahLst/>
              <a:cxnLst/>
              <a:rect l="l" t="t" r="r" b="b"/>
              <a:pathLst>
                <a:path w="822" h="2073" extrusionOk="0">
                  <a:moveTo>
                    <a:pt x="0" y="1"/>
                  </a:moveTo>
                  <a:lnTo>
                    <a:pt x="0" y="2073"/>
                  </a:lnTo>
                  <a:lnTo>
                    <a:pt x="822" y="2073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39" name="Google Shape;95;p15">
              <a:extLst>
                <a:ext uri="{FF2B5EF4-FFF2-40B4-BE49-F238E27FC236}">
                  <a16:creationId xmlns:a16="http://schemas.microsoft.com/office/drawing/2014/main" id="{4790F28F-C38B-43AC-A2B8-A91DB15ABAC9}"/>
                </a:ext>
              </a:extLst>
            </p:cNvPr>
            <p:cNvSpPr/>
            <p:nvPr/>
          </p:nvSpPr>
          <p:spPr>
            <a:xfrm>
              <a:off x="3607138" y="2090950"/>
              <a:ext cx="20575" cy="51825"/>
            </a:xfrm>
            <a:custGeom>
              <a:avLst/>
              <a:gdLst/>
              <a:ahLst/>
              <a:cxnLst/>
              <a:rect l="l" t="t" r="r" b="b"/>
              <a:pathLst>
                <a:path w="823" h="2073" extrusionOk="0">
                  <a:moveTo>
                    <a:pt x="1" y="1"/>
                  </a:moveTo>
                  <a:lnTo>
                    <a:pt x="1" y="2073"/>
                  </a:lnTo>
                  <a:lnTo>
                    <a:pt x="822" y="2073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</p:grpSp>
      <p:grpSp>
        <p:nvGrpSpPr>
          <p:cNvPr id="40" name="Google Shape;96;p15">
            <a:extLst>
              <a:ext uri="{FF2B5EF4-FFF2-40B4-BE49-F238E27FC236}">
                <a16:creationId xmlns:a16="http://schemas.microsoft.com/office/drawing/2014/main" id="{8A1FAF1D-ABE1-416F-8F18-BD3E7E7C7FBE}"/>
              </a:ext>
            </a:extLst>
          </p:cNvPr>
          <p:cNvGrpSpPr/>
          <p:nvPr/>
        </p:nvGrpSpPr>
        <p:grpSpPr>
          <a:xfrm>
            <a:off x="6635788" y="4809750"/>
            <a:ext cx="163150" cy="233975"/>
            <a:chOff x="5549938" y="3409575"/>
            <a:chExt cx="163150" cy="233975"/>
          </a:xfrm>
        </p:grpSpPr>
        <p:sp>
          <p:nvSpPr>
            <p:cNvPr id="41" name="Google Shape;97;p15">
              <a:extLst>
                <a:ext uri="{FF2B5EF4-FFF2-40B4-BE49-F238E27FC236}">
                  <a16:creationId xmlns:a16="http://schemas.microsoft.com/office/drawing/2014/main" id="{D8EA6183-D0CD-4C4D-854B-AC714CD10ECD}"/>
                </a:ext>
              </a:extLst>
            </p:cNvPr>
            <p:cNvSpPr/>
            <p:nvPr/>
          </p:nvSpPr>
          <p:spPr>
            <a:xfrm>
              <a:off x="5549938" y="3480725"/>
              <a:ext cx="163150" cy="162825"/>
            </a:xfrm>
            <a:custGeom>
              <a:avLst/>
              <a:gdLst/>
              <a:ahLst/>
              <a:cxnLst/>
              <a:rect l="l" t="t" r="r" b="b"/>
              <a:pathLst>
                <a:path w="6526" h="6513" extrusionOk="0">
                  <a:moveTo>
                    <a:pt x="3263" y="0"/>
                  </a:moveTo>
                  <a:cubicBezTo>
                    <a:pt x="1465" y="0"/>
                    <a:pt x="1" y="1453"/>
                    <a:pt x="1" y="3251"/>
                  </a:cubicBezTo>
                  <a:cubicBezTo>
                    <a:pt x="1" y="5048"/>
                    <a:pt x="1465" y="6513"/>
                    <a:pt x="3263" y="6513"/>
                  </a:cubicBezTo>
                  <a:cubicBezTo>
                    <a:pt x="5061" y="6513"/>
                    <a:pt x="6525" y="5048"/>
                    <a:pt x="6525" y="3251"/>
                  </a:cubicBezTo>
                  <a:cubicBezTo>
                    <a:pt x="6525" y="1453"/>
                    <a:pt x="5061" y="0"/>
                    <a:pt x="3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42" name="Google Shape;98;p15">
              <a:extLst>
                <a:ext uri="{FF2B5EF4-FFF2-40B4-BE49-F238E27FC236}">
                  <a16:creationId xmlns:a16="http://schemas.microsoft.com/office/drawing/2014/main" id="{D8BABDF2-8E21-48D8-A0B6-6FC010BF0D38}"/>
                </a:ext>
              </a:extLst>
            </p:cNvPr>
            <p:cNvSpPr/>
            <p:nvPr/>
          </p:nvSpPr>
          <p:spPr>
            <a:xfrm>
              <a:off x="5603513" y="3460475"/>
              <a:ext cx="56000" cy="39625"/>
            </a:xfrm>
            <a:custGeom>
              <a:avLst/>
              <a:gdLst/>
              <a:ahLst/>
              <a:cxnLst/>
              <a:rect l="l" t="t" r="r" b="b"/>
              <a:pathLst>
                <a:path w="2240" h="1585" extrusionOk="0">
                  <a:moveTo>
                    <a:pt x="251" y="1"/>
                  </a:moveTo>
                  <a:cubicBezTo>
                    <a:pt x="108" y="1"/>
                    <a:pt x="1" y="120"/>
                    <a:pt x="1" y="251"/>
                  </a:cubicBezTo>
                  <a:lnTo>
                    <a:pt x="1" y="1584"/>
                  </a:lnTo>
                  <a:lnTo>
                    <a:pt x="2239" y="1584"/>
                  </a:lnTo>
                  <a:lnTo>
                    <a:pt x="2239" y="251"/>
                  </a:lnTo>
                  <a:cubicBezTo>
                    <a:pt x="2239" y="120"/>
                    <a:pt x="2132" y="1"/>
                    <a:pt x="19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43" name="Google Shape;99;p15">
              <a:extLst>
                <a:ext uri="{FF2B5EF4-FFF2-40B4-BE49-F238E27FC236}">
                  <a16:creationId xmlns:a16="http://schemas.microsoft.com/office/drawing/2014/main" id="{C6FAE34E-71B0-498C-A907-0D81F6E08713}"/>
                </a:ext>
              </a:extLst>
            </p:cNvPr>
            <p:cNvSpPr/>
            <p:nvPr/>
          </p:nvSpPr>
          <p:spPr>
            <a:xfrm>
              <a:off x="5626738" y="3409575"/>
              <a:ext cx="74150" cy="42600"/>
            </a:xfrm>
            <a:custGeom>
              <a:avLst/>
              <a:gdLst/>
              <a:ahLst/>
              <a:cxnLst/>
              <a:rect l="l" t="t" r="r" b="b"/>
              <a:pathLst>
                <a:path w="2966" h="1704" extrusionOk="0">
                  <a:moveTo>
                    <a:pt x="703" y="1"/>
                  </a:moveTo>
                  <a:cubicBezTo>
                    <a:pt x="310" y="1"/>
                    <a:pt x="1" y="310"/>
                    <a:pt x="1" y="703"/>
                  </a:cubicBezTo>
                  <a:lnTo>
                    <a:pt x="1" y="1703"/>
                  </a:lnTo>
                  <a:lnTo>
                    <a:pt x="394" y="1703"/>
                  </a:lnTo>
                  <a:lnTo>
                    <a:pt x="394" y="703"/>
                  </a:lnTo>
                  <a:cubicBezTo>
                    <a:pt x="394" y="536"/>
                    <a:pt x="536" y="393"/>
                    <a:pt x="703" y="393"/>
                  </a:cubicBezTo>
                  <a:lnTo>
                    <a:pt x="1120" y="393"/>
                  </a:lnTo>
                  <a:cubicBezTo>
                    <a:pt x="1298" y="393"/>
                    <a:pt x="1441" y="536"/>
                    <a:pt x="1441" y="703"/>
                  </a:cubicBezTo>
                  <a:cubicBezTo>
                    <a:pt x="1441" y="1096"/>
                    <a:pt x="1763" y="1417"/>
                    <a:pt x="2144" y="1417"/>
                  </a:cubicBezTo>
                  <a:lnTo>
                    <a:pt x="2775" y="1417"/>
                  </a:lnTo>
                  <a:cubicBezTo>
                    <a:pt x="2882" y="1417"/>
                    <a:pt x="2965" y="1334"/>
                    <a:pt x="2965" y="1215"/>
                  </a:cubicBezTo>
                  <a:cubicBezTo>
                    <a:pt x="2965" y="1108"/>
                    <a:pt x="2882" y="1025"/>
                    <a:pt x="2775" y="1025"/>
                  </a:cubicBezTo>
                  <a:lnTo>
                    <a:pt x="2144" y="1025"/>
                  </a:lnTo>
                  <a:cubicBezTo>
                    <a:pt x="1977" y="1025"/>
                    <a:pt x="1834" y="882"/>
                    <a:pt x="1834" y="703"/>
                  </a:cubicBezTo>
                  <a:cubicBezTo>
                    <a:pt x="1834" y="310"/>
                    <a:pt x="1513" y="1"/>
                    <a:pt x="1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</p:grpSp>
      <p:sp>
        <p:nvSpPr>
          <p:cNvPr id="44" name="Google Shape;76;p15">
            <a:extLst>
              <a:ext uri="{FF2B5EF4-FFF2-40B4-BE49-F238E27FC236}">
                <a16:creationId xmlns:a16="http://schemas.microsoft.com/office/drawing/2014/main" id="{951728F1-4704-4138-A483-1357874789CC}"/>
              </a:ext>
            </a:extLst>
          </p:cNvPr>
          <p:cNvSpPr txBox="1"/>
          <p:nvPr/>
        </p:nvSpPr>
        <p:spPr>
          <a:xfrm>
            <a:off x="7145388" y="4841223"/>
            <a:ext cx="1972938" cy="72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34343"/>
                </a:solidFill>
                <a:latin typeface="Calibre Medium" panose="020B0603030202060203"/>
                <a:ea typeface="Roboto"/>
                <a:cs typeface="Roboto"/>
                <a:sym typeface="Roboto"/>
              </a:rPr>
              <a:t>Place sub heading text here.</a:t>
            </a:r>
            <a:endParaRPr dirty="0">
              <a:solidFill>
                <a:srgbClr val="434343"/>
              </a:solidFill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  <p:sp>
        <p:nvSpPr>
          <p:cNvPr id="45" name="Google Shape;76;p15">
            <a:extLst>
              <a:ext uri="{FF2B5EF4-FFF2-40B4-BE49-F238E27FC236}">
                <a16:creationId xmlns:a16="http://schemas.microsoft.com/office/drawing/2014/main" id="{2A31DFE1-6615-4FBF-ABE1-EBF1795B44D8}"/>
              </a:ext>
            </a:extLst>
          </p:cNvPr>
          <p:cNvSpPr txBox="1"/>
          <p:nvPr/>
        </p:nvSpPr>
        <p:spPr>
          <a:xfrm>
            <a:off x="7167700" y="3264799"/>
            <a:ext cx="1972938" cy="72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34343"/>
                </a:solidFill>
                <a:latin typeface="Calibre Medium" panose="020B0603030202060203"/>
                <a:ea typeface="Roboto"/>
                <a:cs typeface="Roboto"/>
                <a:sym typeface="Roboto"/>
              </a:rPr>
              <a:t>Place sub heading text here.</a:t>
            </a:r>
            <a:endParaRPr dirty="0">
              <a:solidFill>
                <a:srgbClr val="434343"/>
              </a:solidFill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  <p:sp>
        <p:nvSpPr>
          <p:cNvPr id="46" name="Google Shape;76;p15">
            <a:extLst>
              <a:ext uri="{FF2B5EF4-FFF2-40B4-BE49-F238E27FC236}">
                <a16:creationId xmlns:a16="http://schemas.microsoft.com/office/drawing/2014/main" id="{B4C6189A-2489-47DC-B280-C582A1C421D9}"/>
              </a:ext>
            </a:extLst>
          </p:cNvPr>
          <p:cNvSpPr txBox="1"/>
          <p:nvPr/>
        </p:nvSpPr>
        <p:spPr>
          <a:xfrm>
            <a:off x="1905000" y="3264799"/>
            <a:ext cx="2167213" cy="73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34343"/>
                </a:solidFill>
                <a:latin typeface="Calibre Medium" panose="020B0603030202060203"/>
                <a:ea typeface="Roboto"/>
                <a:cs typeface="Roboto"/>
                <a:sym typeface="Roboto"/>
              </a:rPr>
              <a:t>Place sub heading text here.</a:t>
            </a:r>
            <a:endParaRPr dirty="0">
              <a:solidFill>
                <a:srgbClr val="434343"/>
              </a:solidFill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9550143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6CA1E3F-DEB1-449D-91D7-72264DD14FD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7E314B-5B62-465F-B3A7-8D4D97E354B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79D9A1-DBB7-45D2-8531-A2811B6C489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IN" dirty="0"/>
              <a:t>Title of the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E3783C-5D0D-4142-936B-A073DEF8767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</p:txBody>
      </p:sp>
      <p:grpSp>
        <p:nvGrpSpPr>
          <p:cNvPr id="6" name="Google Shape;627;p29">
            <a:extLst>
              <a:ext uri="{FF2B5EF4-FFF2-40B4-BE49-F238E27FC236}">
                <a16:creationId xmlns:a16="http://schemas.microsoft.com/office/drawing/2014/main" id="{F15010F7-4D80-4703-A1A9-2216C4CB6E60}"/>
              </a:ext>
            </a:extLst>
          </p:cNvPr>
          <p:cNvGrpSpPr/>
          <p:nvPr/>
        </p:nvGrpSpPr>
        <p:grpSpPr>
          <a:xfrm>
            <a:off x="1673547" y="2639669"/>
            <a:ext cx="1548051" cy="3248467"/>
            <a:chOff x="453009" y="1206500"/>
            <a:chExt cx="1548051" cy="3248467"/>
          </a:xfrm>
        </p:grpSpPr>
        <p:sp>
          <p:nvSpPr>
            <p:cNvPr id="7" name="Google Shape;628;p29">
              <a:extLst>
                <a:ext uri="{FF2B5EF4-FFF2-40B4-BE49-F238E27FC236}">
                  <a16:creationId xmlns:a16="http://schemas.microsoft.com/office/drawing/2014/main" id="{5647FF03-28E4-45AF-B74E-F95628EBA39C}"/>
                </a:ext>
              </a:extLst>
            </p:cNvPr>
            <p:cNvSpPr/>
            <p:nvPr/>
          </p:nvSpPr>
          <p:spPr>
            <a:xfrm>
              <a:off x="457278" y="1549497"/>
              <a:ext cx="1543782" cy="2905470"/>
            </a:xfrm>
            <a:custGeom>
              <a:avLst/>
              <a:gdLst/>
              <a:ahLst/>
              <a:cxnLst/>
              <a:rect l="l" t="t" r="r" b="b"/>
              <a:pathLst>
                <a:path w="3679" h="6925" extrusionOk="0">
                  <a:moveTo>
                    <a:pt x="820" y="5897"/>
                  </a:moveTo>
                  <a:lnTo>
                    <a:pt x="3678" y="5897"/>
                  </a:lnTo>
                  <a:lnTo>
                    <a:pt x="3678" y="6924"/>
                  </a:lnTo>
                  <a:lnTo>
                    <a:pt x="0" y="6924"/>
                  </a:lnTo>
                  <a:lnTo>
                    <a:pt x="0" y="0"/>
                  </a:lnTo>
                  <a:lnTo>
                    <a:pt x="3678" y="0"/>
                  </a:lnTo>
                  <a:lnTo>
                    <a:pt x="3678" y="3652"/>
                  </a:lnTo>
                  <a:lnTo>
                    <a:pt x="820" y="3652"/>
                  </a:lnTo>
                  <a:lnTo>
                    <a:pt x="820" y="5897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629;p29">
              <a:extLst>
                <a:ext uri="{FF2B5EF4-FFF2-40B4-BE49-F238E27FC236}">
                  <a16:creationId xmlns:a16="http://schemas.microsoft.com/office/drawing/2014/main" id="{C4BFA0E3-2527-40C2-9CF1-D85789AAE97B}"/>
                </a:ext>
              </a:extLst>
            </p:cNvPr>
            <p:cNvSpPr/>
            <p:nvPr/>
          </p:nvSpPr>
          <p:spPr>
            <a:xfrm>
              <a:off x="456078" y="3081750"/>
              <a:ext cx="1543174" cy="942175"/>
            </a:xfrm>
            <a:custGeom>
              <a:avLst/>
              <a:gdLst/>
              <a:ahLst/>
              <a:cxnLst/>
              <a:rect l="l" t="t" r="r" b="b"/>
              <a:pathLst>
                <a:path w="285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2858" y="0"/>
                  </a:lnTo>
                  <a:lnTo>
                    <a:pt x="2858" y="2245"/>
                  </a:lnTo>
                  <a:lnTo>
                    <a:pt x="0" y="2245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630;p29">
              <a:extLst>
                <a:ext uri="{FF2B5EF4-FFF2-40B4-BE49-F238E27FC236}">
                  <a16:creationId xmlns:a16="http://schemas.microsoft.com/office/drawing/2014/main" id="{FE90364E-563D-4168-A970-2882BF320E54}"/>
                </a:ext>
              </a:extLst>
            </p:cNvPr>
            <p:cNvSpPr/>
            <p:nvPr/>
          </p:nvSpPr>
          <p:spPr>
            <a:xfrm>
              <a:off x="890728" y="1206500"/>
              <a:ext cx="675670" cy="672028"/>
            </a:xfrm>
            <a:custGeom>
              <a:avLst/>
              <a:gdLst/>
              <a:ahLst/>
              <a:cxnLst/>
              <a:rect l="l" t="t" r="r" b="b"/>
              <a:pathLst>
                <a:path w="1608" h="1600" extrusionOk="0">
                  <a:moveTo>
                    <a:pt x="1607" y="804"/>
                  </a:moveTo>
                  <a:lnTo>
                    <a:pt x="1607" y="804"/>
                  </a:lnTo>
                  <a:cubicBezTo>
                    <a:pt x="1607" y="1243"/>
                    <a:pt x="1251" y="1599"/>
                    <a:pt x="804" y="1599"/>
                  </a:cubicBezTo>
                  <a:cubicBezTo>
                    <a:pt x="365" y="1599"/>
                    <a:pt x="0" y="1243"/>
                    <a:pt x="0" y="804"/>
                  </a:cubicBezTo>
                  <a:cubicBezTo>
                    <a:pt x="0" y="357"/>
                    <a:pt x="365" y="0"/>
                    <a:pt x="804" y="0"/>
                  </a:cubicBezTo>
                  <a:cubicBezTo>
                    <a:pt x="1251" y="0"/>
                    <a:pt x="1607" y="357"/>
                    <a:pt x="1607" y="80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631;p29">
              <a:extLst>
                <a:ext uri="{FF2B5EF4-FFF2-40B4-BE49-F238E27FC236}">
                  <a16:creationId xmlns:a16="http://schemas.microsoft.com/office/drawing/2014/main" id="{0BC87ABD-A9F2-420A-8BD2-8600F1CFA7AC}"/>
                </a:ext>
              </a:extLst>
            </p:cNvPr>
            <p:cNvSpPr txBox="1"/>
            <p:nvPr/>
          </p:nvSpPr>
          <p:spPr>
            <a:xfrm flipH="1">
              <a:off x="454524" y="2125084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IN" sz="2000" dirty="0"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Sub heading</a:t>
              </a:r>
            </a:p>
          </p:txBody>
        </p:sp>
        <p:sp>
          <p:nvSpPr>
            <p:cNvPr id="11" name="Google Shape;632;p29">
              <a:extLst>
                <a:ext uri="{FF2B5EF4-FFF2-40B4-BE49-F238E27FC236}">
                  <a16:creationId xmlns:a16="http://schemas.microsoft.com/office/drawing/2014/main" id="{325D61EC-EF7D-4621-9B75-5D00B6936114}"/>
                </a:ext>
              </a:extLst>
            </p:cNvPr>
            <p:cNvSpPr txBox="1"/>
            <p:nvPr/>
          </p:nvSpPr>
          <p:spPr>
            <a:xfrm>
              <a:off x="1020174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0"/>
                <a:buFont typeface="Lato Black"/>
                <a:buNone/>
              </a:pPr>
              <a:r>
                <a:rPr lang="en" sz="3600" i="0" u="none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1</a:t>
              </a:r>
              <a:endParaRPr sz="360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" name="Google Shape;633;p29">
              <a:extLst>
                <a:ext uri="{FF2B5EF4-FFF2-40B4-BE49-F238E27FC236}">
                  <a16:creationId xmlns:a16="http://schemas.microsoft.com/office/drawing/2014/main" id="{2EC4D9E7-E471-4D78-A817-0A8B08637DF2}"/>
                </a:ext>
              </a:extLst>
            </p:cNvPr>
            <p:cNvSpPr txBox="1"/>
            <p:nvPr/>
          </p:nvSpPr>
          <p:spPr>
            <a:xfrm>
              <a:off x="453009" y="2418805"/>
              <a:ext cx="1545015" cy="66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dirty="0">
                  <a:latin typeface="Calibre Medium" panose="020B0603030202060203"/>
                  <a:ea typeface="Roboto"/>
                  <a:cs typeface="Roboto"/>
                  <a:sym typeface="Roboto"/>
                </a:rPr>
                <a:t>Place sub heading text here</a:t>
              </a:r>
              <a:endParaRPr dirty="0">
                <a:latin typeface="Calibre Medium" panose="020B0603030202060203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" name="Google Shape;634;p29">
              <a:extLst>
                <a:ext uri="{FF2B5EF4-FFF2-40B4-BE49-F238E27FC236}">
                  <a16:creationId xmlns:a16="http://schemas.microsoft.com/office/drawing/2014/main" id="{B1632E06-6F45-4039-B09C-AB6DA51097A3}"/>
                </a:ext>
              </a:extLst>
            </p:cNvPr>
            <p:cNvSpPr/>
            <p:nvPr/>
          </p:nvSpPr>
          <p:spPr>
            <a:xfrm>
              <a:off x="1045799" y="3341961"/>
              <a:ext cx="361250" cy="473920"/>
            </a:xfrm>
            <a:custGeom>
              <a:avLst/>
              <a:gdLst/>
              <a:ahLst/>
              <a:cxnLst/>
              <a:rect l="l" t="t" r="r" b="b"/>
              <a:pathLst>
                <a:path w="9295" h="12194" extrusionOk="0">
                  <a:moveTo>
                    <a:pt x="4568" y="662"/>
                  </a:moveTo>
                  <a:cubicBezTo>
                    <a:pt x="5167" y="662"/>
                    <a:pt x="5639" y="1135"/>
                    <a:pt x="5639" y="1734"/>
                  </a:cubicBezTo>
                  <a:cubicBezTo>
                    <a:pt x="5639" y="2301"/>
                    <a:pt x="5167" y="2773"/>
                    <a:pt x="4568" y="2773"/>
                  </a:cubicBezTo>
                  <a:cubicBezTo>
                    <a:pt x="3970" y="2773"/>
                    <a:pt x="3497" y="2301"/>
                    <a:pt x="3497" y="1734"/>
                  </a:cubicBezTo>
                  <a:cubicBezTo>
                    <a:pt x="3497" y="1135"/>
                    <a:pt x="3970" y="662"/>
                    <a:pt x="4568" y="662"/>
                  </a:cubicBezTo>
                  <a:close/>
                  <a:moveTo>
                    <a:pt x="7750" y="3529"/>
                  </a:moveTo>
                  <a:cubicBezTo>
                    <a:pt x="8160" y="3529"/>
                    <a:pt x="8475" y="3844"/>
                    <a:pt x="8475" y="4254"/>
                  </a:cubicBezTo>
                  <a:cubicBezTo>
                    <a:pt x="8475" y="4632"/>
                    <a:pt x="8160" y="4947"/>
                    <a:pt x="7750" y="4947"/>
                  </a:cubicBezTo>
                  <a:cubicBezTo>
                    <a:pt x="7372" y="4947"/>
                    <a:pt x="7057" y="4632"/>
                    <a:pt x="7057" y="4254"/>
                  </a:cubicBezTo>
                  <a:cubicBezTo>
                    <a:pt x="7057" y="3876"/>
                    <a:pt x="7372" y="3529"/>
                    <a:pt x="7750" y="3529"/>
                  </a:cubicBezTo>
                  <a:close/>
                  <a:moveTo>
                    <a:pt x="1733" y="4254"/>
                  </a:moveTo>
                  <a:cubicBezTo>
                    <a:pt x="2836" y="4254"/>
                    <a:pt x="3812" y="4979"/>
                    <a:pt x="4127" y="6018"/>
                  </a:cubicBezTo>
                  <a:lnTo>
                    <a:pt x="2678" y="5042"/>
                  </a:lnTo>
                  <a:cubicBezTo>
                    <a:pt x="2615" y="4991"/>
                    <a:pt x="2537" y="4966"/>
                    <a:pt x="2460" y="4966"/>
                  </a:cubicBezTo>
                  <a:cubicBezTo>
                    <a:pt x="2344" y="4966"/>
                    <a:pt x="2231" y="5023"/>
                    <a:pt x="2174" y="5136"/>
                  </a:cubicBezTo>
                  <a:cubicBezTo>
                    <a:pt x="2048" y="5294"/>
                    <a:pt x="2079" y="5546"/>
                    <a:pt x="2268" y="5672"/>
                  </a:cubicBezTo>
                  <a:lnTo>
                    <a:pt x="3434" y="6459"/>
                  </a:lnTo>
                  <a:lnTo>
                    <a:pt x="3182" y="6459"/>
                  </a:lnTo>
                  <a:cubicBezTo>
                    <a:pt x="1890" y="6396"/>
                    <a:pt x="819" y="5451"/>
                    <a:pt x="662" y="4254"/>
                  </a:cubicBezTo>
                  <a:close/>
                  <a:moveTo>
                    <a:pt x="1355" y="7814"/>
                  </a:moveTo>
                  <a:cubicBezTo>
                    <a:pt x="1733" y="7814"/>
                    <a:pt x="2048" y="8129"/>
                    <a:pt x="2048" y="8539"/>
                  </a:cubicBezTo>
                  <a:cubicBezTo>
                    <a:pt x="2048" y="8917"/>
                    <a:pt x="1733" y="9232"/>
                    <a:pt x="1355" y="9232"/>
                  </a:cubicBezTo>
                  <a:cubicBezTo>
                    <a:pt x="945" y="9232"/>
                    <a:pt x="630" y="8917"/>
                    <a:pt x="630" y="8539"/>
                  </a:cubicBezTo>
                  <a:cubicBezTo>
                    <a:pt x="630" y="8129"/>
                    <a:pt x="945" y="7814"/>
                    <a:pt x="1355" y="7814"/>
                  </a:cubicBezTo>
                  <a:close/>
                  <a:moveTo>
                    <a:pt x="8506" y="8476"/>
                  </a:moveTo>
                  <a:cubicBezTo>
                    <a:pt x="8317" y="9767"/>
                    <a:pt x="7246" y="10681"/>
                    <a:pt x="5986" y="10681"/>
                  </a:cubicBezTo>
                  <a:lnTo>
                    <a:pt x="5734" y="10681"/>
                  </a:lnTo>
                  <a:lnTo>
                    <a:pt x="6900" y="9893"/>
                  </a:lnTo>
                  <a:cubicBezTo>
                    <a:pt x="7057" y="9799"/>
                    <a:pt x="7089" y="9578"/>
                    <a:pt x="7026" y="9389"/>
                  </a:cubicBezTo>
                  <a:cubicBezTo>
                    <a:pt x="6940" y="9282"/>
                    <a:pt x="6809" y="9233"/>
                    <a:pt x="6675" y="9233"/>
                  </a:cubicBezTo>
                  <a:cubicBezTo>
                    <a:pt x="6613" y="9233"/>
                    <a:pt x="6550" y="9243"/>
                    <a:pt x="6490" y="9263"/>
                  </a:cubicBezTo>
                  <a:lnTo>
                    <a:pt x="5041" y="10271"/>
                  </a:lnTo>
                  <a:cubicBezTo>
                    <a:pt x="5356" y="9232"/>
                    <a:pt x="6301" y="8476"/>
                    <a:pt x="7435" y="8476"/>
                  </a:cubicBezTo>
                  <a:close/>
                  <a:moveTo>
                    <a:pt x="4600" y="1"/>
                  </a:moveTo>
                  <a:cubicBezTo>
                    <a:pt x="3623" y="1"/>
                    <a:pt x="2836" y="788"/>
                    <a:pt x="2836" y="1765"/>
                  </a:cubicBezTo>
                  <a:cubicBezTo>
                    <a:pt x="2836" y="2616"/>
                    <a:pt x="3466" y="3340"/>
                    <a:pt x="4253" y="3498"/>
                  </a:cubicBezTo>
                  <a:lnTo>
                    <a:pt x="4253" y="4758"/>
                  </a:lnTo>
                  <a:cubicBezTo>
                    <a:pt x="3655" y="4033"/>
                    <a:pt x="2741" y="3561"/>
                    <a:pt x="1764" y="3561"/>
                  </a:cubicBezTo>
                  <a:lnTo>
                    <a:pt x="347" y="3561"/>
                  </a:lnTo>
                  <a:cubicBezTo>
                    <a:pt x="158" y="3561"/>
                    <a:pt x="0" y="3718"/>
                    <a:pt x="0" y="3939"/>
                  </a:cubicBezTo>
                  <a:cubicBezTo>
                    <a:pt x="0" y="5703"/>
                    <a:pt x="1449" y="7152"/>
                    <a:pt x="3214" y="7152"/>
                  </a:cubicBezTo>
                  <a:lnTo>
                    <a:pt x="4285" y="7152"/>
                  </a:lnTo>
                  <a:lnTo>
                    <a:pt x="4285" y="9988"/>
                  </a:lnTo>
                  <a:cubicBezTo>
                    <a:pt x="3844" y="9547"/>
                    <a:pt x="3340" y="9232"/>
                    <a:pt x="2804" y="9074"/>
                  </a:cubicBezTo>
                  <a:cubicBezTo>
                    <a:pt x="2836" y="8917"/>
                    <a:pt x="2867" y="8759"/>
                    <a:pt x="2867" y="8602"/>
                  </a:cubicBezTo>
                  <a:cubicBezTo>
                    <a:pt x="2867" y="7814"/>
                    <a:pt x="2237" y="7184"/>
                    <a:pt x="1449" y="7184"/>
                  </a:cubicBezTo>
                  <a:cubicBezTo>
                    <a:pt x="662" y="7184"/>
                    <a:pt x="32" y="7814"/>
                    <a:pt x="32" y="8602"/>
                  </a:cubicBezTo>
                  <a:cubicBezTo>
                    <a:pt x="32" y="9389"/>
                    <a:pt x="662" y="10019"/>
                    <a:pt x="1449" y="10019"/>
                  </a:cubicBezTo>
                  <a:cubicBezTo>
                    <a:pt x="1796" y="10019"/>
                    <a:pt x="2111" y="9893"/>
                    <a:pt x="2363" y="9673"/>
                  </a:cubicBezTo>
                  <a:cubicBezTo>
                    <a:pt x="3182" y="9862"/>
                    <a:pt x="3907" y="10429"/>
                    <a:pt x="4285" y="11153"/>
                  </a:cubicBezTo>
                  <a:lnTo>
                    <a:pt x="4285" y="11847"/>
                  </a:lnTo>
                  <a:cubicBezTo>
                    <a:pt x="4285" y="12036"/>
                    <a:pt x="4442" y="12193"/>
                    <a:pt x="4631" y="12193"/>
                  </a:cubicBezTo>
                  <a:cubicBezTo>
                    <a:pt x="4852" y="12193"/>
                    <a:pt x="5009" y="12036"/>
                    <a:pt x="5009" y="11847"/>
                  </a:cubicBezTo>
                  <a:lnTo>
                    <a:pt x="5009" y="11437"/>
                  </a:lnTo>
                  <a:lnTo>
                    <a:pt x="6049" y="11437"/>
                  </a:lnTo>
                  <a:cubicBezTo>
                    <a:pt x="7845" y="11437"/>
                    <a:pt x="9294" y="9988"/>
                    <a:pt x="9294" y="8224"/>
                  </a:cubicBezTo>
                  <a:cubicBezTo>
                    <a:pt x="9231" y="7971"/>
                    <a:pt x="9042" y="7814"/>
                    <a:pt x="8853" y="7814"/>
                  </a:cubicBezTo>
                  <a:lnTo>
                    <a:pt x="7435" y="7814"/>
                  </a:lnTo>
                  <a:cubicBezTo>
                    <a:pt x="6427" y="7814"/>
                    <a:pt x="5545" y="8287"/>
                    <a:pt x="4946" y="9011"/>
                  </a:cubicBezTo>
                  <a:lnTo>
                    <a:pt x="4946" y="6837"/>
                  </a:lnTo>
                  <a:cubicBezTo>
                    <a:pt x="5356" y="6081"/>
                    <a:pt x="6081" y="5546"/>
                    <a:pt x="6900" y="5357"/>
                  </a:cubicBezTo>
                  <a:cubicBezTo>
                    <a:pt x="7120" y="5546"/>
                    <a:pt x="7467" y="5703"/>
                    <a:pt x="7813" y="5703"/>
                  </a:cubicBezTo>
                  <a:cubicBezTo>
                    <a:pt x="8601" y="5703"/>
                    <a:pt x="9231" y="5073"/>
                    <a:pt x="9231" y="4285"/>
                  </a:cubicBezTo>
                  <a:cubicBezTo>
                    <a:pt x="9231" y="3498"/>
                    <a:pt x="8601" y="2868"/>
                    <a:pt x="7813" y="2868"/>
                  </a:cubicBezTo>
                  <a:cubicBezTo>
                    <a:pt x="7026" y="2868"/>
                    <a:pt x="6396" y="3498"/>
                    <a:pt x="6396" y="4285"/>
                  </a:cubicBezTo>
                  <a:cubicBezTo>
                    <a:pt x="6396" y="4443"/>
                    <a:pt x="6427" y="4600"/>
                    <a:pt x="6459" y="4758"/>
                  </a:cubicBezTo>
                  <a:cubicBezTo>
                    <a:pt x="5860" y="4947"/>
                    <a:pt x="5356" y="5262"/>
                    <a:pt x="4946" y="5672"/>
                  </a:cubicBezTo>
                  <a:lnTo>
                    <a:pt x="4946" y="3498"/>
                  </a:lnTo>
                  <a:cubicBezTo>
                    <a:pt x="5797" y="3340"/>
                    <a:pt x="6364" y="2584"/>
                    <a:pt x="6364" y="1765"/>
                  </a:cubicBezTo>
                  <a:cubicBezTo>
                    <a:pt x="6364" y="788"/>
                    <a:pt x="5576" y="1"/>
                    <a:pt x="46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</p:grpSp>
      <p:grpSp>
        <p:nvGrpSpPr>
          <p:cNvPr id="14" name="Google Shape;635;p29">
            <a:extLst>
              <a:ext uri="{FF2B5EF4-FFF2-40B4-BE49-F238E27FC236}">
                <a16:creationId xmlns:a16="http://schemas.microsoft.com/office/drawing/2014/main" id="{08BBE065-B248-4BEB-BE50-FC91AFDCA9EE}"/>
              </a:ext>
            </a:extLst>
          </p:cNvPr>
          <p:cNvGrpSpPr/>
          <p:nvPr/>
        </p:nvGrpSpPr>
        <p:grpSpPr>
          <a:xfrm>
            <a:off x="8360465" y="2639669"/>
            <a:ext cx="1546873" cy="3248480"/>
            <a:chOff x="7139927" y="1206500"/>
            <a:chExt cx="1546873" cy="3248480"/>
          </a:xfrm>
        </p:grpSpPr>
        <p:sp>
          <p:nvSpPr>
            <p:cNvPr id="15" name="Google Shape;636;p29">
              <a:extLst>
                <a:ext uri="{FF2B5EF4-FFF2-40B4-BE49-F238E27FC236}">
                  <a16:creationId xmlns:a16="http://schemas.microsoft.com/office/drawing/2014/main" id="{3F3FA23C-1F6A-4E7A-A4D4-81C3A6920A6C}"/>
                </a:ext>
              </a:extLst>
            </p:cNvPr>
            <p:cNvSpPr/>
            <p:nvPr/>
          </p:nvSpPr>
          <p:spPr>
            <a:xfrm>
              <a:off x="7139950" y="1549503"/>
              <a:ext cx="1543800" cy="2905477"/>
            </a:xfrm>
            <a:custGeom>
              <a:avLst/>
              <a:gdLst/>
              <a:ahLst/>
              <a:cxnLst/>
              <a:rect l="l" t="t" r="r" b="b"/>
              <a:pathLst>
                <a:path w="3679" h="3653" extrusionOk="0">
                  <a:moveTo>
                    <a:pt x="0" y="0"/>
                  </a:moveTo>
                  <a:lnTo>
                    <a:pt x="3678" y="0"/>
                  </a:lnTo>
                  <a:lnTo>
                    <a:pt x="3678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637;p29">
              <a:extLst>
                <a:ext uri="{FF2B5EF4-FFF2-40B4-BE49-F238E27FC236}">
                  <a16:creationId xmlns:a16="http://schemas.microsoft.com/office/drawing/2014/main" id="{CD5709F4-9D15-4F4E-8572-369961AB648D}"/>
                </a:ext>
              </a:extLst>
            </p:cNvPr>
            <p:cNvSpPr/>
            <p:nvPr/>
          </p:nvSpPr>
          <p:spPr>
            <a:xfrm>
              <a:off x="7574621" y="1206500"/>
              <a:ext cx="673851" cy="672028"/>
            </a:xfrm>
            <a:custGeom>
              <a:avLst/>
              <a:gdLst/>
              <a:ahLst/>
              <a:cxnLst/>
              <a:rect l="l" t="t" r="r" b="b"/>
              <a:pathLst>
                <a:path w="1607" h="1600" extrusionOk="0">
                  <a:moveTo>
                    <a:pt x="1606" y="804"/>
                  </a:moveTo>
                  <a:lnTo>
                    <a:pt x="1606" y="804"/>
                  </a:lnTo>
                  <a:cubicBezTo>
                    <a:pt x="1606" y="1243"/>
                    <a:pt x="1242" y="1599"/>
                    <a:pt x="803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803" y="0"/>
                  </a:cubicBezTo>
                  <a:cubicBezTo>
                    <a:pt x="1242" y="0"/>
                    <a:pt x="1606" y="357"/>
                    <a:pt x="1606" y="804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638;p29">
              <a:extLst>
                <a:ext uri="{FF2B5EF4-FFF2-40B4-BE49-F238E27FC236}">
                  <a16:creationId xmlns:a16="http://schemas.microsoft.com/office/drawing/2014/main" id="{538BB47A-EFB3-4B02-904E-708EEE5F9349}"/>
                </a:ext>
              </a:extLst>
            </p:cNvPr>
            <p:cNvSpPr txBox="1"/>
            <p:nvPr/>
          </p:nvSpPr>
          <p:spPr>
            <a:xfrm>
              <a:off x="7708650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0"/>
                <a:buFont typeface="Lato Black"/>
                <a:buNone/>
              </a:pPr>
              <a:r>
                <a:rPr lang="en" sz="3600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5</a:t>
              </a:r>
              <a:endParaRPr sz="360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" name="Google Shape;639;p29">
              <a:extLst>
                <a:ext uri="{FF2B5EF4-FFF2-40B4-BE49-F238E27FC236}">
                  <a16:creationId xmlns:a16="http://schemas.microsoft.com/office/drawing/2014/main" id="{ED83EFD0-7045-4DA2-8E28-241805D9280A}"/>
                </a:ext>
              </a:extLst>
            </p:cNvPr>
            <p:cNvSpPr txBox="1"/>
            <p:nvPr/>
          </p:nvSpPr>
          <p:spPr>
            <a:xfrm flipH="1">
              <a:off x="7143000" y="2114859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94949"/>
                </a:buClr>
                <a:buSzPts val="2400"/>
                <a:buFont typeface="Lato"/>
                <a:buNone/>
              </a:pPr>
              <a:r>
                <a:rPr lang="en" sz="1800" dirty="0">
                  <a:solidFill>
                    <a:schemeClr val="dk1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Sub heading</a:t>
              </a:r>
              <a:endParaRPr sz="1800" dirty="0">
                <a:solidFill>
                  <a:schemeClr val="dk1"/>
                </a:solidFill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" name="Google Shape;641;p29">
              <a:extLst>
                <a:ext uri="{FF2B5EF4-FFF2-40B4-BE49-F238E27FC236}">
                  <a16:creationId xmlns:a16="http://schemas.microsoft.com/office/drawing/2014/main" id="{88FFDF2C-7C70-4C15-AAD2-07F35DFB4E73}"/>
                </a:ext>
              </a:extLst>
            </p:cNvPr>
            <p:cNvSpPr/>
            <p:nvPr/>
          </p:nvSpPr>
          <p:spPr>
            <a:xfrm>
              <a:off x="7139927" y="3081750"/>
              <a:ext cx="1543174" cy="942175"/>
            </a:xfrm>
            <a:custGeom>
              <a:avLst/>
              <a:gdLst/>
              <a:ahLst/>
              <a:cxnLst/>
              <a:rect l="l" t="t" r="r" b="b"/>
              <a:pathLst>
                <a:path w="285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2858" y="0"/>
                  </a:lnTo>
                  <a:lnTo>
                    <a:pt x="2858" y="2245"/>
                  </a:lnTo>
                  <a:lnTo>
                    <a:pt x="0" y="2245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642;p29">
              <a:extLst>
                <a:ext uri="{FF2B5EF4-FFF2-40B4-BE49-F238E27FC236}">
                  <a16:creationId xmlns:a16="http://schemas.microsoft.com/office/drawing/2014/main" id="{59CEE53D-702C-40DE-9116-E8798CB86AEE}"/>
                </a:ext>
              </a:extLst>
            </p:cNvPr>
            <p:cNvSpPr/>
            <p:nvPr/>
          </p:nvSpPr>
          <p:spPr>
            <a:xfrm>
              <a:off x="7678562" y="3343341"/>
              <a:ext cx="472676" cy="471160"/>
            </a:xfrm>
            <a:custGeom>
              <a:avLst/>
              <a:gdLst/>
              <a:ahLst/>
              <a:cxnLst/>
              <a:rect l="l" t="t" r="r" b="b"/>
              <a:pathLst>
                <a:path w="12162" h="12123" extrusionOk="0">
                  <a:moveTo>
                    <a:pt x="8192" y="3616"/>
                  </a:moveTo>
                  <a:cubicBezTo>
                    <a:pt x="8381" y="3616"/>
                    <a:pt x="8539" y="3805"/>
                    <a:pt x="8539" y="3994"/>
                  </a:cubicBezTo>
                  <a:cubicBezTo>
                    <a:pt x="8539" y="4183"/>
                    <a:pt x="8381" y="4341"/>
                    <a:pt x="8192" y="4341"/>
                  </a:cubicBezTo>
                  <a:lnTo>
                    <a:pt x="3907" y="4341"/>
                  </a:lnTo>
                  <a:cubicBezTo>
                    <a:pt x="3687" y="4341"/>
                    <a:pt x="3529" y="4183"/>
                    <a:pt x="3529" y="3994"/>
                  </a:cubicBezTo>
                  <a:cubicBezTo>
                    <a:pt x="3529" y="3805"/>
                    <a:pt x="3687" y="3616"/>
                    <a:pt x="3907" y="3616"/>
                  </a:cubicBezTo>
                  <a:close/>
                  <a:moveTo>
                    <a:pt x="8948" y="5097"/>
                  </a:moveTo>
                  <a:cubicBezTo>
                    <a:pt x="9137" y="5097"/>
                    <a:pt x="9295" y="5254"/>
                    <a:pt x="9295" y="5443"/>
                  </a:cubicBezTo>
                  <a:cubicBezTo>
                    <a:pt x="9295" y="5632"/>
                    <a:pt x="9137" y="5790"/>
                    <a:pt x="8948" y="5790"/>
                  </a:cubicBezTo>
                  <a:lnTo>
                    <a:pt x="3214" y="5790"/>
                  </a:lnTo>
                  <a:cubicBezTo>
                    <a:pt x="3025" y="5790"/>
                    <a:pt x="2868" y="5632"/>
                    <a:pt x="2868" y="5443"/>
                  </a:cubicBezTo>
                  <a:cubicBezTo>
                    <a:pt x="2868" y="5254"/>
                    <a:pt x="3025" y="5097"/>
                    <a:pt x="3214" y="5097"/>
                  </a:cubicBezTo>
                  <a:close/>
                  <a:moveTo>
                    <a:pt x="4600" y="6514"/>
                  </a:moveTo>
                  <a:cubicBezTo>
                    <a:pt x="4443" y="6703"/>
                    <a:pt x="4317" y="6987"/>
                    <a:pt x="4285" y="7207"/>
                  </a:cubicBezTo>
                  <a:lnTo>
                    <a:pt x="2490" y="7207"/>
                  </a:lnTo>
                  <a:cubicBezTo>
                    <a:pt x="2269" y="7207"/>
                    <a:pt x="2112" y="7050"/>
                    <a:pt x="2112" y="6861"/>
                  </a:cubicBezTo>
                  <a:cubicBezTo>
                    <a:pt x="2112" y="6672"/>
                    <a:pt x="2269" y="6514"/>
                    <a:pt x="2490" y="6514"/>
                  </a:cubicBezTo>
                  <a:close/>
                  <a:moveTo>
                    <a:pt x="9641" y="6514"/>
                  </a:moveTo>
                  <a:cubicBezTo>
                    <a:pt x="9830" y="6514"/>
                    <a:pt x="9988" y="6672"/>
                    <a:pt x="9988" y="6861"/>
                  </a:cubicBezTo>
                  <a:cubicBezTo>
                    <a:pt x="9988" y="7050"/>
                    <a:pt x="9830" y="7207"/>
                    <a:pt x="9641" y="7207"/>
                  </a:cubicBezTo>
                  <a:lnTo>
                    <a:pt x="7845" y="7207"/>
                  </a:lnTo>
                  <a:cubicBezTo>
                    <a:pt x="7782" y="6955"/>
                    <a:pt x="7688" y="6703"/>
                    <a:pt x="7530" y="6514"/>
                  </a:cubicBezTo>
                  <a:close/>
                  <a:moveTo>
                    <a:pt x="4317" y="7932"/>
                  </a:moveTo>
                  <a:cubicBezTo>
                    <a:pt x="4380" y="8184"/>
                    <a:pt x="4506" y="8436"/>
                    <a:pt x="4632" y="8625"/>
                  </a:cubicBezTo>
                  <a:lnTo>
                    <a:pt x="3246" y="8625"/>
                  </a:lnTo>
                  <a:cubicBezTo>
                    <a:pt x="3025" y="8625"/>
                    <a:pt x="2868" y="8468"/>
                    <a:pt x="2868" y="8279"/>
                  </a:cubicBezTo>
                  <a:cubicBezTo>
                    <a:pt x="2868" y="8090"/>
                    <a:pt x="3025" y="7932"/>
                    <a:pt x="3246" y="7932"/>
                  </a:cubicBezTo>
                  <a:close/>
                  <a:moveTo>
                    <a:pt x="6050" y="6514"/>
                  </a:moveTo>
                  <a:cubicBezTo>
                    <a:pt x="6648" y="6514"/>
                    <a:pt x="7121" y="6987"/>
                    <a:pt x="7121" y="7554"/>
                  </a:cubicBezTo>
                  <a:cubicBezTo>
                    <a:pt x="7121" y="8153"/>
                    <a:pt x="6648" y="8625"/>
                    <a:pt x="6050" y="8625"/>
                  </a:cubicBezTo>
                  <a:cubicBezTo>
                    <a:pt x="5483" y="8625"/>
                    <a:pt x="5010" y="8153"/>
                    <a:pt x="5010" y="7554"/>
                  </a:cubicBezTo>
                  <a:cubicBezTo>
                    <a:pt x="5010" y="6987"/>
                    <a:pt x="5483" y="6514"/>
                    <a:pt x="6050" y="6514"/>
                  </a:cubicBezTo>
                  <a:close/>
                  <a:moveTo>
                    <a:pt x="8948" y="7932"/>
                  </a:moveTo>
                  <a:cubicBezTo>
                    <a:pt x="9137" y="7932"/>
                    <a:pt x="9295" y="8090"/>
                    <a:pt x="9295" y="8279"/>
                  </a:cubicBezTo>
                  <a:cubicBezTo>
                    <a:pt x="9295" y="8468"/>
                    <a:pt x="9137" y="8625"/>
                    <a:pt x="8948" y="8625"/>
                  </a:cubicBezTo>
                  <a:lnTo>
                    <a:pt x="7530" y="8625"/>
                  </a:lnTo>
                  <a:cubicBezTo>
                    <a:pt x="7688" y="8436"/>
                    <a:pt x="7782" y="8216"/>
                    <a:pt x="7845" y="7932"/>
                  </a:cubicBezTo>
                  <a:close/>
                  <a:moveTo>
                    <a:pt x="8192" y="9350"/>
                  </a:moveTo>
                  <a:cubicBezTo>
                    <a:pt x="8381" y="9350"/>
                    <a:pt x="8539" y="9507"/>
                    <a:pt x="8539" y="9696"/>
                  </a:cubicBezTo>
                  <a:cubicBezTo>
                    <a:pt x="8539" y="9885"/>
                    <a:pt x="8381" y="10043"/>
                    <a:pt x="8192" y="10043"/>
                  </a:cubicBezTo>
                  <a:lnTo>
                    <a:pt x="3907" y="10043"/>
                  </a:lnTo>
                  <a:cubicBezTo>
                    <a:pt x="3687" y="10043"/>
                    <a:pt x="3529" y="9885"/>
                    <a:pt x="3529" y="9696"/>
                  </a:cubicBezTo>
                  <a:cubicBezTo>
                    <a:pt x="3529" y="9507"/>
                    <a:pt x="3687" y="9350"/>
                    <a:pt x="3907" y="9350"/>
                  </a:cubicBezTo>
                  <a:close/>
                  <a:moveTo>
                    <a:pt x="7467" y="10799"/>
                  </a:moveTo>
                  <a:cubicBezTo>
                    <a:pt x="7688" y="10799"/>
                    <a:pt x="7845" y="10957"/>
                    <a:pt x="7845" y="11146"/>
                  </a:cubicBezTo>
                  <a:cubicBezTo>
                    <a:pt x="7845" y="11366"/>
                    <a:pt x="7688" y="11492"/>
                    <a:pt x="7467" y="11492"/>
                  </a:cubicBezTo>
                  <a:lnTo>
                    <a:pt x="4632" y="11492"/>
                  </a:lnTo>
                  <a:cubicBezTo>
                    <a:pt x="4443" y="11492"/>
                    <a:pt x="4285" y="11335"/>
                    <a:pt x="4285" y="11146"/>
                  </a:cubicBezTo>
                  <a:cubicBezTo>
                    <a:pt x="4285" y="10957"/>
                    <a:pt x="4443" y="10799"/>
                    <a:pt x="4632" y="10799"/>
                  </a:cubicBezTo>
                  <a:close/>
                  <a:moveTo>
                    <a:pt x="8917" y="1"/>
                  </a:moveTo>
                  <a:cubicBezTo>
                    <a:pt x="8830" y="1"/>
                    <a:pt x="8743" y="40"/>
                    <a:pt x="8665" y="119"/>
                  </a:cubicBezTo>
                  <a:cubicBezTo>
                    <a:pt x="8507" y="276"/>
                    <a:pt x="8507" y="497"/>
                    <a:pt x="8665" y="654"/>
                  </a:cubicBezTo>
                  <a:lnTo>
                    <a:pt x="9484" y="1474"/>
                  </a:lnTo>
                  <a:lnTo>
                    <a:pt x="347" y="1474"/>
                  </a:lnTo>
                  <a:cubicBezTo>
                    <a:pt x="158" y="1474"/>
                    <a:pt x="1" y="1631"/>
                    <a:pt x="1" y="1820"/>
                  </a:cubicBezTo>
                  <a:cubicBezTo>
                    <a:pt x="1" y="2009"/>
                    <a:pt x="158" y="2167"/>
                    <a:pt x="347" y="2167"/>
                  </a:cubicBezTo>
                  <a:lnTo>
                    <a:pt x="1639" y="2167"/>
                  </a:lnTo>
                  <a:lnTo>
                    <a:pt x="820" y="3017"/>
                  </a:lnTo>
                  <a:cubicBezTo>
                    <a:pt x="662" y="3175"/>
                    <a:pt x="662" y="3364"/>
                    <a:pt x="820" y="3521"/>
                  </a:cubicBezTo>
                  <a:cubicBezTo>
                    <a:pt x="899" y="3600"/>
                    <a:pt x="985" y="3640"/>
                    <a:pt x="1072" y="3640"/>
                  </a:cubicBezTo>
                  <a:cubicBezTo>
                    <a:pt x="1159" y="3640"/>
                    <a:pt x="1245" y="3600"/>
                    <a:pt x="1324" y="3521"/>
                  </a:cubicBezTo>
                  <a:lnTo>
                    <a:pt x="2679" y="2167"/>
                  </a:lnTo>
                  <a:lnTo>
                    <a:pt x="5735" y="2167"/>
                  </a:lnTo>
                  <a:lnTo>
                    <a:pt x="5735" y="2923"/>
                  </a:lnTo>
                  <a:lnTo>
                    <a:pt x="3970" y="2923"/>
                  </a:lnTo>
                  <a:cubicBezTo>
                    <a:pt x="3372" y="2923"/>
                    <a:pt x="2899" y="3395"/>
                    <a:pt x="2899" y="3994"/>
                  </a:cubicBezTo>
                  <a:cubicBezTo>
                    <a:pt x="2899" y="4152"/>
                    <a:pt x="2962" y="4246"/>
                    <a:pt x="2994" y="4372"/>
                  </a:cubicBezTo>
                  <a:cubicBezTo>
                    <a:pt x="2521" y="4498"/>
                    <a:pt x="2206" y="4939"/>
                    <a:pt x="2206" y="5412"/>
                  </a:cubicBezTo>
                  <a:cubicBezTo>
                    <a:pt x="2206" y="5569"/>
                    <a:pt x="2238" y="5664"/>
                    <a:pt x="2269" y="5790"/>
                  </a:cubicBezTo>
                  <a:cubicBezTo>
                    <a:pt x="1797" y="5916"/>
                    <a:pt x="1481" y="6357"/>
                    <a:pt x="1481" y="6829"/>
                  </a:cubicBezTo>
                  <a:cubicBezTo>
                    <a:pt x="1481" y="7334"/>
                    <a:pt x="1797" y="7743"/>
                    <a:pt x="2269" y="7838"/>
                  </a:cubicBezTo>
                  <a:cubicBezTo>
                    <a:pt x="2238" y="7964"/>
                    <a:pt x="2206" y="8090"/>
                    <a:pt x="2206" y="8247"/>
                  </a:cubicBezTo>
                  <a:cubicBezTo>
                    <a:pt x="2206" y="8751"/>
                    <a:pt x="2553" y="9129"/>
                    <a:pt x="2994" y="9255"/>
                  </a:cubicBezTo>
                  <a:cubicBezTo>
                    <a:pt x="2962" y="9381"/>
                    <a:pt x="2899" y="9507"/>
                    <a:pt x="2899" y="9665"/>
                  </a:cubicBezTo>
                  <a:cubicBezTo>
                    <a:pt x="2899" y="10169"/>
                    <a:pt x="3277" y="10547"/>
                    <a:pt x="3687" y="10673"/>
                  </a:cubicBezTo>
                  <a:cubicBezTo>
                    <a:pt x="3655" y="10799"/>
                    <a:pt x="3624" y="10925"/>
                    <a:pt x="3624" y="11083"/>
                  </a:cubicBezTo>
                  <a:cubicBezTo>
                    <a:pt x="3624" y="11650"/>
                    <a:pt x="4096" y="12122"/>
                    <a:pt x="4695" y="12122"/>
                  </a:cubicBezTo>
                  <a:lnTo>
                    <a:pt x="7530" y="12122"/>
                  </a:lnTo>
                  <a:cubicBezTo>
                    <a:pt x="8097" y="12122"/>
                    <a:pt x="8570" y="11650"/>
                    <a:pt x="8570" y="11083"/>
                  </a:cubicBezTo>
                  <a:cubicBezTo>
                    <a:pt x="8570" y="10925"/>
                    <a:pt x="8539" y="10799"/>
                    <a:pt x="8507" y="10673"/>
                  </a:cubicBezTo>
                  <a:cubicBezTo>
                    <a:pt x="8980" y="10547"/>
                    <a:pt x="9295" y="10137"/>
                    <a:pt x="9295" y="9665"/>
                  </a:cubicBezTo>
                  <a:cubicBezTo>
                    <a:pt x="9295" y="9507"/>
                    <a:pt x="9263" y="9381"/>
                    <a:pt x="9200" y="9255"/>
                  </a:cubicBezTo>
                  <a:cubicBezTo>
                    <a:pt x="9673" y="9129"/>
                    <a:pt x="9988" y="8720"/>
                    <a:pt x="9988" y="8247"/>
                  </a:cubicBezTo>
                  <a:cubicBezTo>
                    <a:pt x="9988" y="8090"/>
                    <a:pt x="9956" y="7964"/>
                    <a:pt x="9925" y="7838"/>
                  </a:cubicBezTo>
                  <a:cubicBezTo>
                    <a:pt x="10397" y="7712"/>
                    <a:pt x="10712" y="7302"/>
                    <a:pt x="10712" y="6829"/>
                  </a:cubicBezTo>
                  <a:cubicBezTo>
                    <a:pt x="10712" y="6294"/>
                    <a:pt x="10366" y="5916"/>
                    <a:pt x="9925" y="5790"/>
                  </a:cubicBezTo>
                  <a:cubicBezTo>
                    <a:pt x="9956" y="5664"/>
                    <a:pt x="9988" y="5569"/>
                    <a:pt x="9988" y="5412"/>
                  </a:cubicBezTo>
                  <a:cubicBezTo>
                    <a:pt x="9988" y="4876"/>
                    <a:pt x="9641" y="4498"/>
                    <a:pt x="9200" y="4372"/>
                  </a:cubicBezTo>
                  <a:cubicBezTo>
                    <a:pt x="9263" y="4246"/>
                    <a:pt x="9295" y="4152"/>
                    <a:pt x="9295" y="3994"/>
                  </a:cubicBezTo>
                  <a:cubicBezTo>
                    <a:pt x="9295" y="3395"/>
                    <a:pt x="8822" y="2923"/>
                    <a:pt x="8224" y="2923"/>
                  </a:cubicBezTo>
                  <a:lnTo>
                    <a:pt x="6459" y="2923"/>
                  </a:lnTo>
                  <a:lnTo>
                    <a:pt x="6459" y="2167"/>
                  </a:lnTo>
                  <a:lnTo>
                    <a:pt x="11815" y="2167"/>
                  </a:lnTo>
                  <a:cubicBezTo>
                    <a:pt x="12004" y="2167"/>
                    <a:pt x="12162" y="2009"/>
                    <a:pt x="12162" y="1820"/>
                  </a:cubicBezTo>
                  <a:cubicBezTo>
                    <a:pt x="12162" y="1631"/>
                    <a:pt x="12004" y="1474"/>
                    <a:pt x="11815" y="1474"/>
                  </a:cubicBezTo>
                  <a:lnTo>
                    <a:pt x="10523" y="1474"/>
                  </a:lnTo>
                  <a:lnTo>
                    <a:pt x="9169" y="119"/>
                  </a:lnTo>
                  <a:cubicBezTo>
                    <a:pt x="9090" y="40"/>
                    <a:pt x="9003" y="1"/>
                    <a:pt x="8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</p:grpSp>
      <p:grpSp>
        <p:nvGrpSpPr>
          <p:cNvPr id="21" name="Google Shape;643;p29">
            <a:extLst>
              <a:ext uri="{FF2B5EF4-FFF2-40B4-BE49-F238E27FC236}">
                <a16:creationId xmlns:a16="http://schemas.microsoft.com/office/drawing/2014/main" id="{AC0CE885-E75D-4123-9084-2066467BE543}"/>
              </a:ext>
            </a:extLst>
          </p:cNvPr>
          <p:cNvGrpSpPr/>
          <p:nvPr/>
        </p:nvGrpSpPr>
        <p:grpSpPr>
          <a:xfrm>
            <a:off x="3346947" y="2639669"/>
            <a:ext cx="1546829" cy="3248480"/>
            <a:chOff x="2124900" y="1206500"/>
            <a:chExt cx="1546829" cy="3248480"/>
          </a:xfrm>
        </p:grpSpPr>
        <p:sp>
          <p:nvSpPr>
            <p:cNvPr id="22" name="Google Shape;644;p29">
              <a:extLst>
                <a:ext uri="{FF2B5EF4-FFF2-40B4-BE49-F238E27FC236}">
                  <a16:creationId xmlns:a16="http://schemas.microsoft.com/office/drawing/2014/main" id="{718BC9D2-BD7D-4215-9434-AC1AFF5FA05F}"/>
                </a:ext>
              </a:extLst>
            </p:cNvPr>
            <p:cNvSpPr/>
            <p:nvPr/>
          </p:nvSpPr>
          <p:spPr>
            <a:xfrm>
              <a:off x="2124900" y="1549503"/>
              <a:ext cx="1543773" cy="2905477"/>
            </a:xfrm>
            <a:custGeom>
              <a:avLst/>
              <a:gdLst/>
              <a:ahLst/>
              <a:cxnLst/>
              <a:rect l="l" t="t" r="r" b="b"/>
              <a:pathLst>
                <a:path w="3679" h="3653" extrusionOk="0">
                  <a:moveTo>
                    <a:pt x="0" y="0"/>
                  </a:moveTo>
                  <a:lnTo>
                    <a:pt x="3678" y="0"/>
                  </a:lnTo>
                  <a:lnTo>
                    <a:pt x="3678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645;p29">
              <a:extLst>
                <a:ext uri="{FF2B5EF4-FFF2-40B4-BE49-F238E27FC236}">
                  <a16:creationId xmlns:a16="http://schemas.microsoft.com/office/drawing/2014/main" id="{F4579BEF-EB2A-4F66-A37C-14CCB9A4D940}"/>
                </a:ext>
              </a:extLst>
            </p:cNvPr>
            <p:cNvSpPr/>
            <p:nvPr/>
          </p:nvSpPr>
          <p:spPr>
            <a:xfrm>
              <a:off x="2124904" y="3081753"/>
              <a:ext cx="1543782" cy="942180"/>
            </a:xfrm>
            <a:custGeom>
              <a:avLst/>
              <a:gdLst/>
              <a:ahLst/>
              <a:cxnLst/>
              <a:rect l="l" t="t" r="r" b="b"/>
              <a:pathLst>
                <a:path w="367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3678" y="0"/>
                  </a:lnTo>
                  <a:lnTo>
                    <a:pt x="3678" y="2245"/>
                  </a:lnTo>
                  <a:lnTo>
                    <a:pt x="0" y="2245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646;p29">
              <a:extLst>
                <a:ext uri="{FF2B5EF4-FFF2-40B4-BE49-F238E27FC236}">
                  <a16:creationId xmlns:a16="http://schemas.microsoft.com/office/drawing/2014/main" id="{92620EB5-42C1-4DEC-AF76-92B5ECD543CD}"/>
                </a:ext>
              </a:extLst>
            </p:cNvPr>
            <p:cNvSpPr/>
            <p:nvPr/>
          </p:nvSpPr>
          <p:spPr>
            <a:xfrm>
              <a:off x="2563817" y="1206500"/>
              <a:ext cx="672028" cy="672028"/>
            </a:xfrm>
            <a:custGeom>
              <a:avLst/>
              <a:gdLst/>
              <a:ahLst/>
              <a:cxnLst/>
              <a:rect l="l" t="t" r="r" b="b"/>
              <a:pathLst>
                <a:path w="1599" h="1600" extrusionOk="0">
                  <a:moveTo>
                    <a:pt x="1598" y="804"/>
                  </a:moveTo>
                  <a:lnTo>
                    <a:pt x="1598" y="804"/>
                  </a:lnTo>
                  <a:cubicBezTo>
                    <a:pt x="1598" y="1243"/>
                    <a:pt x="1242" y="1599"/>
                    <a:pt x="795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795" y="0"/>
                  </a:cubicBezTo>
                  <a:cubicBezTo>
                    <a:pt x="1242" y="0"/>
                    <a:pt x="1598" y="357"/>
                    <a:pt x="1598" y="80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647;p29">
              <a:extLst>
                <a:ext uri="{FF2B5EF4-FFF2-40B4-BE49-F238E27FC236}">
                  <a16:creationId xmlns:a16="http://schemas.microsoft.com/office/drawing/2014/main" id="{1789F37D-46DE-4605-B528-E6CACCEDB68B}"/>
                </a:ext>
              </a:extLst>
            </p:cNvPr>
            <p:cNvSpPr txBox="1"/>
            <p:nvPr/>
          </p:nvSpPr>
          <p:spPr>
            <a:xfrm>
              <a:off x="2693579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0"/>
                <a:buFont typeface="Lato Black"/>
                <a:buNone/>
              </a:pPr>
              <a:r>
                <a:rPr lang="en" sz="3600" i="0" u="none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2</a:t>
              </a:r>
              <a:endParaRPr sz="360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" name="Google Shape;648;p29">
              <a:extLst>
                <a:ext uri="{FF2B5EF4-FFF2-40B4-BE49-F238E27FC236}">
                  <a16:creationId xmlns:a16="http://schemas.microsoft.com/office/drawing/2014/main" id="{DB4D5F31-285B-41DA-87B9-050D734AC9F0}"/>
                </a:ext>
              </a:extLst>
            </p:cNvPr>
            <p:cNvSpPr txBox="1"/>
            <p:nvPr/>
          </p:nvSpPr>
          <p:spPr>
            <a:xfrm flipH="1">
              <a:off x="2127929" y="2125084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 dirty="0"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Sub heading</a:t>
              </a:r>
              <a:endParaRPr sz="18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7" name="Google Shape;650;p29">
              <a:extLst>
                <a:ext uri="{FF2B5EF4-FFF2-40B4-BE49-F238E27FC236}">
                  <a16:creationId xmlns:a16="http://schemas.microsoft.com/office/drawing/2014/main" id="{3F71DEBE-7FD8-45BA-BAA0-2FF9D51DF29C}"/>
                </a:ext>
              </a:extLst>
            </p:cNvPr>
            <p:cNvSpPr/>
            <p:nvPr/>
          </p:nvSpPr>
          <p:spPr>
            <a:xfrm>
              <a:off x="2664094" y="3341961"/>
              <a:ext cx="471471" cy="473920"/>
            </a:xfrm>
            <a:custGeom>
              <a:avLst/>
              <a:gdLst/>
              <a:ahLst/>
              <a:cxnLst/>
              <a:rect l="l" t="t" r="r" b="b"/>
              <a:pathLst>
                <a:path w="12131" h="12194" extrusionOk="0">
                  <a:moveTo>
                    <a:pt x="4632" y="725"/>
                  </a:moveTo>
                  <a:cubicBezTo>
                    <a:pt x="5609" y="725"/>
                    <a:pt x="6396" y="1513"/>
                    <a:pt x="6396" y="2490"/>
                  </a:cubicBezTo>
                  <a:cubicBezTo>
                    <a:pt x="6365" y="2679"/>
                    <a:pt x="6522" y="2836"/>
                    <a:pt x="6680" y="2899"/>
                  </a:cubicBezTo>
                  <a:cubicBezTo>
                    <a:pt x="7341" y="2994"/>
                    <a:pt x="7814" y="3592"/>
                    <a:pt x="7814" y="4317"/>
                  </a:cubicBezTo>
                  <a:cubicBezTo>
                    <a:pt x="7814" y="4695"/>
                    <a:pt x="7656" y="5042"/>
                    <a:pt x="7404" y="5325"/>
                  </a:cubicBezTo>
                  <a:cubicBezTo>
                    <a:pt x="7184" y="5483"/>
                    <a:pt x="7278" y="5798"/>
                    <a:pt x="7530" y="5924"/>
                  </a:cubicBezTo>
                  <a:cubicBezTo>
                    <a:pt x="8129" y="6207"/>
                    <a:pt x="8539" y="6869"/>
                    <a:pt x="8539" y="7530"/>
                  </a:cubicBezTo>
                  <a:cubicBezTo>
                    <a:pt x="8539" y="8507"/>
                    <a:pt x="7751" y="9295"/>
                    <a:pt x="6774" y="9295"/>
                  </a:cubicBezTo>
                  <a:lnTo>
                    <a:pt x="4979" y="9295"/>
                  </a:lnTo>
                  <a:lnTo>
                    <a:pt x="4979" y="6932"/>
                  </a:lnTo>
                  <a:lnTo>
                    <a:pt x="6333" y="5609"/>
                  </a:lnTo>
                  <a:cubicBezTo>
                    <a:pt x="6491" y="5451"/>
                    <a:pt x="6491" y="5231"/>
                    <a:pt x="6333" y="5073"/>
                  </a:cubicBezTo>
                  <a:cubicBezTo>
                    <a:pt x="6254" y="4994"/>
                    <a:pt x="6168" y="4955"/>
                    <a:pt x="6081" y="4955"/>
                  </a:cubicBezTo>
                  <a:cubicBezTo>
                    <a:pt x="5995" y="4955"/>
                    <a:pt x="5908" y="4994"/>
                    <a:pt x="5829" y="5073"/>
                  </a:cubicBezTo>
                  <a:lnTo>
                    <a:pt x="4979" y="5924"/>
                  </a:lnTo>
                  <a:lnTo>
                    <a:pt x="4979" y="2490"/>
                  </a:lnTo>
                  <a:cubicBezTo>
                    <a:pt x="4979" y="2301"/>
                    <a:pt x="4821" y="2143"/>
                    <a:pt x="4632" y="2143"/>
                  </a:cubicBezTo>
                  <a:cubicBezTo>
                    <a:pt x="4443" y="2143"/>
                    <a:pt x="4285" y="2301"/>
                    <a:pt x="4285" y="2490"/>
                  </a:cubicBezTo>
                  <a:lnTo>
                    <a:pt x="4285" y="4506"/>
                  </a:lnTo>
                  <a:lnTo>
                    <a:pt x="3466" y="3655"/>
                  </a:lnTo>
                  <a:cubicBezTo>
                    <a:pt x="3388" y="3577"/>
                    <a:pt x="3293" y="3537"/>
                    <a:pt x="3198" y="3537"/>
                  </a:cubicBezTo>
                  <a:cubicBezTo>
                    <a:pt x="3104" y="3537"/>
                    <a:pt x="3009" y="3577"/>
                    <a:pt x="2931" y="3655"/>
                  </a:cubicBezTo>
                  <a:cubicBezTo>
                    <a:pt x="2773" y="3844"/>
                    <a:pt x="2773" y="4033"/>
                    <a:pt x="2931" y="4191"/>
                  </a:cubicBezTo>
                  <a:lnTo>
                    <a:pt x="4285" y="5514"/>
                  </a:lnTo>
                  <a:lnTo>
                    <a:pt x="4285" y="7373"/>
                  </a:lnTo>
                  <a:lnTo>
                    <a:pt x="3466" y="6554"/>
                  </a:lnTo>
                  <a:cubicBezTo>
                    <a:pt x="3388" y="6475"/>
                    <a:pt x="3293" y="6436"/>
                    <a:pt x="3198" y="6436"/>
                  </a:cubicBezTo>
                  <a:cubicBezTo>
                    <a:pt x="3104" y="6436"/>
                    <a:pt x="3009" y="6475"/>
                    <a:pt x="2931" y="6554"/>
                  </a:cubicBezTo>
                  <a:cubicBezTo>
                    <a:pt x="2773" y="6711"/>
                    <a:pt x="2773" y="6900"/>
                    <a:pt x="2931" y="7058"/>
                  </a:cubicBezTo>
                  <a:lnTo>
                    <a:pt x="4285" y="8413"/>
                  </a:lnTo>
                  <a:lnTo>
                    <a:pt x="4285" y="9295"/>
                  </a:lnTo>
                  <a:lnTo>
                    <a:pt x="2521" y="9295"/>
                  </a:lnTo>
                  <a:cubicBezTo>
                    <a:pt x="1513" y="9295"/>
                    <a:pt x="694" y="8507"/>
                    <a:pt x="694" y="7530"/>
                  </a:cubicBezTo>
                  <a:cubicBezTo>
                    <a:pt x="694" y="6837"/>
                    <a:pt x="1103" y="6207"/>
                    <a:pt x="1734" y="5924"/>
                  </a:cubicBezTo>
                  <a:cubicBezTo>
                    <a:pt x="1954" y="5798"/>
                    <a:pt x="1986" y="5514"/>
                    <a:pt x="1828" y="5325"/>
                  </a:cubicBezTo>
                  <a:cubicBezTo>
                    <a:pt x="1576" y="5042"/>
                    <a:pt x="1418" y="4695"/>
                    <a:pt x="1418" y="4317"/>
                  </a:cubicBezTo>
                  <a:cubicBezTo>
                    <a:pt x="1418" y="3624"/>
                    <a:pt x="1891" y="3057"/>
                    <a:pt x="2584" y="2899"/>
                  </a:cubicBezTo>
                  <a:cubicBezTo>
                    <a:pt x="2742" y="2836"/>
                    <a:pt x="2899" y="2679"/>
                    <a:pt x="2868" y="2490"/>
                  </a:cubicBezTo>
                  <a:cubicBezTo>
                    <a:pt x="2868" y="1513"/>
                    <a:pt x="3655" y="725"/>
                    <a:pt x="4632" y="725"/>
                  </a:cubicBezTo>
                  <a:close/>
                  <a:moveTo>
                    <a:pt x="7467" y="725"/>
                  </a:moveTo>
                  <a:cubicBezTo>
                    <a:pt x="8444" y="725"/>
                    <a:pt x="9295" y="1513"/>
                    <a:pt x="9232" y="2584"/>
                  </a:cubicBezTo>
                  <a:cubicBezTo>
                    <a:pt x="9232" y="2742"/>
                    <a:pt x="9358" y="2899"/>
                    <a:pt x="9515" y="2931"/>
                  </a:cubicBezTo>
                  <a:cubicBezTo>
                    <a:pt x="10177" y="3057"/>
                    <a:pt x="10712" y="3624"/>
                    <a:pt x="10712" y="4348"/>
                  </a:cubicBezTo>
                  <a:cubicBezTo>
                    <a:pt x="10712" y="4726"/>
                    <a:pt x="10555" y="5105"/>
                    <a:pt x="10271" y="5357"/>
                  </a:cubicBezTo>
                  <a:cubicBezTo>
                    <a:pt x="10082" y="5514"/>
                    <a:pt x="10145" y="5829"/>
                    <a:pt x="10397" y="5955"/>
                  </a:cubicBezTo>
                  <a:cubicBezTo>
                    <a:pt x="11027" y="6239"/>
                    <a:pt x="11406" y="6900"/>
                    <a:pt x="11406" y="7562"/>
                  </a:cubicBezTo>
                  <a:cubicBezTo>
                    <a:pt x="11406" y="8570"/>
                    <a:pt x="10586" y="9358"/>
                    <a:pt x="9610" y="9358"/>
                  </a:cubicBezTo>
                  <a:lnTo>
                    <a:pt x="8507" y="9358"/>
                  </a:lnTo>
                  <a:cubicBezTo>
                    <a:pt x="8980" y="8885"/>
                    <a:pt x="9232" y="8224"/>
                    <a:pt x="9232" y="7562"/>
                  </a:cubicBezTo>
                  <a:cubicBezTo>
                    <a:pt x="9232" y="6743"/>
                    <a:pt x="8854" y="5987"/>
                    <a:pt x="8192" y="5514"/>
                  </a:cubicBezTo>
                  <a:cubicBezTo>
                    <a:pt x="8413" y="5168"/>
                    <a:pt x="8539" y="4789"/>
                    <a:pt x="8539" y="4348"/>
                  </a:cubicBezTo>
                  <a:cubicBezTo>
                    <a:pt x="8539" y="3435"/>
                    <a:pt x="7940" y="2616"/>
                    <a:pt x="7089" y="2332"/>
                  </a:cubicBezTo>
                  <a:cubicBezTo>
                    <a:pt x="7058" y="1828"/>
                    <a:pt x="6837" y="1387"/>
                    <a:pt x="6554" y="1009"/>
                  </a:cubicBezTo>
                  <a:cubicBezTo>
                    <a:pt x="6837" y="788"/>
                    <a:pt x="7152" y="725"/>
                    <a:pt x="7467" y="725"/>
                  </a:cubicBezTo>
                  <a:close/>
                  <a:moveTo>
                    <a:pt x="7121" y="10019"/>
                  </a:moveTo>
                  <a:lnTo>
                    <a:pt x="7121" y="11469"/>
                  </a:lnTo>
                  <a:lnTo>
                    <a:pt x="4979" y="11469"/>
                  </a:lnTo>
                  <a:lnTo>
                    <a:pt x="4979" y="10019"/>
                  </a:lnTo>
                  <a:close/>
                  <a:moveTo>
                    <a:pt x="4632" y="1"/>
                  </a:moveTo>
                  <a:cubicBezTo>
                    <a:pt x="3340" y="1"/>
                    <a:pt x="2269" y="1009"/>
                    <a:pt x="2175" y="2301"/>
                  </a:cubicBezTo>
                  <a:cubicBezTo>
                    <a:pt x="1292" y="2616"/>
                    <a:pt x="694" y="3403"/>
                    <a:pt x="694" y="4317"/>
                  </a:cubicBezTo>
                  <a:cubicBezTo>
                    <a:pt x="694" y="4726"/>
                    <a:pt x="820" y="5136"/>
                    <a:pt x="1072" y="5483"/>
                  </a:cubicBezTo>
                  <a:cubicBezTo>
                    <a:pt x="379" y="5955"/>
                    <a:pt x="1" y="6711"/>
                    <a:pt x="1" y="7530"/>
                  </a:cubicBezTo>
                  <a:cubicBezTo>
                    <a:pt x="1" y="8917"/>
                    <a:pt x="1135" y="10019"/>
                    <a:pt x="2521" y="10019"/>
                  </a:cubicBezTo>
                  <a:lnTo>
                    <a:pt x="4285" y="10019"/>
                  </a:lnTo>
                  <a:lnTo>
                    <a:pt x="4285" y="11469"/>
                  </a:lnTo>
                  <a:lnTo>
                    <a:pt x="2521" y="11469"/>
                  </a:lnTo>
                  <a:cubicBezTo>
                    <a:pt x="2332" y="11469"/>
                    <a:pt x="2175" y="11626"/>
                    <a:pt x="2175" y="11815"/>
                  </a:cubicBezTo>
                  <a:cubicBezTo>
                    <a:pt x="2175" y="12036"/>
                    <a:pt x="2332" y="12193"/>
                    <a:pt x="2521" y="12193"/>
                  </a:cubicBezTo>
                  <a:lnTo>
                    <a:pt x="9641" y="12193"/>
                  </a:lnTo>
                  <a:cubicBezTo>
                    <a:pt x="9830" y="12193"/>
                    <a:pt x="9988" y="12036"/>
                    <a:pt x="9988" y="11815"/>
                  </a:cubicBezTo>
                  <a:cubicBezTo>
                    <a:pt x="9988" y="11626"/>
                    <a:pt x="9830" y="11469"/>
                    <a:pt x="9641" y="11469"/>
                  </a:cubicBezTo>
                  <a:lnTo>
                    <a:pt x="7877" y="11469"/>
                  </a:lnTo>
                  <a:lnTo>
                    <a:pt x="7877" y="10019"/>
                  </a:lnTo>
                  <a:lnTo>
                    <a:pt x="9610" y="10019"/>
                  </a:lnTo>
                  <a:cubicBezTo>
                    <a:pt x="10964" y="10019"/>
                    <a:pt x="12130" y="8917"/>
                    <a:pt x="12130" y="7530"/>
                  </a:cubicBezTo>
                  <a:cubicBezTo>
                    <a:pt x="12130" y="6711"/>
                    <a:pt x="11721" y="5955"/>
                    <a:pt x="11059" y="5483"/>
                  </a:cubicBezTo>
                  <a:cubicBezTo>
                    <a:pt x="11280" y="5136"/>
                    <a:pt x="11406" y="4726"/>
                    <a:pt x="11406" y="4317"/>
                  </a:cubicBezTo>
                  <a:cubicBezTo>
                    <a:pt x="11406" y="3403"/>
                    <a:pt x="10838" y="2584"/>
                    <a:pt x="9956" y="2301"/>
                  </a:cubicBezTo>
                  <a:cubicBezTo>
                    <a:pt x="9830" y="1040"/>
                    <a:pt x="8791" y="1"/>
                    <a:pt x="7467" y="1"/>
                  </a:cubicBezTo>
                  <a:cubicBezTo>
                    <a:pt x="6963" y="1"/>
                    <a:pt x="6459" y="158"/>
                    <a:pt x="6050" y="442"/>
                  </a:cubicBezTo>
                  <a:cubicBezTo>
                    <a:pt x="5672" y="158"/>
                    <a:pt x="5168" y="1"/>
                    <a:pt x="46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</p:grpSp>
      <p:grpSp>
        <p:nvGrpSpPr>
          <p:cNvPr id="28" name="Google Shape;651;p29">
            <a:extLst>
              <a:ext uri="{FF2B5EF4-FFF2-40B4-BE49-F238E27FC236}">
                <a16:creationId xmlns:a16="http://schemas.microsoft.com/office/drawing/2014/main" id="{D2656E73-28D0-48D3-A09F-02279E328214}"/>
              </a:ext>
            </a:extLst>
          </p:cNvPr>
          <p:cNvGrpSpPr/>
          <p:nvPr/>
        </p:nvGrpSpPr>
        <p:grpSpPr>
          <a:xfrm>
            <a:off x="5019125" y="2639669"/>
            <a:ext cx="1543800" cy="3248480"/>
            <a:chOff x="3798605" y="1206500"/>
            <a:chExt cx="1543800" cy="3248480"/>
          </a:xfrm>
        </p:grpSpPr>
        <p:sp>
          <p:nvSpPr>
            <p:cNvPr id="29" name="Google Shape;652;p29">
              <a:extLst>
                <a:ext uri="{FF2B5EF4-FFF2-40B4-BE49-F238E27FC236}">
                  <a16:creationId xmlns:a16="http://schemas.microsoft.com/office/drawing/2014/main" id="{689653AC-A2A2-4477-A13A-C794E54F7FCA}"/>
                </a:ext>
              </a:extLst>
            </p:cNvPr>
            <p:cNvSpPr/>
            <p:nvPr/>
          </p:nvSpPr>
          <p:spPr>
            <a:xfrm>
              <a:off x="3798916" y="1549503"/>
              <a:ext cx="1543178" cy="2905477"/>
            </a:xfrm>
            <a:custGeom>
              <a:avLst/>
              <a:gdLst/>
              <a:ahLst/>
              <a:cxnLst/>
              <a:rect l="l" t="t" r="r" b="b"/>
              <a:pathLst>
                <a:path w="3678" h="3653" extrusionOk="0">
                  <a:moveTo>
                    <a:pt x="0" y="0"/>
                  </a:moveTo>
                  <a:lnTo>
                    <a:pt x="3677" y="0"/>
                  </a:lnTo>
                  <a:lnTo>
                    <a:pt x="3677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653;p29">
              <a:extLst>
                <a:ext uri="{FF2B5EF4-FFF2-40B4-BE49-F238E27FC236}">
                  <a16:creationId xmlns:a16="http://schemas.microsoft.com/office/drawing/2014/main" id="{DD54C762-9817-40E8-97D5-A29C72AAD1A9}"/>
                </a:ext>
              </a:extLst>
            </p:cNvPr>
            <p:cNvSpPr/>
            <p:nvPr/>
          </p:nvSpPr>
          <p:spPr>
            <a:xfrm>
              <a:off x="3798916" y="3081753"/>
              <a:ext cx="1543178" cy="942180"/>
            </a:xfrm>
            <a:custGeom>
              <a:avLst/>
              <a:gdLst/>
              <a:ahLst/>
              <a:cxnLst/>
              <a:rect l="l" t="t" r="r" b="b"/>
              <a:pathLst>
                <a:path w="3678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3677" y="0"/>
                  </a:lnTo>
                  <a:lnTo>
                    <a:pt x="3677" y="2245"/>
                  </a:lnTo>
                  <a:lnTo>
                    <a:pt x="0" y="2245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654;p29">
              <a:extLst>
                <a:ext uri="{FF2B5EF4-FFF2-40B4-BE49-F238E27FC236}">
                  <a16:creationId xmlns:a16="http://schemas.microsoft.com/office/drawing/2014/main" id="{F701BEF6-2BA7-4EB0-9F7F-E175911FF5C4}"/>
                </a:ext>
              </a:extLst>
            </p:cNvPr>
            <p:cNvSpPr/>
            <p:nvPr/>
          </p:nvSpPr>
          <p:spPr>
            <a:xfrm>
              <a:off x="4235401" y="1206500"/>
              <a:ext cx="670209" cy="672028"/>
            </a:xfrm>
            <a:custGeom>
              <a:avLst/>
              <a:gdLst/>
              <a:ahLst/>
              <a:cxnLst/>
              <a:rect l="l" t="t" r="r" b="b"/>
              <a:pathLst>
                <a:path w="1598" h="1600" extrusionOk="0">
                  <a:moveTo>
                    <a:pt x="1597" y="804"/>
                  </a:moveTo>
                  <a:lnTo>
                    <a:pt x="1597" y="804"/>
                  </a:lnTo>
                  <a:cubicBezTo>
                    <a:pt x="1597" y="1243"/>
                    <a:pt x="1241" y="1599"/>
                    <a:pt x="802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802" y="0"/>
                  </a:cubicBezTo>
                  <a:cubicBezTo>
                    <a:pt x="1241" y="0"/>
                    <a:pt x="1597" y="357"/>
                    <a:pt x="1597" y="80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655;p29">
              <a:extLst>
                <a:ext uri="{FF2B5EF4-FFF2-40B4-BE49-F238E27FC236}">
                  <a16:creationId xmlns:a16="http://schemas.microsoft.com/office/drawing/2014/main" id="{C3A43CFE-ADDA-4D9C-BE43-86C4461FD777}"/>
                </a:ext>
              </a:extLst>
            </p:cNvPr>
            <p:cNvSpPr txBox="1"/>
            <p:nvPr/>
          </p:nvSpPr>
          <p:spPr>
            <a:xfrm>
              <a:off x="4364255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0"/>
                <a:buFont typeface="Lato Black"/>
                <a:buNone/>
              </a:pPr>
              <a:r>
                <a:rPr lang="en" sz="3600" i="0" u="none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3</a:t>
              </a:r>
              <a:endParaRPr sz="360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3" name="Google Shape;656;p29">
              <a:extLst>
                <a:ext uri="{FF2B5EF4-FFF2-40B4-BE49-F238E27FC236}">
                  <a16:creationId xmlns:a16="http://schemas.microsoft.com/office/drawing/2014/main" id="{7DAB9736-54B7-4FED-BF40-7337E8FECE7A}"/>
                </a:ext>
              </a:extLst>
            </p:cNvPr>
            <p:cNvSpPr txBox="1"/>
            <p:nvPr/>
          </p:nvSpPr>
          <p:spPr>
            <a:xfrm flipH="1">
              <a:off x="3798605" y="2114859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 dirty="0"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Sub heading</a:t>
              </a:r>
              <a:endParaRPr sz="18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4" name="Google Shape;658;p29">
              <a:extLst>
                <a:ext uri="{FF2B5EF4-FFF2-40B4-BE49-F238E27FC236}">
                  <a16:creationId xmlns:a16="http://schemas.microsoft.com/office/drawing/2014/main" id="{6D011497-1BA1-48D8-AC82-7CE1E9261B69}"/>
                </a:ext>
              </a:extLst>
            </p:cNvPr>
            <p:cNvSpPr/>
            <p:nvPr/>
          </p:nvSpPr>
          <p:spPr>
            <a:xfrm>
              <a:off x="4331738" y="3341048"/>
              <a:ext cx="477534" cy="475746"/>
            </a:xfrm>
            <a:custGeom>
              <a:avLst/>
              <a:gdLst/>
              <a:ahLst/>
              <a:cxnLst/>
              <a:rect l="l" t="t" r="r" b="b"/>
              <a:pathLst>
                <a:path w="12287" h="12241" extrusionOk="0">
                  <a:moveTo>
                    <a:pt x="6207" y="1056"/>
                  </a:moveTo>
                  <a:lnTo>
                    <a:pt x="6553" y="1560"/>
                  </a:lnTo>
                  <a:cubicBezTo>
                    <a:pt x="6994" y="2253"/>
                    <a:pt x="7656" y="2663"/>
                    <a:pt x="8443" y="2820"/>
                  </a:cubicBezTo>
                  <a:cubicBezTo>
                    <a:pt x="8191" y="3261"/>
                    <a:pt x="8097" y="3765"/>
                    <a:pt x="8002" y="4332"/>
                  </a:cubicBezTo>
                  <a:cubicBezTo>
                    <a:pt x="7939" y="5152"/>
                    <a:pt x="8097" y="5939"/>
                    <a:pt x="8443" y="6506"/>
                  </a:cubicBezTo>
                  <a:cubicBezTo>
                    <a:pt x="8498" y="6588"/>
                    <a:pt x="8623" y="6670"/>
                    <a:pt x="8758" y="6670"/>
                  </a:cubicBezTo>
                  <a:cubicBezTo>
                    <a:pt x="8779" y="6670"/>
                    <a:pt x="8800" y="6668"/>
                    <a:pt x="8821" y="6664"/>
                  </a:cubicBezTo>
                  <a:cubicBezTo>
                    <a:pt x="9420" y="6506"/>
                    <a:pt x="9924" y="6223"/>
                    <a:pt x="10365" y="5908"/>
                  </a:cubicBezTo>
                  <a:cubicBezTo>
                    <a:pt x="10680" y="6254"/>
                    <a:pt x="11090" y="6569"/>
                    <a:pt x="11499" y="6853"/>
                  </a:cubicBezTo>
                  <a:cubicBezTo>
                    <a:pt x="11279" y="7325"/>
                    <a:pt x="11153" y="7798"/>
                    <a:pt x="11153" y="8271"/>
                  </a:cubicBezTo>
                  <a:cubicBezTo>
                    <a:pt x="10586" y="8302"/>
                    <a:pt x="10082" y="8428"/>
                    <a:pt x="9578" y="8617"/>
                  </a:cubicBezTo>
                  <a:cubicBezTo>
                    <a:pt x="9389" y="8712"/>
                    <a:pt x="9294" y="8932"/>
                    <a:pt x="9389" y="9090"/>
                  </a:cubicBezTo>
                  <a:lnTo>
                    <a:pt x="9704" y="9751"/>
                  </a:lnTo>
                  <a:lnTo>
                    <a:pt x="7183" y="8932"/>
                  </a:lnTo>
                  <a:lnTo>
                    <a:pt x="9861" y="7861"/>
                  </a:lnTo>
                  <a:cubicBezTo>
                    <a:pt x="10050" y="7798"/>
                    <a:pt x="10145" y="7609"/>
                    <a:pt x="10050" y="7388"/>
                  </a:cubicBezTo>
                  <a:cubicBezTo>
                    <a:pt x="10003" y="7247"/>
                    <a:pt x="9867" y="7176"/>
                    <a:pt x="9722" y="7176"/>
                  </a:cubicBezTo>
                  <a:cubicBezTo>
                    <a:pt x="9674" y="7176"/>
                    <a:pt x="9625" y="7184"/>
                    <a:pt x="9578" y="7199"/>
                  </a:cubicBezTo>
                  <a:lnTo>
                    <a:pt x="6522" y="8428"/>
                  </a:lnTo>
                  <a:lnTo>
                    <a:pt x="6522" y="3986"/>
                  </a:lnTo>
                  <a:cubicBezTo>
                    <a:pt x="6522" y="3765"/>
                    <a:pt x="6364" y="3608"/>
                    <a:pt x="6144" y="3608"/>
                  </a:cubicBezTo>
                  <a:cubicBezTo>
                    <a:pt x="5955" y="3608"/>
                    <a:pt x="5797" y="3765"/>
                    <a:pt x="5797" y="3986"/>
                  </a:cubicBezTo>
                  <a:lnTo>
                    <a:pt x="5797" y="8428"/>
                  </a:lnTo>
                  <a:lnTo>
                    <a:pt x="2710" y="7199"/>
                  </a:lnTo>
                  <a:cubicBezTo>
                    <a:pt x="2662" y="7184"/>
                    <a:pt x="2615" y="7176"/>
                    <a:pt x="2570" y="7176"/>
                  </a:cubicBezTo>
                  <a:cubicBezTo>
                    <a:pt x="2434" y="7176"/>
                    <a:pt x="2316" y="7247"/>
                    <a:pt x="2268" y="7388"/>
                  </a:cubicBezTo>
                  <a:cubicBezTo>
                    <a:pt x="2174" y="7609"/>
                    <a:pt x="2268" y="7798"/>
                    <a:pt x="2457" y="7861"/>
                  </a:cubicBezTo>
                  <a:lnTo>
                    <a:pt x="5135" y="8932"/>
                  </a:lnTo>
                  <a:lnTo>
                    <a:pt x="2615" y="9751"/>
                  </a:lnTo>
                  <a:lnTo>
                    <a:pt x="2930" y="9090"/>
                  </a:lnTo>
                  <a:cubicBezTo>
                    <a:pt x="2993" y="8901"/>
                    <a:pt x="2930" y="8712"/>
                    <a:pt x="2741" y="8617"/>
                  </a:cubicBezTo>
                  <a:cubicBezTo>
                    <a:pt x="2205" y="8397"/>
                    <a:pt x="1701" y="8271"/>
                    <a:pt x="1166" y="8271"/>
                  </a:cubicBezTo>
                  <a:cubicBezTo>
                    <a:pt x="1166" y="7798"/>
                    <a:pt x="1040" y="7325"/>
                    <a:pt x="882" y="6853"/>
                  </a:cubicBezTo>
                  <a:cubicBezTo>
                    <a:pt x="1323" y="6569"/>
                    <a:pt x="1701" y="6254"/>
                    <a:pt x="2016" y="5908"/>
                  </a:cubicBezTo>
                  <a:cubicBezTo>
                    <a:pt x="2457" y="6254"/>
                    <a:pt x="2962" y="6506"/>
                    <a:pt x="3560" y="6664"/>
                  </a:cubicBezTo>
                  <a:cubicBezTo>
                    <a:pt x="3596" y="6671"/>
                    <a:pt x="3631" y="6675"/>
                    <a:pt x="3665" y="6675"/>
                  </a:cubicBezTo>
                  <a:cubicBezTo>
                    <a:pt x="3784" y="6675"/>
                    <a:pt x="3889" y="6628"/>
                    <a:pt x="3938" y="6506"/>
                  </a:cubicBezTo>
                  <a:cubicBezTo>
                    <a:pt x="4316" y="5939"/>
                    <a:pt x="4411" y="5152"/>
                    <a:pt x="4379" y="4332"/>
                  </a:cubicBezTo>
                  <a:cubicBezTo>
                    <a:pt x="4348" y="3734"/>
                    <a:pt x="4190" y="3230"/>
                    <a:pt x="3938" y="2820"/>
                  </a:cubicBezTo>
                  <a:cubicBezTo>
                    <a:pt x="4694" y="2663"/>
                    <a:pt x="5356" y="2190"/>
                    <a:pt x="5828" y="1560"/>
                  </a:cubicBezTo>
                  <a:lnTo>
                    <a:pt x="6207" y="1056"/>
                  </a:lnTo>
                  <a:close/>
                  <a:moveTo>
                    <a:pt x="6116" y="1"/>
                  </a:moveTo>
                  <a:cubicBezTo>
                    <a:pt x="6002" y="1"/>
                    <a:pt x="5892" y="48"/>
                    <a:pt x="5828" y="142"/>
                  </a:cubicBezTo>
                  <a:lnTo>
                    <a:pt x="5198" y="1150"/>
                  </a:lnTo>
                  <a:cubicBezTo>
                    <a:pt x="4789" y="1781"/>
                    <a:pt x="4064" y="2159"/>
                    <a:pt x="3277" y="2159"/>
                  </a:cubicBezTo>
                  <a:cubicBezTo>
                    <a:pt x="2962" y="2159"/>
                    <a:pt x="2804" y="2568"/>
                    <a:pt x="3056" y="2757"/>
                  </a:cubicBezTo>
                  <a:cubicBezTo>
                    <a:pt x="3371" y="3072"/>
                    <a:pt x="3592" y="3671"/>
                    <a:pt x="3623" y="4364"/>
                  </a:cubicBezTo>
                  <a:cubicBezTo>
                    <a:pt x="3686" y="4931"/>
                    <a:pt x="3592" y="5467"/>
                    <a:pt x="3434" y="5876"/>
                  </a:cubicBezTo>
                  <a:cubicBezTo>
                    <a:pt x="2962" y="5719"/>
                    <a:pt x="2520" y="5435"/>
                    <a:pt x="2174" y="5120"/>
                  </a:cubicBezTo>
                  <a:cubicBezTo>
                    <a:pt x="2103" y="5049"/>
                    <a:pt x="2019" y="5016"/>
                    <a:pt x="1937" y="5016"/>
                  </a:cubicBezTo>
                  <a:cubicBezTo>
                    <a:pt x="1837" y="5016"/>
                    <a:pt x="1739" y="5065"/>
                    <a:pt x="1670" y="5152"/>
                  </a:cubicBezTo>
                  <a:cubicBezTo>
                    <a:pt x="1323" y="5624"/>
                    <a:pt x="851" y="6065"/>
                    <a:pt x="252" y="6349"/>
                  </a:cubicBezTo>
                  <a:cubicBezTo>
                    <a:pt x="95" y="6412"/>
                    <a:pt x="0" y="6601"/>
                    <a:pt x="95" y="6790"/>
                  </a:cubicBezTo>
                  <a:cubicBezTo>
                    <a:pt x="347" y="7388"/>
                    <a:pt x="441" y="8018"/>
                    <a:pt x="410" y="8586"/>
                  </a:cubicBezTo>
                  <a:cubicBezTo>
                    <a:pt x="410" y="8712"/>
                    <a:pt x="441" y="8775"/>
                    <a:pt x="536" y="8838"/>
                  </a:cubicBezTo>
                  <a:cubicBezTo>
                    <a:pt x="630" y="8964"/>
                    <a:pt x="788" y="8964"/>
                    <a:pt x="945" y="8964"/>
                  </a:cubicBezTo>
                  <a:cubicBezTo>
                    <a:pt x="1355" y="8964"/>
                    <a:pt x="1701" y="9058"/>
                    <a:pt x="2111" y="9153"/>
                  </a:cubicBezTo>
                  <a:lnTo>
                    <a:pt x="1544" y="10224"/>
                  </a:lnTo>
                  <a:cubicBezTo>
                    <a:pt x="1406" y="10472"/>
                    <a:pt x="1606" y="10745"/>
                    <a:pt x="1870" y="10745"/>
                  </a:cubicBezTo>
                  <a:cubicBezTo>
                    <a:pt x="1907" y="10745"/>
                    <a:pt x="1946" y="10740"/>
                    <a:pt x="1985" y="10728"/>
                  </a:cubicBezTo>
                  <a:lnTo>
                    <a:pt x="5797" y="9499"/>
                  </a:lnTo>
                  <a:lnTo>
                    <a:pt x="5797" y="11894"/>
                  </a:lnTo>
                  <a:cubicBezTo>
                    <a:pt x="5797" y="12083"/>
                    <a:pt x="5955" y="12240"/>
                    <a:pt x="6144" y="12240"/>
                  </a:cubicBezTo>
                  <a:cubicBezTo>
                    <a:pt x="6364" y="12240"/>
                    <a:pt x="6522" y="12083"/>
                    <a:pt x="6522" y="11894"/>
                  </a:cubicBezTo>
                  <a:lnTo>
                    <a:pt x="6522" y="9499"/>
                  </a:lnTo>
                  <a:lnTo>
                    <a:pt x="10334" y="10728"/>
                  </a:lnTo>
                  <a:cubicBezTo>
                    <a:pt x="10382" y="10747"/>
                    <a:pt x="10431" y="10756"/>
                    <a:pt x="10476" y="10756"/>
                  </a:cubicBezTo>
                  <a:cubicBezTo>
                    <a:pt x="10726" y="10756"/>
                    <a:pt x="10908" y="10490"/>
                    <a:pt x="10775" y="10224"/>
                  </a:cubicBezTo>
                  <a:lnTo>
                    <a:pt x="10208" y="9153"/>
                  </a:lnTo>
                  <a:cubicBezTo>
                    <a:pt x="10554" y="9058"/>
                    <a:pt x="10964" y="8964"/>
                    <a:pt x="11342" y="8964"/>
                  </a:cubicBezTo>
                  <a:cubicBezTo>
                    <a:pt x="11387" y="8964"/>
                    <a:pt x="11432" y="8966"/>
                    <a:pt x="11476" y="8966"/>
                  </a:cubicBezTo>
                  <a:cubicBezTo>
                    <a:pt x="11587" y="8966"/>
                    <a:pt x="11693" y="8950"/>
                    <a:pt x="11783" y="8838"/>
                  </a:cubicBezTo>
                  <a:cubicBezTo>
                    <a:pt x="11846" y="8775"/>
                    <a:pt x="11909" y="8680"/>
                    <a:pt x="11909" y="8586"/>
                  </a:cubicBezTo>
                  <a:cubicBezTo>
                    <a:pt x="11877" y="7987"/>
                    <a:pt x="11972" y="7388"/>
                    <a:pt x="12224" y="6790"/>
                  </a:cubicBezTo>
                  <a:cubicBezTo>
                    <a:pt x="12287" y="6601"/>
                    <a:pt x="12224" y="6412"/>
                    <a:pt x="12003" y="6349"/>
                  </a:cubicBezTo>
                  <a:cubicBezTo>
                    <a:pt x="11436" y="6065"/>
                    <a:pt x="10964" y="5624"/>
                    <a:pt x="10586" y="5152"/>
                  </a:cubicBezTo>
                  <a:cubicBezTo>
                    <a:pt x="10534" y="5065"/>
                    <a:pt x="10434" y="5016"/>
                    <a:pt x="10329" y="5016"/>
                  </a:cubicBezTo>
                  <a:cubicBezTo>
                    <a:pt x="10243" y="5016"/>
                    <a:pt x="10153" y="5049"/>
                    <a:pt x="10082" y="5120"/>
                  </a:cubicBezTo>
                  <a:cubicBezTo>
                    <a:pt x="9735" y="5435"/>
                    <a:pt x="9294" y="5719"/>
                    <a:pt x="8821" y="5876"/>
                  </a:cubicBezTo>
                  <a:cubicBezTo>
                    <a:pt x="8664" y="5467"/>
                    <a:pt x="8601" y="4931"/>
                    <a:pt x="8632" y="4364"/>
                  </a:cubicBezTo>
                  <a:cubicBezTo>
                    <a:pt x="8664" y="3702"/>
                    <a:pt x="8916" y="3072"/>
                    <a:pt x="9231" y="2757"/>
                  </a:cubicBezTo>
                  <a:cubicBezTo>
                    <a:pt x="9452" y="2505"/>
                    <a:pt x="9294" y="2159"/>
                    <a:pt x="8979" y="2159"/>
                  </a:cubicBezTo>
                  <a:cubicBezTo>
                    <a:pt x="8191" y="2159"/>
                    <a:pt x="7498" y="1781"/>
                    <a:pt x="7057" y="1150"/>
                  </a:cubicBezTo>
                  <a:lnTo>
                    <a:pt x="6427" y="142"/>
                  </a:lnTo>
                  <a:cubicBezTo>
                    <a:pt x="6348" y="48"/>
                    <a:pt x="6230" y="1"/>
                    <a:pt x="61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</p:grpSp>
      <p:grpSp>
        <p:nvGrpSpPr>
          <p:cNvPr id="35" name="Google Shape;659;p29">
            <a:extLst>
              <a:ext uri="{FF2B5EF4-FFF2-40B4-BE49-F238E27FC236}">
                <a16:creationId xmlns:a16="http://schemas.microsoft.com/office/drawing/2014/main" id="{08560017-E669-4A62-8675-70A62BB3C65D}"/>
              </a:ext>
            </a:extLst>
          </p:cNvPr>
          <p:cNvGrpSpPr/>
          <p:nvPr/>
        </p:nvGrpSpPr>
        <p:grpSpPr>
          <a:xfrm>
            <a:off x="6688274" y="2639669"/>
            <a:ext cx="1546842" cy="3248480"/>
            <a:chOff x="5466225" y="1206500"/>
            <a:chExt cx="1546842" cy="3248480"/>
          </a:xfrm>
        </p:grpSpPr>
        <p:sp>
          <p:nvSpPr>
            <p:cNvPr id="36" name="Google Shape;660;p29">
              <a:extLst>
                <a:ext uri="{FF2B5EF4-FFF2-40B4-BE49-F238E27FC236}">
                  <a16:creationId xmlns:a16="http://schemas.microsoft.com/office/drawing/2014/main" id="{AC861732-18D9-44E6-AAC1-D38E5AB2465D}"/>
                </a:ext>
              </a:extLst>
            </p:cNvPr>
            <p:cNvSpPr/>
            <p:nvPr/>
          </p:nvSpPr>
          <p:spPr>
            <a:xfrm>
              <a:off x="5466225" y="1549503"/>
              <a:ext cx="1543773" cy="2905477"/>
            </a:xfrm>
            <a:custGeom>
              <a:avLst/>
              <a:gdLst/>
              <a:ahLst/>
              <a:cxnLst/>
              <a:rect l="l" t="t" r="r" b="b"/>
              <a:pathLst>
                <a:path w="3679" h="3653" extrusionOk="0">
                  <a:moveTo>
                    <a:pt x="0" y="0"/>
                  </a:moveTo>
                  <a:lnTo>
                    <a:pt x="3678" y="0"/>
                  </a:lnTo>
                  <a:lnTo>
                    <a:pt x="3678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661;p29">
              <a:extLst>
                <a:ext uri="{FF2B5EF4-FFF2-40B4-BE49-F238E27FC236}">
                  <a16:creationId xmlns:a16="http://schemas.microsoft.com/office/drawing/2014/main" id="{6A8E5937-5B32-4ED7-A653-E3C15514994B}"/>
                </a:ext>
              </a:extLst>
            </p:cNvPr>
            <p:cNvSpPr/>
            <p:nvPr/>
          </p:nvSpPr>
          <p:spPr>
            <a:xfrm>
              <a:off x="5466225" y="3081753"/>
              <a:ext cx="1543782" cy="942180"/>
            </a:xfrm>
            <a:custGeom>
              <a:avLst/>
              <a:gdLst/>
              <a:ahLst/>
              <a:cxnLst/>
              <a:rect l="l" t="t" r="r" b="b"/>
              <a:pathLst>
                <a:path w="367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3678" y="0"/>
                  </a:lnTo>
                  <a:lnTo>
                    <a:pt x="3678" y="2245"/>
                  </a:lnTo>
                  <a:lnTo>
                    <a:pt x="0" y="2245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662;p29">
              <a:extLst>
                <a:ext uri="{FF2B5EF4-FFF2-40B4-BE49-F238E27FC236}">
                  <a16:creationId xmlns:a16="http://schemas.microsoft.com/office/drawing/2014/main" id="{8B8F43BE-16AE-444E-B5C1-1F7009BF3295}"/>
                </a:ext>
              </a:extLst>
            </p:cNvPr>
            <p:cNvSpPr/>
            <p:nvPr/>
          </p:nvSpPr>
          <p:spPr>
            <a:xfrm>
              <a:off x="5900888" y="1206500"/>
              <a:ext cx="673851" cy="672028"/>
            </a:xfrm>
            <a:custGeom>
              <a:avLst/>
              <a:gdLst/>
              <a:ahLst/>
              <a:cxnLst/>
              <a:rect l="l" t="t" r="r" b="b"/>
              <a:pathLst>
                <a:path w="1607" h="1600" extrusionOk="0">
                  <a:moveTo>
                    <a:pt x="1606" y="804"/>
                  </a:moveTo>
                  <a:lnTo>
                    <a:pt x="1606" y="804"/>
                  </a:lnTo>
                  <a:cubicBezTo>
                    <a:pt x="1606" y="1243"/>
                    <a:pt x="1242" y="1599"/>
                    <a:pt x="803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803" y="0"/>
                  </a:cubicBezTo>
                  <a:cubicBezTo>
                    <a:pt x="1242" y="0"/>
                    <a:pt x="1606" y="357"/>
                    <a:pt x="1606" y="80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663;p29">
              <a:extLst>
                <a:ext uri="{FF2B5EF4-FFF2-40B4-BE49-F238E27FC236}">
                  <a16:creationId xmlns:a16="http://schemas.microsoft.com/office/drawing/2014/main" id="{2687B741-8547-42FE-8B7B-E2056C20A416}"/>
                </a:ext>
              </a:extLst>
            </p:cNvPr>
            <p:cNvSpPr txBox="1"/>
            <p:nvPr/>
          </p:nvSpPr>
          <p:spPr>
            <a:xfrm>
              <a:off x="6034917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0"/>
                <a:buFont typeface="Lato Black"/>
                <a:buNone/>
              </a:pPr>
              <a:r>
                <a:rPr lang="en" sz="3600" i="0" u="none" dirty="0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4</a:t>
              </a:r>
              <a:endParaRPr sz="36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0" name="Google Shape;664;p29">
              <a:extLst>
                <a:ext uri="{FF2B5EF4-FFF2-40B4-BE49-F238E27FC236}">
                  <a16:creationId xmlns:a16="http://schemas.microsoft.com/office/drawing/2014/main" id="{3BECD161-D342-4C62-AF5B-801B359A9CAD}"/>
                </a:ext>
              </a:extLst>
            </p:cNvPr>
            <p:cNvSpPr txBox="1"/>
            <p:nvPr/>
          </p:nvSpPr>
          <p:spPr>
            <a:xfrm flipH="1">
              <a:off x="5469267" y="2114859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 dirty="0"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Sub heading</a:t>
              </a:r>
              <a:endParaRPr sz="18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41" name="Google Shape;666;p29">
              <a:extLst>
                <a:ext uri="{FF2B5EF4-FFF2-40B4-BE49-F238E27FC236}">
                  <a16:creationId xmlns:a16="http://schemas.microsoft.com/office/drawing/2014/main" id="{06F2766D-E371-4A3F-AB18-59DE904AAEB2}"/>
                </a:ext>
              </a:extLst>
            </p:cNvPr>
            <p:cNvGrpSpPr/>
            <p:nvPr/>
          </p:nvGrpSpPr>
          <p:grpSpPr>
            <a:xfrm>
              <a:off x="6003539" y="3341961"/>
              <a:ext cx="475126" cy="473920"/>
              <a:chOff x="-20173175" y="2038750"/>
              <a:chExt cx="305625" cy="304850"/>
            </a:xfrm>
          </p:grpSpPr>
          <p:sp>
            <p:nvSpPr>
              <p:cNvPr id="42" name="Google Shape;667;p29">
                <a:extLst>
                  <a:ext uri="{FF2B5EF4-FFF2-40B4-BE49-F238E27FC236}">
                    <a16:creationId xmlns:a16="http://schemas.microsoft.com/office/drawing/2014/main" id="{75B45CAC-32F0-49A2-B861-4FC6E18E3DDD}"/>
                  </a:ext>
                </a:extLst>
              </p:cNvPr>
              <p:cNvSpPr/>
              <p:nvPr/>
            </p:nvSpPr>
            <p:spPr>
              <a:xfrm>
                <a:off x="-20173175" y="2038750"/>
                <a:ext cx="197725" cy="303275"/>
              </a:xfrm>
              <a:custGeom>
                <a:avLst/>
                <a:gdLst/>
                <a:ahLst/>
                <a:cxnLst/>
                <a:rect l="l" t="t" r="r" b="b"/>
                <a:pathLst>
                  <a:path w="7909" h="12131" extrusionOk="0">
                    <a:moveTo>
                      <a:pt x="2175" y="3624"/>
                    </a:moveTo>
                    <a:cubicBezTo>
                      <a:pt x="3120" y="3781"/>
                      <a:pt x="3908" y="4506"/>
                      <a:pt x="4160" y="5451"/>
                    </a:cubicBezTo>
                    <a:cubicBezTo>
                      <a:pt x="3845" y="5294"/>
                      <a:pt x="3372" y="5136"/>
                      <a:pt x="2931" y="5042"/>
                    </a:cubicBezTo>
                    <a:cubicBezTo>
                      <a:pt x="2521" y="4663"/>
                      <a:pt x="2238" y="4191"/>
                      <a:pt x="2175" y="3624"/>
                    </a:cubicBezTo>
                    <a:close/>
                    <a:moveTo>
                      <a:pt x="6932" y="725"/>
                    </a:moveTo>
                    <a:cubicBezTo>
                      <a:pt x="6302" y="2332"/>
                      <a:pt x="6302" y="4159"/>
                      <a:pt x="6932" y="5766"/>
                    </a:cubicBezTo>
                    <a:lnTo>
                      <a:pt x="5168" y="5766"/>
                    </a:lnTo>
                    <a:cubicBezTo>
                      <a:pt x="5798" y="4159"/>
                      <a:pt x="5798" y="2332"/>
                      <a:pt x="5168" y="725"/>
                    </a:cubicBezTo>
                    <a:close/>
                    <a:moveTo>
                      <a:pt x="2490" y="5766"/>
                    </a:moveTo>
                    <a:cubicBezTo>
                      <a:pt x="3025" y="5766"/>
                      <a:pt x="3530" y="5955"/>
                      <a:pt x="3908" y="6113"/>
                    </a:cubicBezTo>
                    <a:cubicBezTo>
                      <a:pt x="3530" y="6270"/>
                      <a:pt x="3025" y="6459"/>
                      <a:pt x="2490" y="6459"/>
                    </a:cubicBezTo>
                    <a:cubicBezTo>
                      <a:pt x="1923" y="6459"/>
                      <a:pt x="1419" y="6270"/>
                      <a:pt x="1009" y="6113"/>
                    </a:cubicBezTo>
                    <a:cubicBezTo>
                      <a:pt x="1387" y="5924"/>
                      <a:pt x="1891" y="5766"/>
                      <a:pt x="2490" y="5766"/>
                    </a:cubicBezTo>
                    <a:close/>
                    <a:moveTo>
                      <a:pt x="4128" y="6743"/>
                    </a:moveTo>
                    <a:lnTo>
                      <a:pt x="4128" y="6743"/>
                    </a:lnTo>
                    <a:cubicBezTo>
                      <a:pt x="3908" y="7688"/>
                      <a:pt x="3120" y="8444"/>
                      <a:pt x="2112" y="8570"/>
                    </a:cubicBezTo>
                    <a:cubicBezTo>
                      <a:pt x="2206" y="8003"/>
                      <a:pt x="2490" y="7530"/>
                      <a:pt x="2868" y="7152"/>
                    </a:cubicBezTo>
                    <a:cubicBezTo>
                      <a:pt x="3372" y="7058"/>
                      <a:pt x="3813" y="6900"/>
                      <a:pt x="4128" y="6743"/>
                    </a:cubicBezTo>
                    <a:close/>
                    <a:moveTo>
                      <a:pt x="6932" y="6428"/>
                    </a:moveTo>
                    <a:cubicBezTo>
                      <a:pt x="6270" y="8034"/>
                      <a:pt x="6270" y="9893"/>
                      <a:pt x="6932" y="11469"/>
                    </a:cubicBezTo>
                    <a:lnTo>
                      <a:pt x="5168" y="11469"/>
                    </a:lnTo>
                    <a:cubicBezTo>
                      <a:pt x="5798" y="9862"/>
                      <a:pt x="5798" y="8034"/>
                      <a:pt x="5168" y="6428"/>
                    </a:cubicBezTo>
                    <a:close/>
                    <a:moveTo>
                      <a:pt x="4664" y="1"/>
                    </a:moveTo>
                    <a:cubicBezTo>
                      <a:pt x="4380" y="1"/>
                      <a:pt x="4223" y="284"/>
                      <a:pt x="4349" y="536"/>
                    </a:cubicBezTo>
                    <a:cubicBezTo>
                      <a:pt x="5010" y="1860"/>
                      <a:pt x="5168" y="3403"/>
                      <a:pt x="4758" y="4853"/>
                    </a:cubicBezTo>
                    <a:cubicBezTo>
                      <a:pt x="4286" y="3718"/>
                      <a:pt x="3151" y="2868"/>
                      <a:pt x="1797" y="2868"/>
                    </a:cubicBezTo>
                    <a:cubicBezTo>
                      <a:pt x="1608" y="2868"/>
                      <a:pt x="1450" y="3057"/>
                      <a:pt x="1450" y="3246"/>
                    </a:cubicBezTo>
                    <a:cubicBezTo>
                      <a:pt x="1450" y="3907"/>
                      <a:pt x="1639" y="4537"/>
                      <a:pt x="2017" y="5042"/>
                    </a:cubicBezTo>
                    <a:cubicBezTo>
                      <a:pt x="978" y="5199"/>
                      <a:pt x="158" y="5766"/>
                      <a:pt x="158" y="5798"/>
                    </a:cubicBezTo>
                    <a:cubicBezTo>
                      <a:pt x="95" y="5861"/>
                      <a:pt x="1" y="5955"/>
                      <a:pt x="1" y="6081"/>
                    </a:cubicBezTo>
                    <a:cubicBezTo>
                      <a:pt x="1" y="6207"/>
                      <a:pt x="32" y="6302"/>
                      <a:pt x="158" y="6333"/>
                    </a:cubicBezTo>
                    <a:cubicBezTo>
                      <a:pt x="190" y="6396"/>
                      <a:pt x="978" y="6932"/>
                      <a:pt x="2017" y="7089"/>
                    </a:cubicBezTo>
                    <a:cubicBezTo>
                      <a:pt x="1639" y="7593"/>
                      <a:pt x="1450" y="8287"/>
                      <a:pt x="1450" y="8917"/>
                    </a:cubicBezTo>
                    <a:cubicBezTo>
                      <a:pt x="1450" y="9106"/>
                      <a:pt x="1608" y="9263"/>
                      <a:pt x="1797" y="9263"/>
                    </a:cubicBezTo>
                    <a:cubicBezTo>
                      <a:pt x="3151" y="9263"/>
                      <a:pt x="4286" y="8476"/>
                      <a:pt x="4758" y="7278"/>
                    </a:cubicBezTo>
                    <a:lnTo>
                      <a:pt x="4758" y="7278"/>
                    </a:lnTo>
                    <a:cubicBezTo>
                      <a:pt x="5168" y="8696"/>
                      <a:pt x="5010" y="10271"/>
                      <a:pt x="4349" y="11626"/>
                    </a:cubicBezTo>
                    <a:cubicBezTo>
                      <a:pt x="4223" y="11847"/>
                      <a:pt x="4380" y="12130"/>
                      <a:pt x="4664" y="12130"/>
                    </a:cubicBezTo>
                    <a:lnTo>
                      <a:pt x="7499" y="12130"/>
                    </a:lnTo>
                    <a:cubicBezTo>
                      <a:pt x="7751" y="12130"/>
                      <a:pt x="7909" y="11878"/>
                      <a:pt x="7814" y="11626"/>
                    </a:cubicBezTo>
                    <a:cubicBezTo>
                      <a:pt x="6932" y="9925"/>
                      <a:pt x="6932" y="7908"/>
                      <a:pt x="7814" y="6239"/>
                    </a:cubicBezTo>
                    <a:cubicBezTo>
                      <a:pt x="7846" y="6144"/>
                      <a:pt x="7846" y="6018"/>
                      <a:pt x="7814" y="5924"/>
                    </a:cubicBezTo>
                    <a:cubicBezTo>
                      <a:pt x="6932" y="4222"/>
                      <a:pt x="6932" y="2206"/>
                      <a:pt x="7814" y="505"/>
                    </a:cubicBezTo>
                    <a:cubicBezTo>
                      <a:pt x="7909" y="284"/>
                      <a:pt x="7720" y="1"/>
                      <a:pt x="74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e Medium" panose="020B0603030202060203"/>
                </a:endParaRPr>
              </a:p>
            </p:txBody>
          </p:sp>
          <p:sp>
            <p:nvSpPr>
              <p:cNvPr id="43" name="Google Shape;668;p29">
                <a:extLst>
                  <a:ext uri="{FF2B5EF4-FFF2-40B4-BE49-F238E27FC236}">
                    <a16:creationId xmlns:a16="http://schemas.microsoft.com/office/drawing/2014/main" id="{ADE8B145-13F0-417F-A73F-D81E68B494FB}"/>
                  </a:ext>
                </a:extLst>
              </p:cNvPr>
              <p:cNvSpPr/>
              <p:nvPr/>
            </p:nvSpPr>
            <p:spPr>
              <a:xfrm>
                <a:off x="-19962875" y="2110425"/>
                <a:ext cx="95325" cy="23317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9327" extrusionOk="0">
                    <a:moveTo>
                      <a:pt x="2773" y="725"/>
                    </a:moveTo>
                    <a:cubicBezTo>
                      <a:pt x="2269" y="1859"/>
                      <a:pt x="2269" y="3151"/>
                      <a:pt x="2773" y="4317"/>
                    </a:cubicBezTo>
                    <a:lnTo>
                      <a:pt x="1103" y="4317"/>
                    </a:lnTo>
                    <a:cubicBezTo>
                      <a:pt x="1639" y="3151"/>
                      <a:pt x="1639" y="1859"/>
                      <a:pt x="1103" y="725"/>
                    </a:cubicBezTo>
                    <a:close/>
                    <a:moveTo>
                      <a:pt x="2742" y="4978"/>
                    </a:moveTo>
                    <a:cubicBezTo>
                      <a:pt x="2458" y="5546"/>
                      <a:pt x="2332" y="6176"/>
                      <a:pt x="2332" y="6806"/>
                    </a:cubicBezTo>
                    <a:cubicBezTo>
                      <a:pt x="2332" y="7467"/>
                      <a:pt x="2490" y="8066"/>
                      <a:pt x="2742" y="8602"/>
                    </a:cubicBezTo>
                    <a:lnTo>
                      <a:pt x="1072" y="8602"/>
                    </a:lnTo>
                    <a:cubicBezTo>
                      <a:pt x="1355" y="8066"/>
                      <a:pt x="1482" y="7436"/>
                      <a:pt x="1482" y="6806"/>
                    </a:cubicBezTo>
                    <a:cubicBezTo>
                      <a:pt x="1482" y="6176"/>
                      <a:pt x="1355" y="5546"/>
                      <a:pt x="1072" y="4978"/>
                    </a:cubicBezTo>
                    <a:close/>
                    <a:moveTo>
                      <a:pt x="473" y="1"/>
                    </a:moveTo>
                    <a:cubicBezTo>
                      <a:pt x="221" y="1"/>
                      <a:pt x="32" y="347"/>
                      <a:pt x="158" y="568"/>
                    </a:cubicBezTo>
                    <a:cubicBezTo>
                      <a:pt x="914" y="1670"/>
                      <a:pt x="1009" y="3151"/>
                      <a:pt x="158" y="4474"/>
                    </a:cubicBezTo>
                    <a:cubicBezTo>
                      <a:pt x="95" y="4600"/>
                      <a:pt x="95" y="4726"/>
                      <a:pt x="158" y="4852"/>
                    </a:cubicBezTo>
                    <a:cubicBezTo>
                      <a:pt x="946" y="6050"/>
                      <a:pt x="946" y="7625"/>
                      <a:pt x="158" y="8759"/>
                    </a:cubicBezTo>
                    <a:cubicBezTo>
                      <a:pt x="1" y="9011"/>
                      <a:pt x="158" y="9326"/>
                      <a:pt x="473" y="9326"/>
                    </a:cubicBezTo>
                    <a:lnTo>
                      <a:pt x="3309" y="9326"/>
                    </a:lnTo>
                    <a:cubicBezTo>
                      <a:pt x="3592" y="9326"/>
                      <a:pt x="3813" y="9011"/>
                      <a:pt x="3624" y="8759"/>
                    </a:cubicBezTo>
                    <a:cubicBezTo>
                      <a:pt x="2836" y="7593"/>
                      <a:pt x="2836" y="6018"/>
                      <a:pt x="3624" y="4852"/>
                    </a:cubicBezTo>
                    <a:cubicBezTo>
                      <a:pt x="3718" y="4726"/>
                      <a:pt x="3718" y="4600"/>
                      <a:pt x="3624" y="4474"/>
                    </a:cubicBezTo>
                    <a:cubicBezTo>
                      <a:pt x="2836" y="3277"/>
                      <a:pt x="2836" y="1765"/>
                      <a:pt x="3624" y="568"/>
                    </a:cubicBezTo>
                    <a:cubicBezTo>
                      <a:pt x="3813" y="347"/>
                      <a:pt x="3624" y="1"/>
                      <a:pt x="33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e Medium" panose="020B0603030202060203"/>
                </a:endParaRPr>
              </a:p>
            </p:txBody>
          </p:sp>
        </p:grpSp>
      </p:grpSp>
      <p:sp>
        <p:nvSpPr>
          <p:cNvPr id="44" name="Google Shape;633;p29">
            <a:extLst>
              <a:ext uri="{FF2B5EF4-FFF2-40B4-BE49-F238E27FC236}">
                <a16:creationId xmlns:a16="http://schemas.microsoft.com/office/drawing/2014/main" id="{9CA852B4-F065-4B01-BBAE-1C7DE7FD2652}"/>
              </a:ext>
            </a:extLst>
          </p:cNvPr>
          <p:cNvSpPr txBox="1"/>
          <p:nvPr/>
        </p:nvSpPr>
        <p:spPr>
          <a:xfrm>
            <a:off x="3343878" y="3899667"/>
            <a:ext cx="1545015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latin typeface="Calibre Medium" panose="020B0603030202060203"/>
                <a:ea typeface="Roboto"/>
                <a:cs typeface="Roboto"/>
                <a:sym typeface="Roboto"/>
              </a:rPr>
              <a:t>Place sub heading text here</a:t>
            </a:r>
            <a:endParaRPr dirty="0"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  <p:sp>
        <p:nvSpPr>
          <p:cNvPr id="45" name="Google Shape;633;p29">
            <a:extLst>
              <a:ext uri="{FF2B5EF4-FFF2-40B4-BE49-F238E27FC236}">
                <a16:creationId xmlns:a16="http://schemas.microsoft.com/office/drawing/2014/main" id="{A9921B0F-D38D-43C4-B82A-022F6064339D}"/>
              </a:ext>
            </a:extLst>
          </p:cNvPr>
          <p:cNvSpPr txBox="1"/>
          <p:nvPr/>
        </p:nvSpPr>
        <p:spPr>
          <a:xfrm>
            <a:off x="5036873" y="3921584"/>
            <a:ext cx="1545015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latin typeface="Calibre Medium" panose="020B0603030202060203"/>
                <a:ea typeface="Roboto"/>
                <a:cs typeface="Roboto"/>
                <a:sym typeface="Roboto"/>
              </a:rPr>
              <a:t>Place sub heading text here</a:t>
            </a:r>
            <a:endParaRPr dirty="0"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  <p:sp>
        <p:nvSpPr>
          <p:cNvPr id="46" name="Google Shape;633;p29">
            <a:extLst>
              <a:ext uri="{FF2B5EF4-FFF2-40B4-BE49-F238E27FC236}">
                <a16:creationId xmlns:a16="http://schemas.microsoft.com/office/drawing/2014/main" id="{A8EF5BA9-8489-408E-A5A1-CA8425760276}"/>
              </a:ext>
            </a:extLst>
          </p:cNvPr>
          <p:cNvSpPr txBox="1"/>
          <p:nvPr/>
        </p:nvSpPr>
        <p:spPr>
          <a:xfrm>
            <a:off x="6687354" y="3899667"/>
            <a:ext cx="1545015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latin typeface="Calibre Medium" panose="020B0603030202060203"/>
                <a:ea typeface="Roboto"/>
                <a:cs typeface="Roboto"/>
                <a:sym typeface="Roboto"/>
              </a:rPr>
              <a:t>Place sub heading text here</a:t>
            </a:r>
            <a:endParaRPr dirty="0"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  <p:sp>
        <p:nvSpPr>
          <p:cNvPr id="47" name="Google Shape;633;p29">
            <a:extLst>
              <a:ext uri="{FF2B5EF4-FFF2-40B4-BE49-F238E27FC236}">
                <a16:creationId xmlns:a16="http://schemas.microsoft.com/office/drawing/2014/main" id="{2D8C3838-54F8-40FA-B39F-769CBC35DB2E}"/>
              </a:ext>
            </a:extLst>
          </p:cNvPr>
          <p:cNvSpPr txBox="1"/>
          <p:nvPr/>
        </p:nvSpPr>
        <p:spPr>
          <a:xfrm>
            <a:off x="8363538" y="3878946"/>
            <a:ext cx="1545015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latin typeface="Calibre Medium" panose="020B0603030202060203"/>
                <a:ea typeface="Roboto"/>
                <a:cs typeface="Roboto"/>
                <a:sym typeface="Roboto"/>
              </a:rPr>
              <a:t>Place sub heading text here</a:t>
            </a:r>
            <a:endParaRPr dirty="0"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6956850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97F2D1C-C535-4B63-AB3A-B09300AD0A6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96D788-CC5A-4335-935B-432FBA52554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05E1E8-8375-4D34-A5D6-17737B8AA78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IN" dirty="0"/>
              <a:t>Title of the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21FCF3-1491-4FF5-80A6-950CDFC32EA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BAEBCE3-1D7D-4877-B3CB-45FFB6E018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0144229"/>
              </p:ext>
            </p:extLst>
          </p:nvPr>
        </p:nvGraphicFramePr>
        <p:xfrm>
          <a:off x="1651000" y="2533650"/>
          <a:ext cx="9483725" cy="3576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246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D61B7E2-D9C5-48B3-B53C-65DB47D7C6B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884471-337E-492C-B92B-882E71074E8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A7AB1-5AD5-427A-A7B3-C1B52138497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IN" dirty="0"/>
              <a:t>Title of the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7A0D13-80CF-4BC2-BAC5-F31C04E9FC3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B05996C-851E-48A6-94B0-B25C1F3A65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2649677"/>
              </p:ext>
            </p:extLst>
          </p:nvPr>
        </p:nvGraphicFramePr>
        <p:xfrm>
          <a:off x="1954530" y="2387599"/>
          <a:ext cx="9154160" cy="3891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541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4F1DA3E-8D06-473E-9B04-3B7BE9EF480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700C67-EAB4-47BA-AE49-318AB5D93EC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FEEE81-3219-41C0-BF17-D8C2991D3B1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IN" dirty="0"/>
              <a:t>Title of the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CD920F-A49F-4DF5-8C83-DFD612CC677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BAB6FBE-D4ED-4972-86A2-12D77CC475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0328189"/>
              </p:ext>
            </p:extLst>
          </p:nvPr>
        </p:nvGraphicFramePr>
        <p:xfrm>
          <a:off x="1923979" y="2377440"/>
          <a:ext cx="8975796" cy="4084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97930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A795539-F967-4B9A-AE8D-D2CEB0B86D8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56D1E8-786C-46A4-BB82-82F5A7650D4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176D97-A893-4360-B1B6-8FA16A5329F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dirty="0"/>
              <a:t>Title of the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08937A-3DE4-4E18-921F-3ED6D053BD3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760B49F-9FE9-430C-A7A7-46D1BA8C8F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7828015"/>
              </p:ext>
            </p:extLst>
          </p:nvPr>
        </p:nvGraphicFramePr>
        <p:xfrm>
          <a:off x="1178502" y="1997139"/>
          <a:ext cx="10354631" cy="4585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53215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49338F92-8173-4324-AB02-7B5C4318642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EE1564-A08D-4E59-8318-ADC3B25D87D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985E13-0948-4715-963B-BE2A39D9240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IN" dirty="0"/>
              <a:t>Title of the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BC2E7F-55E4-4448-8931-E6289D97634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CCFE1EC-7B8A-4EFD-A23A-20460EA8C2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3671878"/>
              </p:ext>
            </p:extLst>
          </p:nvPr>
        </p:nvGraphicFramePr>
        <p:xfrm>
          <a:off x="2046369" y="2094401"/>
          <a:ext cx="8327862" cy="4509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8663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47D32FD-3411-4C18-886C-23E4FD92AA8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921B3F-FBA4-4D98-905D-DFAC286EEFE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CFE631-3A8D-4770-9D82-6A6C2172F79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IN" dirty="0"/>
              <a:t>Title of the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BBD3CD-4BBE-49CE-A47F-A813CCCD114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5BC7F3D-65DB-486D-806C-5D79259BA9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441881"/>
              </p:ext>
            </p:extLst>
          </p:nvPr>
        </p:nvGraphicFramePr>
        <p:xfrm>
          <a:off x="1798320" y="2112041"/>
          <a:ext cx="8950960" cy="4412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16620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01FE3B7D-AC58-704B-845D-3D4D49B3AFEB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2"/>
          <a:srcRect l="15856" r="15856"/>
          <a:stretch/>
        </p:blipFill>
        <p:spPr>
          <a:xfrm>
            <a:off x="7961954" y="0"/>
            <a:ext cx="4249095" cy="6860230"/>
          </a:xfrm>
          <a:solidFill>
            <a:srgbClr val="39A7B7"/>
          </a:solidFill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88B012-9623-3546-9183-99EAA6EA16E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9895" y="2333806"/>
            <a:ext cx="4958359" cy="4308782"/>
          </a:xfrm>
        </p:spPr>
        <p:txBody>
          <a:bodyPr>
            <a:normAutofit/>
          </a:bodyPr>
          <a:lstStyle/>
          <a:p>
            <a:r>
              <a:rPr lang="en-US" dirty="0"/>
              <a:t>Transparency in governance leads to greater responsibility towards people and a sense of accountability, which in turn bring changes in work culture and impact of (government) schemes.”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lnSpc>
                <a:spcPct val="110000"/>
              </a:lnSpc>
            </a:pPr>
            <a:r>
              <a:rPr lang="en-US" sz="1800" dirty="0"/>
              <a:t>-Hon'ble Prime Minister of India, 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Shri Narendra Modi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303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10">
            <a:extLst>
              <a:ext uri="{FF2B5EF4-FFF2-40B4-BE49-F238E27FC236}">
                <a16:creationId xmlns:a16="http://schemas.microsoft.com/office/drawing/2014/main" id="{DE92AC37-5565-4962-B228-7C91B4A4949E}"/>
              </a:ext>
            </a:extLst>
          </p:cNvPr>
          <p:cNvSpPr/>
          <p:nvPr/>
        </p:nvSpPr>
        <p:spPr>
          <a:xfrm>
            <a:off x="415924" y="1336314"/>
            <a:ext cx="7245351" cy="5207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4000"/>
              </a:lnSpc>
            </a:pPr>
            <a:r>
              <a:rPr lang="en-US" sz="3400" b="1" dirty="0">
                <a:solidFill>
                  <a:schemeClr val="bg1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Table of Contents</a:t>
            </a:r>
            <a:endParaRPr lang="en-US" sz="3400" b="1" dirty="0">
              <a:solidFill>
                <a:schemeClr val="bg1"/>
              </a:solidFill>
            </a:endParaRPr>
          </a:p>
        </p:txBody>
      </p:sp>
      <p:sp>
        <p:nvSpPr>
          <p:cNvPr id="15" name="Object11">
            <a:extLst>
              <a:ext uri="{FF2B5EF4-FFF2-40B4-BE49-F238E27FC236}">
                <a16:creationId xmlns:a16="http://schemas.microsoft.com/office/drawing/2014/main" id="{6D178F42-4129-4CE2-9E21-8E1A66C55446}"/>
              </a:ext>
            </a:extLst>
          </p:cNvPr>
          <p:cNvSpPr/>
          <p:nvPr/>
        </p:nvSpPr>
        <p:spPr>
          <a:xfrm>
            <a:off x="501650" y="2184041"/>
            <a:ext cx="3536950" cy="3432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chemeClr val="bg1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1. Introduction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6" name="Object12">
            <a:extLst>
              <a:ext uri="{FF2B5EF4-FFF2-40B4-BE49-F238E27FC236}">
                <a16:creationId xmlns:a16="http://schemas.microsoft.com/office/drawing/2014/main" id="{ED1E39A1-777B-479F-9CF8-A235E53B031A}"/>
              </a:ext>
            </a:extLst>
          </p:cNvPr>
          <p:cNvSpPr/>
          <p:nvPr/>
        </p:nvSpPr>
        <p:spPr>
          <a:xfrm>
            <a:off x="4584700" y="2171340"/>
            <a:ext cx="3721099" cy="3559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chemeClr val="bg1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4. Timelines/ Milestones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7" name="Object13">
            <a:extLst>
              <a:ext uri="{FF2B5EF4-FFF2-40B4-BE49-F238E27FC236}">
                <a16:creationId xmlns:a16="http://schemas.microsoft.com/office/drawing/2014/main" id="{2F57190F-02CE-4EF3-81B7-96DAC5CFEFEB}"/>
              </a:ext>
            </a:extLst>
          </p:cNvPr>
          <p:cNvSpPr/>
          <p:nvPr/>
        </p:nvSpPr>
        <p:spPr>
          <a:xfrm>
            <a:off x="501650" y="3670300"/>
            <a:ext cx="3536950" cy="301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chemeClr val="bg1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2. Overview of Ministry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8" name="Object14">
            <a:extLst>
              <a:ext uri="{FF2B5EF4-FFF2-40B4-BE49-F238E27FC236}">
                <a16:creationId xmlns:a16="http://schemas.microsoft.com/office/drawing/2014/main" id="{4694FEDE-A1A1-4B31-8E53-A7EBE71C482F}"/>
              </a:ext>
            </a:extLst>
          </p:cNvPr>
          <p:cNvSpPr/>
          <p:nvPr/>
        </p:nvSpPr>
        <p:spPr>
          <a:xfrm>
            <a:off x="4584700" y="3552465"/>
            <a:ext cx="3368674" cy="508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chemeClr val="bg1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5. Fund Utilization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9" name="Object15">
            <a:extLst>
              <a:ext uri="{FF2B5EF4-FFF2-40B4-BE49-F238E27FC236}">
                <a16:creationId xmlns:a16="http://schemas.microsoft.com/office/drawing/2014/main" id="{F0FE43D2-1436-4516-84EA-FFEE13B6737D}"/>
              </a:ext>
            </a:extLst>
          </p:cNvPr>
          <p:cNvSpPr/>
          <p:nvPr/>
        </p:nvSpPr>
        <p:spPr>
          <a:xfrm>
            <a:off x="501650" y="5094287"/>
            <a:ext cx="3343275" cy="301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chemeClr val="bg1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3. Activity Status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0" name="Object16">
            <a:extLst>
              <a:ext uri="{FF2B5EF4-FFF2-40B4-BE49-F238E27FC236}">
                <a16:creationId xmlns:a16="http://schemas.microsoft.com/office/drawing/2014/main" id="{ED350562-502A-493B-8AF6-6DC65365127A}"/>
              </a:ext>
            </a:extLst>
          </p:cNvPr>
          <p:cNvSpPr/>
          <p:nvPr/>
        </p:nvSpPr>
        <p:spPr>
          <a:xfrm>
            <a:off x="4584700" y="5048250"/>
            <a:ext cx="3368674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chemeClr val="bg1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6. Way Forward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1" name="Object17">
            <a:extLst>
              <a:ext uri="{FF2B5EF4-FFF2-40B4-BE49-F238E27FC236}">
                <a16:creationId xmlns:a16="http://schemas.microsoft.com/office/drawing/2014/main" id="{FEE42E8E-B3B9-4FBE-A2BB-E89EBBD68F0D}"/>
              </a:ext>
            </a:extLst>
          </p:cNvPr>
          <p:cNvSpPr/>
          <p:nvPr/>
        </p:nvSpPr>
        <p:spPr>
          <a:xfrm>
            <a:off x="774700" y="2571751"/>
            <a:ext cx="353695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chemeClr val="bg1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22" name="Object18">
            <a:extLst>
              <a:ext uri="{FF2B5EF4-FFF2-40B4-BE49-F238E27FC236}">
                <a16:creationId xmlns:a16="http://schemas.microsoft.com/office/drawing/2014/main" id="{55280DF5-29CB-4C2E-A4C9-6B705C57668C}"/>
              </a:ext>
            </a:extLst>
          </p:cNvPr>
          <p:cNvSpPr/>
          <p:nvPr/>
        </p:nvSpPr>
        <p:spPr>
          <a:xfrm>
            <a:off x="4908549" y="2571751"/>
            <a:ext cx="3721097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chemeClr val="bg1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23" name="Object19">
            <a:extLst>
              <a:ext uri="{FF2B5EF4-FFF2-40B4-BE49-F238E27FC236}">
                <a16:creationId xmlns:a16="http://schemas.microsoft.com/office/drawing/2014/main" id="{A271F363-1318-4A9C-A6FF-BF39F36F1F51}"/>
              </a:ext>
            </a:extLst>
          </p:cNvPr>
          <p:cNvSpPr/>
          <p:nvPr/>
        </p:nvSpPr>
        <p:spPr>
          <a:xfrm>
            <a:off x="774700" y="4060825"/>
            <a:ext cx="3536950" cy="527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chemeClr val="bg1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24" name="Object20">
            <a:extLst>
              <a:ext uri="{FF2B5EF4-FFF2-40B4-BE49-F238E27FC236}">
                <a16:creationId xmlns:a16="http://schemas.microsoft.com/office/drawing/2014/main" id="{131A9EDB-3004-4A9D-ABC7-A7F589157B43}"/>
              </a:ext>
            </a:extLst>
          </p:cNvPr>
          <p:cNvSpPr/>
          <p:nvPr/>
        </p:nvSpPr>
        <p:spPr>
          <a:xfrm>
            <a:off x="4864099" y="4060825"/>
            <a:ext cx="3765547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chemeClr val="bg1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25" name="Object21">
            <a:extLst>
              <a:ext uri="{FF2B5EF4-FFF2-40B4-BE49-F238E27FC236}">
                <a16:creationId xmlns:a16="http://schemas.microsoft.com/office/drawing/2014/main" id="{9A30BABB-C673-4E2B-BD87-AAB48F58137E}"/>
              </a:ext>
            </a:extLst>
          </p:cNvPr>
          <p:cNvSpPr/>
          <p:nvPr/>
        </p:nvSpPr>
        <p:spPr>
          <a:xfrm>
            <a:off x="774699" y="5483225"/>
            <a:ext cx="3463926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chemeClr val="bg1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26" name="Object22">
            <a:extLst>
              <a:ext uri="{FF2B5EF4-FFF2-40B4-BE49-F238E27FC236}">
                <a16:creationId xmlns:a16="http://schemas.microsoft.com/office/drawing/2014/main" id="{957817C7-0424-4475-8D0D-240F04C95629}"/>
              </a:ext>
            </a:extLst>
          </p:cNvPr>
          <p:cNvSpPr/>
          <p:nvPr/>
        </p:nvSpPr>
        <p:spPr>
          <a:xfrm>
            <a:off x="4908548" y="5495925"/>
            <a:ext cx="3721099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chemeClr val="bg1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dirty="0">
              <a:solidFill>
                <a:schemeClr val="bg1"/>
              </a:solidFill>
              <a:latin typeface="Calibre Medium" panose="020B0603030202060203"/>
            </a:endParaRPr>
          </a:p>
        </p:txBody>
      </p:sp>
    </p:spTree>
    <p:extLst>
      <p:ext uri="{BB962C8B-B14F-4D97-AF65-F5344CB8AC3E}">
        <p14:creationId xmlns:p14="http://schemas.microsoft.com/office/powerpoint/2010/main" val="24165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3E781FA-7698-4F49-9B08-01A22E4065F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371523" y="187979"/>
            <a:ext cx="484627" cy="481745"/>
          </a:xfrm>
        </p:spPr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21CE62-CDF3-4945-83DF-701AD1A4CB6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59912" y="197026"/>
            <a:ext cx="484627" cy="481745"/>
          </a:xfrm>
        </p:spPr>
      </p:sp>
      <p:sp>
        <p:nvSpPr>
          <p:cNvPr id="6" name="Object10">
            <a:extLst>
              <a:ext uri="{FF2B5EF4-FFF2-40B4-BE49-F238E27FC236}">
                <a16:creationId xmlns:a16="http://schemas.microsoft.com/office/drawing/2014/main" id="{FD365E83-9BB4-467D-9CA6-0305FF677D03}"/>
              </a:ext>
            </a:extLst>
          </p:cNvPr>
          <p:cNvSpPr/>
          <p:nvPr/>
        </p:nvSpPr>
        <p:spPr>
          <a:xfrm>
            <a:off x="1000124" y="1161056"/>
            <a:ext cx="7245351" cy="5207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4000"/>
              </a:lnSpc>
            </a:pPr>
            <a:r>
              <a:rPr lang="en-US" sz="3400" b="1" dirty="0">
                <a:solidFill>
                  <a:schemeClr val="bg1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Table of Contents</a:t>
            </a:r>
            <a:endParaRPr lang="en-US" sz="3400" b="1" dirty="0">
              <a:solidFill>
                <a:schemeClr val="bg1"/>
              </a:solidFill>
            </a:endParaRPr>
          </a:p>
        </p:txBody>
      </p:sp>
      <p:sp>
        <p:nvSpPr>
          <p:cNvPr id="7" name="Object11">
            <a:extLst>
              <a:ext uri="{FF2B5EF4-FFF2-40B4-BE49-F238E27FC236}">
                <a16:creationId xmlns:a16="http://schemas.microsoft.com/office/drawing/2014/main" id="{F4AC9C90-1D06-4A1C-936A-08AB00DB70AF}"/>
              </a:ext>
            </a:extLst>
          </p:cNvPr>
          <p:cNvSpPr/>
          <p:nvPr/>
        </p:nvSpPr>
        <p:spPr>
          <a:xfrm>
            <a:off x="1085849" y="2352317"/>
            <a:ext cx="4807133" cy="3877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chemeClr val="bg1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1. Introduction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Object13">
            <a:extLst>
              <a:ext uri="{FF2B5EF4-FFF2-40B4-BE49-F238E27FC236}">
                <a16:creationId xmlns:a16="http://schemas.microsoft.com/office/drawing/2014/main" id="{4F9840E9-45C3-4A61-A93E-79C5787F5BF3}"/>
              </a:ext>
            </a:extLst>
          </p:cNvPr>
          <p:cNvSpPr/>
          <p:nvPr/>
        </p:nvSpPr>
        <p:spPr>
          <a:xfrm>
            <a:off x="1085849" y="3838576"/>
            <a:ext cx="4716071" cy="390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chemeClr val="bg1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2. Overview of Ministry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Object14">
            <a:extLst>
              <a:ext uri="{FF2B5EF4-FFF2-40B4-BE49-F238E27FC236}">
                <a16:creationId xmlns:a16="http://schemas.microsoft.com/office/drawing/2014/main" id="{D114B8C7-0703-4B9B-9735-93FCECF41C32}"/>
              </a:ext>
            </a:extLst>
          </p:cNvPr>
          <p:cNvSpPr/>
          <p:nvPr/>
        </p:nvSpPr>
        <p:spPr>
          <a:xfrm>
            <a:off x="6062344" y="3720741"/>
            <a:ext cx="4951731" cy="5270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chemeClr val="bg1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5. Fund Utilization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Object15">
            <a:extLst>
              <a:ext uri="{FF2B5EF4-FFF2-40B4-BE49-F238E27FC236}">
                <a16:creationId xmlns:a16="http://schemas.microsoft.com/office/drawing/2014/main" id="{B831B3E8-5683-47EF-A62E-E7B1A5B78B3E}"/>
              </a:ext>
            </a:extLst>
          </p:cNvPr>
          <p:cNvSpPr/>
          <p:nvPr/>
        </p:nvSpPr>
        <p:spPr>
          <a:xfrm>
            <a:off x="1085849" y="5262563"/>
            <a:ext cx="4716069" cy="4016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chemeClr val="bg1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3. Activity Status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Object16">
            <a:extLst>
              <a:ext uri="{FF2B5EF4-FFF2-40B4-BE49-F238E27FC236}">
                <a16:creationId xmlns:a16="http://schemas.microsoft.com/office/drawing/2014/main" id="{E477B6E6-C4A8-41DF-8A9B-151F497770F1}"/>
              </a:ext>
            </a:extLst>
          </p:cNvPr>
          <p:cNvSpPr/>
          <p:nvPr/>
        </p:nvSpPr>
        <p:spPr>
          <a:xfrm>
            <a:off x="6062345" y="5216526"/>
            <a:ext cx="5198302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chemeClr val="bg1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6. Way Forward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Object17">
            <a:extLst>
              <a:ext uri="{FF2B5EF4-FFF2-40B4-BE49-F238E27FC236}">
                <a16:creationId xmlns:a16="http://schemas.microsoft.com/office/drawing/2014/main" id="{B4C52878-A8C8-4C29-BFA8-BB3A8531127B}"/>
              </a:ext>
            </a:extLst>
          </p:cNvPr>
          <p:cNvSpPr/>
          <p:nvPr/>
        </p:nvSpPr>
        <p:spPr>
          <a:xfrm>
            <a:off x="1358899" y="2780667"/>
            <a:ext cx="4491357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chemeClr val="bg1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13" name="Object18">
            <a:extLst>
              <a:ext uri="{FF2B5EF4-FFF2-40B4-BE49-F238E27FC236}">
                <a16:creationId xmlns:a16="http://schemas.microsoft.com/office/drawing/2014/main" id="{53BAD632-2CFF-4064-ABCC-641C47003D57}"/>
              </a:ext>
            </a:extLst>
          </p:cNvPr>
          <p:cNvSpPr/>
          <p:nvPr/>
        </p:nvSpPr>
        <p:spPr>
          <a:xfrm>
            <a:off x="6386194" y="2780667"/>
            <a:ext cx="4951731" cy="508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chemeClr val="bg1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14" name="Object19">
            <a:extLst>
              <a:ext uri="{FF2B5EF4-FFF2-40B4-BE49-F238E27FC236}">
                <a16:creationId xmlns:a16="http://schemas.microsoft.com/office/drawing/2014/main" id="{1F105ABC-9F00-4EB2-9E28-8CC58C0F9147}"/>
              </a:ext>
            </a:extLst>
          </p:cNvPr>
          <p:cNvSpPr/>
          <p:nvPr/>
        </p:nvSpPr>
        <p:spPr>
          <a:xfrm>
            <a:off x="1358899" y="4269741"/>
            <a:ext cx="4491357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chemeClr val="bg1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15" name="Object20">
            <a:extLst>
              <a:ext uri="{FF2B5EF4-FFF2-40B4-BE49-F238E27FC236}">
                <a16:creationId xmlns:a16="http://schemas.microsoft.com/office/drawing/2014/main" id="{2B10B7EE-3038-4212-816C-F5DDC715938C}"/>
              </a:ext>
            </a:extLst>
          </p:cNvPr>
          <p:cNvSpPr/>
          <p:nvPr/>
        </p:nvSpPr>
        <p:spPr>
          <a:xfrm>
            <a:off x="6341744" y="4269741"/>
            <a:ext cx="4951731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chemeClr val="bg1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16" name="Object21">
            <a:extLst>
              <a:ext uri="{FF2B5EF4-FFF2-40B4-BE49-F238E27FC236}">
                <a16:creationId xmlns:a16="http://schemas.microsoft.com/office/drawing/2014/main" id="{2E0523C3-53E2-462F-B1A5-5A84309146F2}"/>
              </a:ext>
            </a:extLst>
          </p:cNvPr>
          <p:cNvSpPr/>
          <p:nvPr/>
        </p:nvSpPr>
        <p:spPr>
          <a:xfrm>
            <a:off x="1358898" y="5712461"/>
            <a:ext cx="4491357" cy="63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chemeClr val="bg1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17" name="Object22">
            <a:extLst>
              <a:ext uri="{FF2B5EF4-FFF2-40B4-BE49-F238E27FC236}">
                <a16:creationId xmlns:a16="http://schemas.microsoft.com/office/drawing/2014/main" id="{5200EA8B-7C24-44D0-B995-0BD364D7A4C7}"/>
              </a:ext>
            </a:extLst>
          </p:cNvPr>
          <p:cNvSpPr/>
          <p:nvPr/>
        </p:nvSpPr>
        <p:spPr>
          <a:xfrm>
            <a:off x="6386193" y="5664201"/>
            <a:ext cx="4627881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chemeClr val="bg1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18" name="Object12">
            <a:extLst>
              <a:ext uri="{FF2B5EF4-FFF2-40B4-BE49-F238E27FC236}">
                <a16:creationId xmlns:a16="http://schemas.microsoft.com/office/drawing/2014/main" id="{B6DAD2CC-AF23-44E7-A3F0-A4398F32C914}"/>
              </a:ext>
            </a:extLst>
          </p:cNvPr>
          <p:cNvSpPr/>
          <p:nvPr/>
        </p:nvSpPr>
        <p:spPr>
          <a:xfrm>
            <a:off x="6025832" y="2355670"/>
            <a:ext cx="5234815" cy="339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chemeClr val="bg1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4. Timelines/ Milestones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443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3766730-5291-490C-B01C-F54E0A38B67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97D81AD-5DC9-4E34-B6F9-82DC311E751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F86B583-6742-4FD9-922C-F321BF83066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pic>
        <p:nvPicPr>
          <p:cNvPr id="7" name="Object 7" descr="preencoded.png">
            <a:extLst>
              <a:ext uri="{FF2B5EF4-FFF2-40B4-BE49-F238E27FC236}">
                <a16:creationId xmlns:a16="http://schemas.microsoft.com/office/drawing/2014/main" id="{BFEE4CE5-3A78-41F0-9416-CD0EA48D24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55687" y="2241550"/>
            <a:ext cx="431800" cy="431800"/>
          </a:xfrm>
          <a:prstGeom prst="rect">
            <a:avLst/>
          </a:prstGeom>
        </p:spPr>
      </p:pic>
      <p:pic>
        <p:nvPicPr>
          <p:cNvPr id="8" name="Object 8" descr="preencoded.png">
            <a:extLst>
              <a:ext uri="{FF2B5EF4-FFF2-40B4-BE49-F238E27FC236}">
                <a16:creationId xmlns:a16="http://schemas.microsoft.com/office/drawing/2014/main" id="{74E1430A-7F5D-45B9-9BDE-785A1D77F5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55687" y="2946399"/>
            <a:ext cx="444500" cy="444500"/>
          </a:xfrm>
          <a:prstGeom prst="rect">
            <a:avLst/>
          </a:prstGeom>
        </p:spPr>
      </p:pic>
      <p:pic>
        <p:nvPicPr>
          <p:cNvPr id="9" name="Object 9" descr="preencoded.png">
            <a:extLst>
              <a:ext uri="{FF2B5EF4-FFF2-40B4-BE49-F238E27FC236}">
                <a16:creationId xmlns:a16="http://schemas.microsoft.com/office/drawing/2014/main" id="{DA712BCC-2D1B-411D-80E6-A02768A756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55687" y="5873750"/>
            <a:ext cx="444500" cy="444500"/>
          </a:xfrm>
          <a:prstGeom prst="rect">
            <a:avLst/>
          </a:prstGeom>
        </p:spPr>
      </p:pic>
      <p:pic>
        <p:nvPicPr>
          <p:cNvPr id="10" name="Object 10" descr="preencoded.png">
            <a:extLst>
              <a:ext uri="{FF2B5EF4-FFF2-40B4-BE49-F238E27FC236}">
                <a16:creationId xmlns:a16="http://schemas.microsoft.com/office/drawing/2014/main" id="{00462EED-01BE-4549-8ADF-D07F36170E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055687" y="3682999"/>
            <a:ext cx="444500" cy="431800"/>
          </a:xfrm>
          <a:prstGeom prst="rect">
            <a:avLst/>
          </a:prstGeom>
        </p:spPr>
      </p:pic>
      <p:pic>
        <p:nvPicPr>
          <p:cNvPr id="11" name="Object 11" descr="preencoded.png">
            <a:extLst>
              <a:ext uri="{FF2B5EF4-FFF2-40B4-BE49-F238E27FC236}">
                <a16:creationId xmlns:a16="http://schemas.microsoft.com/office/drawing/2014/main" id="{BFEDBE36-FE4C-4F3B-B3F5-9376B45D704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055687" y="4406899"/>
            <a:ext cx="444500" cy="444500"/>
          </a:xfrm>
          <a:prstGeom prst="rect">
            <a:avLst/>
          </a:prstGeom>
        </p:spPr>
      </p:pic>
      <p:pic>
        <p:nvPicPr>
          <p:cNvPr id="12" name="Object 12" descr="preencoded.png">
            <a:extLst>
              <a:ext uri="{FF2B5EF4-FFF2-40B4-BE49-F238E27FC236}">
                <a16:creationId xmlns:a16="http://schemas.microsoft.com/office/drawing/2014/main" id="{AD97E1CF-6C76-4F51-9F97-5FF465F0398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1055687" y="5143499"/>
            <a:ext cx="444500" cy="431800"/>
          </a:xfrm>
          <a:prstGeom prst="rect">
            <a:avLst/>
          </a:prstGeom>
        </p:spPr>
      </p:pic>
      <p:sp>
        <p:nvSpPr>
          <p:cNvPr id="13" name="Object17">
            <a:extLst>
              <a:ext uri="{FF2B5EF4-FFF2-40B4-BE49-F238E27FC236}">
                <a16:creationId xmlns:a16="http://schemas.microsoft.com/office/drawing/2014/main" id="{E2310BD2-89B9-4270-B342-3053A64DD47C}"/>
              </a:ext>
            </a:extLst>
          </p:cNvPr>
          <p:cNvSpPr/>
          <p:nvPr/>
        </p:nvSpPr>
        <p:spPr>
          <a:xfrm>
            <a:off x="1735133" y="4419599"/>
            <a:ext cx="4418011" cy="4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chemeClr val="bg1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Timelines/ Milestones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Object18">
            <a:extLst>
              <a:ext uri="{FF2B5EF4-FFF2-40B4-BE49-F238E27FC236}">
                <a16:creationId xmlns:a16="http://schemas.microsoft.com/office/drawing/2014/main" id="{675450CC-599C-4902-9ABE-829E81A9313D}"/>
              </a:ext>
            </a:extLst>
          </p:cNvPr>
          <p:cNvSpPr/>
          <p:nvPr/>
        </p:nvSpPr>
        <p:spPr>
          <a:xfrm>
            <a:off x="1735132" y="2946400"/>
            <a:ext cx="4418012" cy="444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chemeClr val="bg1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Overview of Ministry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5" name="Object19">
            <a:extLst>
              <a:ext uri="{FF2B5EF4-FFF2-40B4-BE49-F238E27FC236}">
                <a16:creationId xmlns:a16="http://schemas.microsoft.com/office/drawing/2014/main" id="{030D7BFE-E039-4576-BA05-EAB6F9E7E2D3}"/>
              </a:ext>
            </a:extLst>
          </p:cNvPr>
          <p:cNvSpPr/>
          <p:nvPr/>
        </p:nvSpPr>
        <p:spPr>
          <a:xfrm>
            <a:off x="1735132" y="2273300"/>
            <a:ext cx="4418013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chemeClr val="bg1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Introduction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6" name="Object20">
            <a:extLst>
              <a:ext uri="{FF2B5EF4-FFF2-40B4-BE49-F238E27FC236}">
                <a16:creationId xmlns:a16="http://schemas.microsoft.com/office/drawing/2014/main" id="{E5515603-2BE3-45EE-B979-97DB385CD85D}"/>
              </a:ext>
            </a:extLst>
          </p:cNvPr>
          <p:cNvSpPr/>
          <p:nvPr/>
        </p:nvSpPr>
        <p:spPr>
          <a:xfrm>
            <a:off x="1735134" y="5191125"/>
            <a:ext cx="4418011" cy="3841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chemeClr val="bg1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Fund Utilization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7" name="Object21">
            <a:extLst>
              <a:ext uri="{FF2B5EF4-FFF2-40B4-BE49-F238E27FC236}">
                <a16:creationId xmlns:a16="http://schemas.microsoft.com/office/drawing/2014/main" id="{2A5DBBF6-9D19-4176-B39A-7DD9699A5114}"/>
              </a:ext>
            </a:extLst>
          </p:cNvPr>
          <p:cNvSpPr/>
          <p:nvPr/>
        </p:nvSpPr>
        <p:spPr>
          <a:xfrm>
            <a:off x="1735132" y="3689349"/>
            <a:ext cx="4418012" cy="4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chemeClr val="bg1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Activity Status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8" name="Object22">
            <a:extLst>
              <a:ext uri="{FF2B5EF4-FFF2-40B4-BE49-F238E27FC236}">
                <a16:creationId xmlns:a16="http://schemas.microsoft.com/office/drawing/2014/main" id="{458B7F9B-07B1-4BBE-A369-AB4BA6CE6CB8}"/>
              </a:ext>
            </a:extLst>
          </p:cNvPr>
          <p:cNvSpPr/>
          <p:nvPr/>
        </p:nvSpPr>
        <p:spPr>
          <a:xfrm>
            <a:off x="1735134" y="5888498"/>
            <a:ext cx="4418011" cy="3841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chemeClr val="bg1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Way Forward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9" name="Object10">
            <a:extLst>
              <a:ext uri="{FF2B5EF4-FFF2-40B4-BE49-F238E27FC236}">
                <a16:creationId xmlns:a16="http://schemas.microsoft.com/office/drawing/2014/main" id="{CEA7B1EC-26A7-47C8-8B19-D14320EB0225}"/>
              </a:ext>
            </a:extLst>
          </p:cNvPr>
          <p:cNvSpPr/>
          <p:nvPr/>
        </p:nvSpPr>
        <p:spPr>
          <a:xfrm>
            <a:off x="1101724" y="1218839"/>
            <a:ext cx="7245351" cy="5782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4000"/>
              </a:lnSpc>
            </a:pPr>
            <a:r>
              <a:rPr lang="en-US" sz="3400" b="1" dirty="0">
                <a:solidFill>
                  <a:schemeClr val="bg1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Table of Contents</a:t>
            </a:r>
            <a:endParaRPr lang="en-US" sz="3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052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9FEBABC0-4E22-654E-AC49-C3019A6B90F5}"/>
              </a:ext>
            </a:extLst>
          </p:cNvPr>
          <p:cNvGrpSpPr/>
          <p:nvPr/>
        </p:nvGrpSpPr>
        <p:grpSpPr>
          <a:xfrm>
            <a:off x="2285899" y="2812221"/>
            <a:ext cx="1143000" cy="1123950"/>
            <a:chOff x="1536699" y="3219450"/>
            <a:chExt cx="1143000" cy="1123950"/>
          </a:xfrm>
        </p:grpSpPr>
        <p:pic>
          <p:nvPicPr>
            <p:cNvPr id="29" name="Object 7" descr="Object 7">
              <a:extLst>
                <a:ext uri="{FF2B5EF4-FFF2-40B4-BE49-F238E27FC236}">
                  <a16:creationId xmlns:a16="http://schemas.microsoft.com/office/drawing/2014/main" id="{0E4E113D-4495-AC40-95C4-AD45F9E8A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36699" y="3219450"/>
              <a:ext cx="1143000" cy="112395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2" name="Object 10" descr="Object 10">
              <a:extLst>
                <a:ext uri="{FF2B5EF4-FFF2-40B4-BE49-F238E27FC236}">
                  <a16:creationId xmlns:a16="http://schemas.microsoft.com/office/drawing/2014/main" id="{ADA0E066-661F-4F4F-8CE8-2B7C3D65A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03399" y="3486150"/>
              <a:ext cx="609600" cy="590550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FF889F2-E2DF-5C4F-9088-A8FE45A24E22}"/>
              </a:ext>
            </a:extLst>
          </p:cNvPr>
          <p:cNvGrpSpPr/>
          <p:nvPr/>
        </p:nvGrpSpPr>
        <p:grpSpPr>
          <a:xfrm>
            <a:off x="5426649" y="2787550"/>
            <a:ext cx="1143000" cy="1123950"/>
            <a:chOff x="5651499" y="3162300"/>
            <a:chExt cx="1143000" cy="1123950"/>
          </a:xfrm>
        </p:grpSpPr>
        <p:pic>
          <p:nvPicPr>
            <p:cNvPr id="30" name="Object 8" descr="Object 8">
              <a:extLst>
                <a:ext uri="{FF2B5EF4-FFF2-40B4-BE49-F238E27FC236}">
                  <a16:creationId xmlns:a16="http://schemas.microsoft.com/office/drawing/2014/main" id="{5B23F813-D43A-874A-92C0-0A5887002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1499" y="3162300"/>
              <a:ext cx="1143000" cy="112395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3" name="Object 11" descr="Object 11">
              <a:extLst>
                <a:ext uri="{FF2B5EF4-FFF2-40B4-BE49-F238E27FC236}">
                  <a16:creationId xmlns:a16="http://schemas.microsoft.com/office/drawing/2014/main" id="{D6041D43-326E-3348-B71E-E096F12388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18199" y="3429000"/>
              <a:ext cx="609600" cy="609600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4F2AFB1-81BD-C64A-B627-A9C94EE2027C}"/>
              </a:ext>
            </a:extLst>
          </p:cNvPr>
          <p:cNvGrpSpPr/>
          <p:nvPr/>
        </p:nvGrpSpPr>
        <p:grpSpPr>
          <a:xfrm>
            <a:off x="8567399" y="2768500"/>
            <a:ext cx="1123950" cy="1143000"/>
            <a:chOff x="9728199" y="3162300"/>
            <a:chExt cx="1123950" cy="1143000"/>
          </a:xfrm>
        </p:grpSpPr>
        <p:pic>
          <p:nvPicPr>
            <p:cNvPr id="31" name="Object 9" descr="Object 9">
              <a:extLst>
                <a:ext uri="{FF2B5EF4-FFF2-40B4-BE49-F238E27FC236}">
                  <a16:creationId xmlns:a16="http://schemas.microsoft.com/office/drawing/2014/main" id="{18DE15DD-A19A-F446-BA67-DF13C40EB4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28199" y="3162300"/>
              <a:ext cx="1123950" cy="114300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4" name="Object 12" descr="Object 12">
              <a:extLst>
                <a:ext uri="{FF2B5EF4-FFF2-40B4-BE49-F238E27FC236}">
                  <a16:creationId xmlns:a16="http://schemas.microsoft.com/office/drawing/2014/main" id="{AFAB2A73-1B0A-4844-B1B3-2E2DD8A8DD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75849" y="3429000"/>
              <a:ext cx="590550" cy="609600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39" name="Object17">
            <a:extLst>
              <a:ext uri="{FF2B5EF4-FFF2-40B4-BE49-F238E27FC236}">
                <a16:creationId xmlns:a16="http://schemas.microsoft.com/office/drawing/2014/main" id="{B317EED6-9C4E-407A-87E3-2AD062865DF2}"/>
              </a:ext>
            </a:extLst>
          </p:cNvPr>
          <p:cNvSpPr/>
          <p:nvPr/>
        </p:nvSpPr>
        <p:spPr>
          <a:xfrm>
            <a:off x="1841500" y="4057650"/>
            <a:ext cx="2197100" cy="666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chemeClr val="bg1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 </a:t>
            </a:r>
          </a:p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chemeClr val="bg1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One</a:t>
            </a:r>
            <a:endParaRPr lang="en-US" sz="2400" b="1" dirty="0">
              <a:solidFill>
                <a:schemeClr val="bg1"/>
              </a:solidFill>
              <a:latin typeface="Calibre Medium" panose="020B0603030202060203" pitchFamily="34" charset="77"/>
            </a:endParaRPr>
          </a:p>
        </p:txBody>
      </p:sp>
      <p:sp>
        <p:nvSpPr>
          <p:cNvPr id="40" name="Object20">
            <a:extLst>
              <a:ext uri="{FF2B5EF4-FFF2-40B4-BE49-F238E27FC236}">
                <a16:creationId xmlns:a16="http://schemas.microsoft.com/office/drawing/2014/main" id="{D4BE9356-AACE-4FD3-B789-17FFDA65BA83}"/>
              </a:ext>
            </a:extLst>
          </p:cNvPr>
          <p:cNvSpPr/>
          <p:nvPr/>
        </p:nvSpPr>
        <p:spPr>
          <a:xfrm>
            <a:off x="1828800" y="4889500"/>
            <a:ext cx="25146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000"/>
              </a:lnSpc>
            </a:pPr>
            <a:r>
              <a:rPr lang="en-US" dirty="0">
                <a:solidFill>
                  <a:schemeClr val="bg1"/>
                </a:solidFill>
                <a:latin typeface="Calibre Medium" panose="020B0603030202060203"/>
                <a:ea typeface="HK Grotesk Regular" pitchFamily="34" charset="-122"/>
              </a:rPr>
              <a:t>Place sub-heading here.</a:t>
            </a:r>
            <a:endParaRPr lang="en-US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41" name="Object17">
            <a:extLst>
              <a:ext uri="{FF2B5EF4-FFF2-40B4-BE49-F238E27FC236}">
                <a16:creationId xmlns:a16="http://schemas.microsoft.com/office/drawing/2014/main" id="{A3DAE7CE-1FA6-4C73-AF87-B8B80D5761FE}"/>
              </a:ext>
            </a:extLst>
          </p:cNvPr>
          <p:cNvSpPr/>
          <p:nvPr/>
        </p:nvSpPr>
        <p:spPr>
          <a:xfrm>
            <a:off x="4978400" y="4057650"/>
            <a:ext cx="2197100" cy="666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chemeClr val="bg1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 </a:t>
            </a:r>
          </a:p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chemeClr val="bg1"/>
                </a:solidFill>
                <a:latin typeface="Calibre Medium" panose="020B0603030202060203" pitchFamily="34" charset="77"/>
                <a:ea typeface="HK Grotesk SemiBold Italic" pitchFamily="34" charset="-122"/>
              </a:rPr>
              <a:t>Two</a:t>
            </a:r>
            <a:endParaRPr lang="en-US" sz="2400" b="1" dirty="0">
              <a:solidFill>
                <a:schemeClr val="bg1"/>
              </a:solidFill>
              <a:latin typeface="Calibre Medium" panose="020B0603030202060203" pitchFamily="34" charset="77"/>
            </a:endParaRPr>
          </a:p>
        </p:txBody>
      </p:sp>
      <p:sp>
        <p:nvSpPr>
          <p:cNvPr id="42" name="Object20">
            <a:extLst>
              <a:ext uri="{FF2B5EF4-FFF2-40B4-BE49-F238E27FC236}">
                <a16:creationId xmlns:a16="http://schemas.microsoft.com/office/drawing/2014/main" id="{4101E448-511F-432D-8598-7F4D07C2B5F8}"/>
              </a:ext>
            </a:extLst>
          </p:cNvPr>
          <p:cNvSpPr/>
          <p:nvPr/>
        </p:nvSpPr>
        <p:spPr>
          <a:xfrm>
            <a:off x="4965699" y="4889500"/>
            <a:ext cx="2514599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000"/>
              </a:lnSpc>
            </a:pPr>
            <a:r>
              <a:rPr lang="en-US" dirty="0">
                <a:solidFill>
                  <a:schemeClr val="bg1"/>
                </a:solidFill>
                <a:latin typeface="Calibre Medium" panose="020B0603030202060203"/>
                <a:ea typeface="HK Grotesk Regular" pitchFamily="34" charset="-122"/>
              </a:rPr>
              <a:t>Place sub-heading here.</a:t>
            </a:r>
            <a:endParaRPr lang="en-US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45" name="Object17">
            <a:extLst>
              <a:ext uri="{FF2B5EF4-FFF2-40B4-BE49-F238E27FC236}">
                <a16:creationId xmlns:a16="http://schemas.microsoft.com/office/drawing/2014/main" id="{341EC365-3F1D-4726-BEA0-B0A6E6ADEBC7}"/>
              </a:ext>
            </a:extLst>
          </p:cNvPr>
          <p:cNvSpPr/>
          <p:nvPr/>
        </p:nvSpPr>
        <p:spPr>
          <a:xfrm>
            <a:off x="8118475" y="4057650"/>
            <a:ext cx="2197100" cy="666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chemeClr val="bg1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 </a:t>
            </a:r>
          </a:p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chemeClr val="bg1"/>
                </a:solidFill>
                <a:latin typeface="Calibre Medium" panose="020B0603030202060203" pitchFamily="34" charset="77"/>
                <a:ea typeface="HK Grotesk SemiBold Italic" pitchFamily="34" charset="-122"/>
              </a:rPr>
              <a:t>Three</a:t>
            </a:r>
            <a:endParaRPr lang="en-US" sz="2400" b="1" dirty="0">
              <a:solidFill>
                <a:schemeClr val="bg1"/>
              </a:solidFill>
              <a:latin typeface="Calibre Medium" panose="020B0603030202060203" pitchFamily="34" charset="77"/>
            </a:endParaRPr>
          </a:p>
        </p:txBody>
      </p:sp>
      <p:sp>
        <p:nvSpPr>
          <p:cNvPr id="46" name="Object20">
            <a:extLst>
              <a:ext uri="{FF2B5EF4-FFF2-40B4-BE49-F238E27FC236}">
                <a16:creationId xmlns:a16="http://schemas.microsoft.com/office/drawing/2014/main" id="{1A4013DB-825C-4845-93B8-7975D80A38B6}"/>
              </a:ext>
            </a:extLst>
          </p:cNvPr>
          <p:cNvSpPr/>
          <p:nvPr/>
        </p:nvSpPr>
        <p:spPr>
          <a:xfrm>
            <a:off x="8105774" y="4889500"/>
            <a:ext cx="2514599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000"/>
              </a:lnSpc>
            </a:pPr>
            <a:r>
              <a:rPr lang="en-US" dirty="0">
                <a:solidFill>
                  <a:schemeClr val="bg1"/>
                </a:solidFill>
                <a:latin typeface="Calibre Medium" panose="020B0603030202060203"/>
                <a:ea typeface="HK Grotesk Regular" pitchFamily="34" charset="-122"/>
              </a:rPr>
              <a:t>Place sub-heading here.</a:t>
            </a:r>
            <a:endParaRPr lang="en-US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47" name="Object14">
            <a:extLst>
              <a:ext uri="{FF2B5EF4-FFF2-40B4-BE49-F238E27FC236}">
                <a16:creationId xmlns:a16="http://schemas.microsoft.com/office/drawing/2014/main" id="{5B8C76FB-84B0-4562-880B-018471316706}"/>
              </a:ext>
            </a:extLst>
          </p:cNvPr>
          <p:cNvSpPr/>
          <p:nvPr/>
        </p:nvSpPr>
        <p:spPr>
          <a:xfrm>
            <a:off x="1022350" y="1587500"/>
            <a:ext cx="7766844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50"/>
              </a:lnSpc>
            </a:pPr>
            <a:r>
              <a:rPr lang="en-US" sz="2000" dirty="0">
                <a:solidFill>
                  <a:schemeClr val="bg1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Title description here. </a:t>
            </a:r>
            <a:endParaRPr lang="en-US" sz="2000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48" name="Object15">
            <a:extLst>
              <a:ext uri="{FF2B5EF4-FFF2-40B4-BE49-F238E27FC236}">
                <a16:creationId xmlns:a16="http://schemas.microsoft.com/office/drawing/2014/main" id="{904076B9-99CA-411A-A7AE-2656F9796FBB}"/>
              </a:ext>
            </a:extLst>
          </p:cNvPr>
          <p:cNvSpPr/>
          <p:nvPr/>
        </p:nvSpPr>
        <p:spPr>
          <a:xfrm>
            <a:off x="1022350" y="965200"/>
            <a:ext cx="7701916" cy="52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00"/>
              </a:lnSpc>
            </a:pPr>
            <a:r>
              <a:rPr lang="en-US" sz="3400" b="1" dirty="0">
                <a:solidFill>
                  <a:schemeClr val="bg1"/>
                </a:solidFill>
                <a:latin typeface="Calibre Medium" panose="020B0603030202060203"/>
                <a:ea typeface="HK Grotesk Bold" pitchFamily="34" charset="-122"/>
              </a:rPr>
              <a:t>Title of the Slide</a:t>
            </a:r>
            <a:endParaRPr lang="en-US" sz="3400" dirty="0">
              <a:solidFill>
                <a:schemeClr val="bg1"/>
              </a:solidFill>
              <a:latin typeface="Calibre Medium" panose="020B0603030202060203"/>
            </a:endParaRPr>
          </a:p>
        </p:txBody>
      </p:sp>
    </p:spTree>
    <p:extLst>
      <p:ext uri="{BB962C8B-B14F-4D97-AF65-F5344CB8AC3E}">
        <p14:creationId xmlns:p14="http://schemas.microsoft.com/office/powerpoint/2010/main" val="26974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ject17">
            <a:extLst>
              <a:ext uri="{FF2B5EF4-FFF2-40B4-BE49-F238E27FC236}">
                <a16:creationId xmlns:a16="http://schemas.microsoft.com/office/drawing/2014/main" id="{0E1A46E8-A879-D14F-88B5-367EB8FA7F3F}"/>
              </a:ext>
            </a:extLst>
          </p:cNvPr>
          <p:cNvSpPr txBox="1"/>
          <p:nvPr/>
        </p:nvSpPr>
        <p:spPr>
          <a:xfrm>
            <a:off x="1112251" y="2613491"/>
            <a:ext cx="3134771" cy="1869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 algn="ctr">
              <a:lnSpc>
                <a:spcPts val="4500"/>
              </a:lnSpc>
              <a:defRPr sz="3900">
                <a:solidFill>
                  <a:srgbClr val="FFFFFF"/>
                </a:solidFill>
                <a:latin typeface="Calibre-Medium"/>
                <a:ea typeface="Calibre-Medium"/>
                <a:cs typeface="Calibre-Medium"/>
                <a:sym typeface="Calibre-Medium"/>
              </a:defRPr>
            </a:lvl1pPr>
          </a:lstStyle>
          <a:p>
            <a:pPr algn="r"/>
            <a:r>
              <a:rPr sz="2800" dirty="0"/>
              <a:t>Sub-heading</a:t>
            </a:r>
            <a:endParaRPr lang="en-US" sz="2800" dirty="0"/>
          </a:p>
          <a:p>
            <a:pPr algn="r">
              <a:lnSpc>
                <a:spcPct val="100000"/>
              </a:lnSpc>
            </a:pPr>
            <a:r>
              <a:rPr lang="en-IN" sz="2200" dirty="0">
                <a:solidFill>
                  <a:srgbClr val="FFFFFF">
                    <a:alpha val="90000"/>
                  </a:srgbClr>
                </a:solidFill>
                <a:latin typeface="Calibre Light" panose="020B0303030202060203" pitchFamily="34" charset="77"/>
              </a:rPr>
              <a:t>This is a dummy text introducing the subject of presentation</a:t>
            </a:r>
          </a:p>
          <a:p>
            <a:pPr lvl="1" indent="0" algn="r"/>
            <a:endParaRPr lang="en-IN" dirty="0">
              <a:solidFill>
                <a:srgbClr val="FFFFFF">
                  <a:alpha val="90000"/>
                </a:srgbClr>
              </a:solidFill>
            </a:endParaRPr>
          </a:p>
        </p:txBody>
      </p:sp>
      <p:sp>
        <p:nvSpPr>
          <p:cNvPr id="43" name="Object17">
            <a:extLst>
              <a:ext uri="{FF2B5EF4-FFF2-40B4-BE49-F238E27FC236}">
                <a16:creationId xmlns:a16="http://schemas.microsoft.com/office/drawing/2014/main" id="{F652FEFB-D637-5644-A2E8-8EF19724313E}"/>
              </a:ext>
            </a:extLst>
          </p:cNvPr>
          <p:cNvSpPr txBox="1"/>
          <p:nvPr/>
        </p:nvSpPr>
        <p:spPr>
          <a:xfrm>
            <a:off x="4528615" y="5044973"/>
            <a:ext cx="3134771" cy="1869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 algn="ctr">
              <a:lnSpc>
                <a:spcPts val="4500"/>
              </a:lnSpc>
              <a:defRPr sz="3900">
                <a:solidFill>
                  <a:srgbClr val="FFFFFF"/>
                </a:solidFill>
                <a:latin typeface="Calibre-Medium"/>
                <a:ea typeface="Calibre-Medium"/>
                <a:cs typeface="Calibre-Medium"/>
                <a:sym typeface="Calibre-Medium"/>
              </a:defRPr>
            </a:lvl1pPr>
          </a:lstStyle>
          <a:p>
            <a:r>
              <a:rPr sz="2800" dirty="0"/>
              <a:t>Sub-heading</a:t>
            </a:r>
            <a:endParaRPr lang="en-US" sz="2800" dirty="0"/>
          </a:p>
          <a:p>
            <a:pPr>
              <a:lnSpc>
                <a:spcPct val="100000"/>
              </a:lnSpc>
            </a:pPr>
            <a:r>
              <a:rPr lang="en-IN" sz="2200" dirty="0">
                <a:solidFill>
                  <a:srgbClr val="FFFFFF">
                    <a:alpha val="90000"/>
                  </a:srgbClr>
                </a:solidFill>
                <a:latin typeface="Calibre Light" panose="020B0303030202060203" pitchFamily="34" charset="77"/>
              </a:rPr>
              <a:t>This is a dummy text introducing the subject of presentation</a:t>
            </a:r>
          </a:p>
          <a:p>
            <a:pPr lvl="1" indent="0" algn="ctr"/>
            <a:endParaRPr lang="en-IN" dirty="0">
              <a:solidFill>
                <a:srgbClr val="FFFFFF">
                  <a:alpha val="90000"/>
                </a:srgbClr>
              </a:solidFill>
            </a:endParaRPr>
          </a:p>
        </p:txBody>
      </p:sp>
      <p:sp>
        <p:nvSpPr>
          <p:cNvPr id="44" name="Object17">
            <a:extLst>
              <a:ext uri="{FF2B5EF4-FFF2-40B4-BE49-F238E27FC236}">
                <a16:creationId xmlns:a16="http://schemas.microsoft.com/office/drawing/2014/main" id="{EC041889-5036-2043-AAB3-635BFA764F7E}"/>
              </a:ext>
            </a:extLst>
          </p:cNvPr>
          <p:cNvSpPr txBox="1"/>
          <p:nvPr/>
        </p:nvSpPr>
        <p:spPr>
          <a:xfrm>
            <a:off x="7697977" y="2552120"/>
            <a:ext cx="3134771" cy="1869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 algn="ctr">
              <a:lnSpc>
                <a:spcPts val="4500"/>
              </a:lnSpc>
              <a:defRPr sz="3900">
                <a:solidFill>
                  <a:srgbClr val="FFFFFF"/>
                </a:solidFill>
                <a:latin typeface="Calibre-Medium"/>
                <a:ea typeface="Calibre-Medium"/>
                <a:cs typeface="Calibre-Medium"/>
                <a:sym typeface="Calibre-Medium"/>
              </a:defRPr>
            </a:lvl1pPr>
          </a:lstStyle>
          <a:p>
            <a:pPr algn="l"/>
            <a:r>
              <a:rPr sz="2800" dirty="0"/>
              <a:t>Sub-heading</a:t>
            </a:r>
            <a:endParaRPr lang="en-US" sz="2800" dirty="0"/>
          </a:p>
          <a:p>
            <a:pPr algn="l">
              <a:lnSpc>
                <a:spcPct val="100000"/>
              </a:lnSpc>
            </a:pPr>
            <a:r>
              <a:rPr lang="en-IN" sz="2200" dirty="0">
                <a:solidFill>
                  <a:srgbClr val="FFFFFF">
                    <a:alpha val="90000"/>
                  </a:srgbClr>
                </a:solidFill>
                <a:latin typeface="Calibre Light" panose="020B0303030202060203" pitchFamily="34" charset="77"/>
              </a:rPr>
              <a:t>This is a dummy text introducing the subject of presentation</a:t>
            </a:r>
          </a:p>
          <a:p>
            <a:pPr lvl="1" indent="0"/>
            <a:endParaRPr lang="en-IN" dirty="0">
              <a:solidFill>
                <a:srgbClr val="FFFFFF">
                  <a:alpha val="90000"/>
                </a:srgbClr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E75DF95-0C60-B141-B767-DF948D0860B7}"/>
              </a:ext>
            </a:extLst>
          </p:cNvPr>
          <p:cNvGrpSpPr/>
          <p:nvPr/>
        </p:nvGrpSpPr>
        <p:grpSpPr>
          <a:xfrm>
            <a:off x="4758763" y="2613491"/>
            <a:ext cx="2674475" cy="2402955"/>
            <a:chOff x="5562600" y="3648075"/>
            <a:chExt cx="3752850" cy="3371850"/>
          </a:xfrm>
        </p:grpSpPr>
        <p:pic>
          <p:nvPicPr>
            <p:cNvPr id="19" name="Object 7" descr="Object 7">
              <a:extLst>
                <a:ext uri="{FF2B5EF4-FFF2-40B4-BE49-F238E27FC236}">
                  <a16:creationId xmlns:a16="http://schemas.microsoft.com/office/drawing/2014/main" id="{BCBD6A03-57E4-C744-8217-15332C3D1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62600" y="3648075"/>
              <a:ext cx="1885950" cy="186690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0" name="Object 8" descr="Object 8">
              <a:extLst>
                <a:ext uri="{FF2B5EF4-FFF2-40B4-BE49-F238E27FC236}">
                  <a16:creationId xmlns:a16="http://schemas.microsoft.com/office/drawing/2014/main" id="{86B0DA16-8ED0-4447-AD7F-5A44F6DA1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29500" y="3648075"/>
              <a:ext cx="1885950" cy="186690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1" name="Object 9" descr="Object 9">
              <a:extLst>
                <a:ext uri="{FF2B5EF4-FFF2-40B4-BE49-F238E27FC236}">
                  <a16:creationId xmlns:a16="http://schemas.microsoft.com/office/drawing/2014/main" id="{66CE4B82-ABFC-3848-A66B-5B10347581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86525" y="5133975"/>
              <a:ext cx="1885950" cy="188595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2" name="Object 10" descr="Object 10">
              <a:extLst>
                <a:ext uri="{FF2B5EF4-FFF2-40B4-BE49-F238E27FC236}">
                  <a16:creationId xmlns:a16="http://schemas.microsoft.com/office/drawing/2014/main" id="{7DE6D734-D178-BE44-89AF-4A331EC73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15050" y="4181475"/>
              <a:ext cx="781050" cy="80010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5" name="Object 11" descr="Object 11">
              <a:extLst>
                <a:ext uri="{FF2B5EF4-FFF2-40B4-BE49-F238E27FC236}">
                  <a16:creationId xmlns:a16="http://schemas.microsoft.com/office/drawing/2014/main" id="{779C0613-DF2C-6F43-A997-5503DC47E4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981950" y="4181475"/>
              <a:ext cx="781050" cy="80010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7" name="Object 12" descr="Object 12">
              <a:extLst>
                <a:ext uri="{FF2B5EF4-FFF2-40B4-BE49-F238E27FC236}">
                  <a16:creationId xmlns:a16="http://schemas.microsoft.com/office/drawing/2014/main" id="{D351398B-6D9E-754F-B99A-2F13C6736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048500" y="5686425"/>
              <a:ext cx="781050" cy="781050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29" name="Object14">
            <a:extLst>
              <a:ext uri="{FF2B5EF4-FFF2-40B4-BE49-F238E27FC236}">
                <a16:creationId xmlns:a16="http://schemas.microsoft.com/office/drawing/2014/main" id="{3313F666-6BD1-4334-9239-8CBB7F4AD659}"/>
              </a:ext>
            </a:extLst>
          </p:cNvPr>
          <p:cNvSpPr/>
          <p:nvPr/>
        </p:nvSpPr>
        <p:spPr>
          <a:xfrm>
            <a:off x="1022350" y="1587500"/>
            <a:ext cx="7766844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50"/>
              </a:lnSpc>
            </a:pPr>
            <a:r>
              <a:rPr lang="en-US" sz="2000" dirty="0">
                <a:solidFill>
                  <a:schemeClr val="bg1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Title description here. </a:t>
            </a:r>
            <a:endParaRPr lang="en-US" sz="2000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30" name="Object15">
            <a:extLst>
              <a:ext uri="{FF2B5EF4-FFF2-40B4-BE49-F238E27FC236}">
                <a16:creationId xmlns:a16="http://schemas.microsoft.com/office/drawing/2014/main" id="{A766AE79-4BAD-478C-B283-FC83246B303C}"/>
              </a:ext>
            </a:extLst>
          </p:cNvPr>
          <p:cNvSpPr/>
          <p:nvPr/>
        </p:nvSpPr>
        <p:spPr>
          <a:xfrm>
            <a:off x="1022350" y="965200"/>
            <a:ext cx="7701916" cy="52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00"/>
              </a:lnSpc>
            </a:pPr>
            <a:r>
              <a:rPr lang="en-US" sz="3400" b="1" dirty="0">
                <a:solidFill>
                  <a:schemeClr val="bg1"/>
                </a:solidFill>
                <a:latin typeface="Calibre Medium" panose="020B0603030202060203"/>
                <a:ea typeface="HK Grotesk Bold" pitchFamily="34" charset="-122"/>
              </a:rPr>
              <a:t>Title of the Slide</a:t>
            </a:r>
            <a:endParaRPr lang="en-US" sz="3400" dirty="0">
              <a:solidFill>
                <a:schemeClr val="bg1"/>
              </a:solidFill>
              <a:latin typeface="Calibre Medium" panose="020B0603030202060203"/>
            </a:endParaRPr>
          </a:p>
        </p:txBody>
      </p:sp>
    </p:spTree>
    <p:extLst>
      <p:ext uri="{BB962C8B-B14F-4D97-AF65-F5344CB8AC3E}">
        <p14:creationId xmlns:p14="http://schemas.microsoft.com/office/powerpoint/2010/main" val="3596877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ABDBFDB6-0C9E-D942-A14D-D68CA627E96C}"/>
              </a:ext>
            </a:extLst>
          </p:cNvPr>
          <p:cNvGrpSpPr/>
          <p:nvPr/>
        </p:nvGrpSpPr>
        <p:grpSpPr>
          <a:xfrm>
            <a:off x="9101263" y="1485900"/>
            <a:ext cx="2616191" cy="3722089"/>
            <a:chOff x="11734800" y="1209675"/>
            <a:chExt cx="6038850" cy="8591550"/>
          </a:xfrm>
        </p:grpSpPr>
        <p:pic>
          <p:nvPicPr>
            <p:cNvPr id="24" name="Object 8" descr="Object 8">
              <a:extLst>
                <a:ext uri="{FF2B5EF4-FFF2-40B4-BE49-F238E27FC236}">
                  <a16:creationId xmlns:a16="http://schemas.microsoft.com/office/drawing/2014/main" id="{F8DFE474-C0E2-5440-8721-57146FA204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54150" y="7248525"/>
              <a:ext cx="2476500" cy="247650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5" name="Object 9" descr="Object 9">
              <a:extLst>
                <a:ext uri="{FF2B5EF4-FFF2-40B4-BE49-F238E27FC236}">
                  <a16:creationId xmlns:a16="http://schemas.microsoft.com/office/drawing/2014/main" id="{FA9D3910-68C0-764D-B46F-E2F4C496A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896850" y="5172075"/>
              <a:ext cx="2495550" cy="249555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6" name="Object 10" descr="Object 10">
              <a:extLst>
                <a:ext uri="{FF2B5EF4-FFF2-40B4-BE49-F238E27FC236}">
                  <a16:creationId xmlns:a16="http://schemas.microsoft.com/office/drawing/2014/main" id="{9298D95B-6A5C-3C4B-9E01-EA5F5501B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915900" y="1209675"/>
              <a:ext cx="2476500" cy="249555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7" name="Object 11" descr="Object 11">
              <a:extLst>
                <a:ext uri="{FF2B5EF4-FFF2-40B4-BE49-F238E27FC236}">
                  <a16:creationId xmlns:a16="http://schemas.microsoft.com/office/drawing/2014/main" id="{EF5C583F-62C3-4F42-9BF8-BDB201937B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734800" y="3190875"/>
              <a:ext cx="2476500" cy="249555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8" name="Object 12" descr="Object 12">
              <a:extLst>
                <a:ext uri="{FF2B5EF4-FFF2-40B4-BE49-F238E27FC236}">
                  <a16:creationId xmlns:a16="http://schemas.microsoft.com/office/drawing/2014/main" id="{088E11E9-1AB1-AD45-9FB0-6C9769E56C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240000" y="1228725"/>
              <a:ext cx="2495550" cy="249555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9" name="Object 13" descr="Object 13">
              <a:extLst>
                <a:ext uri="{FF2B5EF4-FFF2-40B4-BE49-F238E27FC236}">
                  <a16:creationId xmlns:a16="http://schemas.microsoft.com/office/drawing/2014/main" id="{09A13E7F-5A69-4B4D-B9C3-05FB1608B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278100" y="5172075"/>
              <a:ext cx="2495550" cy="247650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0" name="Object 14" descr="Object 14">
              <a:extLst>
                <a:ext uri="{FF2B5EF4-FFF2-40B4-BE49-F238E27FC236}">
                  <a16:creationId xmlns:a16="http://schemas.microsoft.com/office/drawing/2014/main" id="{BE902242-7F0B-5440-973B-2DF30157A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753850" y="7305675"/>
              <a:ext cx="2476500" cy="249555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1" name="Object 15" descr="Object 15">
              <a:extLst>
                <a:ext uri="{FF2B5EF4-FFF2-40B4-BE49-F238E27FC236}">
                  <a16:creationId xmlns:a16="http://schemas.microsoft.com/office/drawing/2014/main" id="{6E8AC733-4935-B040-A6E1-03F0D1C03AC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077950" y="3190875"/>
              <a:ext cx="2495550" cy="249555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2" name="Object 16" descr="Object 16">
              <a:extLst>
                <a:ext uri="{FF2B5EF4-FFF2-40B4-BE49-F238E27FC236}">
                  <a16:creationId xmlns:a16="http://schemas.microsoft.com/office/drawing/2014/main" id="{B4D9CBF5-31C3-E64F-B761-C259D823C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658850" y="1971675"/>
              <a:ext cx="990600" cy="97155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3" name="Object 17" descr="Object 17">
              <a:extLst>
                <a:ext uri="{FF2B5EF4-FFF2-40B4-BE49-F238E27FC236}">
                  <a16:creationId xmlns:a16="http://schemas.microsoft.com/office/drawing/2014/main" id="{260786E9-3135-5F4B-BFBA-6319090D0FC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839950" y="3952875"/>
              <a:ext cx="971550" cy="97155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4" name="Object 18" descr="Object 18">
              <a:extLst>
                <a:ext uri="{FF2B5EF4-FFF2-40B4-BE49-F238E27FC236}">
                  <a16:creationId xmlns:a16="http://schemas.microsoft.com/office/drawing/2014/main" id="{3284A7D6-5AAD-B541-BAC9-259001F609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897100" y="7991475"/>
              <a:ext cx="990600" cy="99060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5" name="Object 19" descr="Object 19">
              <a:extLst>
                <a:ext uri="{FF2B5EF4-FFF2-40B4-BE49-F238E27FC236}">
                  <a16:creationId xmlns:a16="http://schemas.microsoft.com/office/drawing/2014/main" id="{8BF64731-33A5-6045-9702-2E35C6801A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3658850" y="5934075"/>
              <a:ext cx="971550" cy="971550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37" name="Object14">
            <a:extLst>
              <a:ext uri="{FF2B5EF4-FFF2-40B4-BE49-F238E27FC236}">
                <a16:creationId xmlns:a16="http://schemas.microsoft.com/office/drawing/2014/main" id="{1AE75E5B-A49B-405C-9782-91FA3E3FBD0C}"/>
              </a:ext>
            </a:extLst>
          </p:cNvPr>
          <p:cNvSpPr/>
          <p:nvPr/>
        </p:nvSpPr>
        <p:spPr>
          <a:xfrm>
            <a:off x="1022350" y="1587500"/>
            <a:ext cx="7766844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50"/>
              </a:lnSpc>
            </a:pPr>
            <a:r>
              <a:rPr lang="en-US" sz="2000" dirty="0">
                <a:solidFill>
                  <a:schemeClr val="bg1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Title description here. </a:t>
            </a:r>
            <a:endParaRPr lang="en-US" sz="2000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38" name="Object15">
            <a:extLst>
              <a:ext uri="{FF2B5EF4-FFF2-40B4-BE49-F238E27FC236}">
                <a16:creationId xmlns:a16="http://schemas.microsoft.com/office/drawing/2014/main" id="{DFAE2D0A-4011-4AD5-86C6-D92D6B49CD12}"/>
              </a:ext>
            </a:extLst>
          </p:cNvPr>
          <p:cNvSpPr/>
          <p:nvPr/>
        </p:nvSpPr>
        <p:spPr>
          <a:xfrm>
            <a:off x="1022350" y="965200"/>
            <a:ext cx="7701916" cy="52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00"/>
              </a:lnSpc>
            </a:pPr>
            <a:r>
              <a:rPr lang="en-US" sz="3400" b="1" dirty="0">
                <a:solidFill>
                  <a:schemeClr val="bg1"/>
                </a:solidFill>
                <a:latin typeface="Calibre Medium" panose="020B0603030202060203"/>
                <a:ea typeface="HK Grotesk Bold" pitchFamily="34" charset="-122"/>
              </a:rPr>
              <a:t>Title of the Slide</a:t>
            </a:r>
            <a:endParaRPr lang="en-US" sz="3400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44" name="Object26">
            <a:extLst>
              <a:ext uri="{FF2B5EF4-FFF2-40B4-BE49-F238E27FC236}">
                <a16:creationId xmlns:a16="http://schemas.microsoft.com/office/drawing/2014/main" id="{DFF5C78C-6D6F-4FA6-9748-2797E1A9C18F}"/>
              </a:ext>
            </a:extLst>
          </p:cNvPr>
          <p:cNvSpPr/>
          <p:nvPr/>
        </p:nvSpPr>
        <p:spPr>
          <a:xfrm>
            <a:off x="1016000" y="2616201"/>
            <a:ext cx="44069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chemeClr val="bg1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sub-heading description here.</a:t>
            </a:r>
            <a:endParaRPr lang="en-US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45" name="Object27">
            <a:extLst>
              <a:ext uri="{FF2B5EF4-FFF2-40B4-BE49-F238E27FC236}">
                <a16:creationId xmlns:a16="http://schemas.microsoft.com/office/drawing/2014/main" id="{C890D6B8-1663-4184-8859-E46111343BBE}"/>
              </a:ext>
            </a:extLst>
          </p:cNvPr>
          <p:cNvSpPr/>
          <p:nvPr/>
        </p:nvSpPr>
        <p:spPr>
          <a:xfrm>
            <a:off x="1016000" y="3714751"/>
            <a:ext cx="44069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chemeClr val="bg1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sub-heading description here.</a:t>
            </a:r>
            <a:endParaRPr lang="en-US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46" name="Object28">
            <a:extLst>
              <a:ext uri="{FF2B5EF4-FFF2-40B4-BE49-F238E27FC236}">
                <a16:creationId xmlns:a16="http://schemas.microsoft.com/office/drawing/2014/main" id="{F990049F-0862-41D6-BBC3-2955EFBBA8CB}"/>
              </a:ext>
            </a:extLst>
          </p:cNvPr>
          <p:cNvSpPr/>
          <p:nvPr/>
        </p:nvSpPr>
        <p:spPr>
          <a:xfrm>
            <a:off x="1016000" y="4819650"/>
            <a:ext cx="43434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chemeClr val="bg1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sub-heading description here.</a:t>
            </a:r>
            <a:endParaRPr lang="en-US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47" name="Object29">
            <a:extLst>
              <a:ext uri="{FF2B5EF4-FFF2-40B4-BE49-F238E27FC236}">
                <a16:creationId xmlns:a16="http://schemas.microsoft.com/office/drawing/2014/main" id="{FDC70A12-3555-4E0F-B571-D2C73749B3C3}"/>
              </a:ext>
            </a:extLst>
          </p:cNvPr>
          <p:cNvSpPr/>
          <p:nvPr/>
        </p:nvSpPr>
        <p:spPr>
          <a:xfrm>
            <a:off x="1016000" y="5911850"/>
            <a:ext cx="44069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chemeClr val="bg1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sub-heading description here.</a:t>
            </a:r>
            <a:endParaRPr lang="en-US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48" name="Object30">
            <a:extLst>
              <a:ext uri="{FF2B5EF4-FFF2-40B4-BE49-F238E27FC236}">
                <a16:creationId xmlns:a16="http://schemas.microsoft.com/office/drawing/2014/main" id="{1323CF54-D890-495F-B635-1177909781FF}"/>
              </a:ext>
            </a:extLst>
          </p:cNvPr>
          <p:cNvSpPr/>
          <p:nvPr/>
        </p:nvSpPr>
        <p:spPr>
          <a:xfrm>
            <a:off x="1016000" y="2133601"/>
            <a:ext cx="4305300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50"/>
              </a:lnSpc>
            </a:pPr>
            <a:r>
              <a:rPr lang="en-US" sz="2400" b="1" dirty="0">
                <a:solidFill>
                  <a:srgbClr val="40B7C9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sz="2400" b="1" dirty="0">
              <a:solidFill>
                <a:srgbClr val="40B7C9"/>
              </a:solidFill>
              <a:latin typeface="Calibre Medium" panose="020B0603030202060203" pitchFamily="34" charset="77"/>
            </a:endParaRPr>
          </a:p>
        </p:txBody>
      </p:sp>
      <p:sp>
        <p:nvSpPr>
          <p:cNvPr id="49" name="Object31">
            <a:extLst>
              <a:ext uri="{FF2B5EF4-FFF2-40B4-BE49-F238E27FC236}">
                <a16:creationId xmlns:a16="http://schemas.microsoft.com/office/drawing/2014/main" id="{7FE64BD6-CC0F-44EB-8F92-507ABDB74EAF}"/>
              </a:ext>
            </a:extLst>
          </p:cNvPr>
          <p:cNvSpPr/>
          <p:nvPr/>
        </p:nvSpPr>
        <p:spPr>
          <a:xfrm>
            <a:off x="1015999" y="3238501"/>
            <a:ext cx="4327525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50"/>
              </a:lnSpc>
            </a:pPr>
            <a:r>
              <a:rPr lang="en-US" sz="2400" b="1" dirty="0">
                <a:solidFill>
                  <a:srgbClr val="F20544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sz="2400" b="1" dirty="0">
              <a:solidFill>
                <a:srgbClr val="F20544"/>
              </a:solidFill>
              <a:latin typeface="Calibre Medium" panose="020B0603030202060203" pitchFamily="34" charset="77"/>
            </a:endParaRPr>
          </a:p>
        </p:txBody>
      </p:sp>
      <p:sp>
        <p:nvSpPr>
          <p:cNvPr id="50" name="Object32">
            <a:extLst>
              <a:ext uri="{FF2B5EF4-FFF2-40B4-BE49-F238E27FC236}">
                <a16:creationId xmlns:a16="http://schemas.microsoft.com/office/drawing/2014/main" id="{DD439293-CFB9-4B80-BD03-04DB984AF9F4}"/>
              </a:ext>
            </a:extLst>
          </p:cNvPr>
          <p:cNvSpPr/>
          <p:nvPr/>
        </p:nvSpPr>
        <p:spPr>
          <a:xfrm>
            <a:off x="1016000" y="4343400"/>
            <a:ext cx="4343400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50"/>
              </a:lnSpc>
            </a:pPr>
            <a:r>
              <a:rPr lang="en-US" sz="2400" b="1" dirty="0">
                <a:solidFill>
                  <a:srgbClr val="BFB304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sz="2400" b="1" dirty="0">
              <a:solidFill>
                <a:srgbClr val="BFB304"/>
              </a:solidFill>
              <a:latin typeface="Calibre Medium" panose="020B0603030202060203" pitchFamily="34" charset="77"/>
            </a:endParaRPr>
          </a:p>
        </p:txBody>
      </p:sp>
      <p:sp>
        <p:nvSpPr>
          <p:cNvPr id="51" name="Object33">
            <a:extLst>
              <a:ext uri="{FF2B5EF4-FFF2-40B4-BE49-F238E27FC236}">
                <a16:creationId xmlns:a16="http://schemas.microsoft.com/office/drawing/2014/main" id="{EF1C00DC-F999-4D07-AFB0-88DA8782E99F}"/>
              </a:ext>
            </a:extLst>
          </p:cNvPr>
          <p:cNvSpPr/>
          <p:nvPr/>
        </p:nvSpPr>
        <p:spPr>
          <a:xfrm>
            <a:off x="1016000" y="5435600"/>
            <a:ext cx="4327524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50"/>
              </a:lnSpc>
            </a:pPr>
            <a:r>
              <a:rPr lang="en-US" sz="2400" b="1" dirty="0">
                <a:solidFill>
                  <a:srgbClr val="733702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sz="2400" b="1" dirty="0">
              <a:solidFill>
                <a:srgbClr val="733702"/>
              </a:solidFill>
              <a:latin typeface="Calibre Medium" panose="020B06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89923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2E6CE3BB-EE5F-434C-BC28-82192A8988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9592315"/>
              </p:ext>
            </p:extLst>
          </p:nvPr>
        </p:nvGraphicFramePr>
        <p:xfrm>
          <a:off x="1908174" y="2093314"/>
          <a:ext cx="8375651" cy="4454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Object14">
            <a:extLst>
              <a:ext uri="{FF2B5EF4-FFF2-40B4-BE49-F238E27FC236}">
                <a16:creationId xmlns:a16="http://schemas.microsoft.com/office/drawing/2014/main" id="{356378E6-035C-4C40-B6F3-252B2723AA10}"/>
              </a:ext>
            </a:extLst>
          </p:cNvPr>
          <p:cNvSpPr/>
          <p:nvPr/>
        </p:nvSpPr>
        <p:spPr>
          <a:xfrm>
            <a:off x="1022350" y="1587500"/>
            <a:ext cx="7766844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50"/>
              </a:lnSpc>
            </a:pPr>
            <a:r>
              <a:rPr lang="en-US" sz="2000" dirty="0">
                <a:solidFill>
                  <a:schemeClr val="bg1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Title description here. </a:t>
            </a:r>
            <a:endParaRPr lang="en-US" sz="2000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14" name="Object15">
            <a:extLst>
              <a:ext uri="{FF2B5EF4-FFF2-40B4-BE49-F238E27FC236}">
                <a16:creationId xmlns:a16="http://schemas.microsoft.com/office/drawing/2014/main" id="{6C85B27D-8AAD-4B15-B0D7-D58813EA151D}"/>
              </a:ext>
            </a:extLst>
          </p:cNvPr>
          <p:cNvSpPr/>
          <p:nvPr/>
        </p:nvSpPr>
        <p:spPr>
          <a:xfrm>
            <a:off x="1022350" y="965200"/>
            <a:ext cx="7701916" cy="52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00"/>
              </a:lnSpc>
            </a:pPr>
            <a:r>
              <a:rPr lang="en-US" sz="3400" b="1" dirty="0">
                <a:solidFill>
                  <a:schemeClr val="bg1"/>
                </a:solidFill>
                <a:latin typeface="Calibre Medium" panose="020B0603030202060203"/>
                <a:ea typeface="HK Grotesk Bold" pitchFamily="34" charset="-122"/>
              </a:rPr>
              <a:t>Title of the Slide</a:t>
            </a:r>
            <a:endParaRPr lang="en-US" sz="3400" dirty="0">
              <a:solidFill>
                <a:schemeClr val="bg1"/>
              </a:solidFill>
              <a:latin typeface="Calibre Medium" panose="020B0603030202060203"/>
            </a:endParaRPr>
          </a:p>
        </p:txBody>
      </p:sp>
    </p:spTree>
    <p:extLst>
      <p:ext uri="{BB962C8B-B14F-4D97-AF65-F5344CB8AC3E}">
        <p14:creationId xmlns:p14="http://schemas.microsoft.com/office/powerpoint/2010/main" val="3287289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1097</Words>
  <Application>Microsoft Office PowerPoint</Application>
  <PresentationFormat>Widescreen</PresentationFormat>
  <Paragraphs>253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Calibre Light</vt:lpstr>
      <vt:lpstr>Calibre Medium</vt:lpstr>
      <vt:lpstr>Calibre-Medium</vt:lpstr>
      <vt:lpstr>Calibri</vt:lpstr>
      <vt:lpstr>Calibri Light</vt:lpstr>
      <vt:lpstr>Lato</vt:lpstr>
      <vt:lpstr>Lato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Sunil Sunsunwal</cp:lastModifiedBy>
  <cp:revision>153</cp:revision>
  <dcterms:created xsi:type="dcterms:W3CDTF">2021-07-10T13:42:21Z</dcterms:created>
  <dcterms:modified xsi:type="dcterms:W3CDTF">2021-08-12T04:12:13Z</dcterms:modified>
</cp:coreProperties>
</file>