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04"/>
    <p:restoredTop sz="96281"/>
  </p:normalViewPr>
  <p:slideViewPr>
    <p:cSldViewPr>
      <p:cViewPr varScale="1">
        <p:scale>
          <a:sx n="89" d="100"/>
          <a:sy n="89" d="100"/>
        </p:scale>
        <p:origin x="600" y="176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b="1" dirty="0">
            <a:latin typeface="HK Grotesk" pitchFamily="2" charset="77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b="1" dirty="0">
            <a:latin typeface="HK Grotesk" pitchFamily="2" charset="77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b="1" dirty="0">
            <a:latin typeface="HK Grotesk" pitchFamily="2" charset="77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b="1" dirty="0">
            <a:latin typeface="HK Grotesk" pitchFamily="2" charset="77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b="1" dirty="0">
            <a:latin typeface="HK Grotesk" pitchFamily="2" charset="77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b="1" dirty="0">
            <a:latin typeface="HK Grotesk" pitchFamily="2" charset="77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b="1" dirty="0">
            <a:latin typeface="HK Grotesk" pitchFamily="2" charset="77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HK Grotesk" pitchFamily="2" charset="77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HK Grotesk" pitchFamily="2" charset="77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HK Grotesk" pitchFamily="2" charset="77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  <a:p>
          <a:r>
            <a:rPr lang="en-GB" dirty="0">
              <a:latin typeface="HK Grotesk" pitchFamily="2" charset="77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2</a:t>
          </a:r>
          <a:endParaRPr lang="en-GB" dirty="0">
            <a:latin typeface="HK Grotesk" pitchFamily="2" charset="77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3</a:t>
          </a:r>
          <a:endParaRPr lang="en-GB" dirty="0">
            <a:latin typeface="HK Grotesk" pitchFamily="2" charset="77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HK Grotesk" pitchFamily="2" charset="77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HK Grotesk" pitchFamily="2" charset="77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HK Grotesk" pitchFamily="2" charset="77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36" y="1625600"/>
          <a:ext cx="1498699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1</a:t>
          </a:r>
        </a:p>
      </dsp:txBody>
      <dsp:txXfrm>
        <a:off x="74896" y="1698760"/>
        <a:ext cx="1352379" cy="2021146"/>
      </dsp:txXfrm>
    </dsp:sp>
    <dsp:sp modelId="{F665AD87-A420-1140-9656-AF261E53FE64}">
      <dsp:nvSpPr>
        <dsp:cNvPr id="0" name=""/>
        <dsp:cNvSpPr/>
      </dsp:nvSpPr>
      <dsp:spPr>
        <a:xfrm>
          <a:off x="1658193" y="1625600"/>
          <a:ext cx="1498699" cy="2167466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2</a:t>
          </a:r>
        </a:p>
      </dsp:txBody>
      <dsp:txXfrm>
        <a:off x="1731353" y="1698760"/>
        <a:ext cx="1352379" cy="2021146"/>
      </dsp:txXfrm>
    </dsp:sp>
    <dsp:sp modelId="{A9754BF2-2B18-E448-96DB-B453A7286AEE}">
      <dsp:nvSpPr>
        <dsp:cNvPr id="0" name=""/>
        <dsp:cNvSpPr/>
      </dsp:nvSpPr>
      <dsp:spPr>
        <a:xfrm>
          <a:off x="3314650" y="1625600"/>
          <a:ext cx="1498699" cy="216746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3</a:t>
          </a:r>
        </a:p>
      </dsp:txBody>
      <dsp:txXfrm>
        <a:off x="3387810" y="1698760"/>
        <a:ext cx="1352379" cy="2021146"/>
      </dsp:txXfrm>
    </dsp:sp>
    <dsp:sp modelId="{CA4AE9DA-6160-734F-BB5E-5046D87BB7DA}">
      <dsp:nvSpPr>
        <dsp:cNvPr id="0" name=""/>
        <dsp:cNvSpPr/>
      </dsp:nvSpPr>
      <dsp:spPr>
        <a:xfrm>
          <a:off x="4971107" y="1625600"/>
          <a:ext cx="1498699" cy="2167466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4</a:t>
          </a:r>
        </a:p>
      </dsp:txBody>
      <dsp:txXfrm>
        <a:off x="5044267" y="1698760"/>
        <a:ext cx="1352379" cy="2021146"/>
      </dsp:txXfrm>
    </dsp:sp>
    <dsp:sp modelId="{C99703E6-89CA-B84F-97DC-E11F82F0F0FB}">
      <dsp:nvSpPr>
        <dsp:cNvPr id="0" name=""/>
        <dsp:cNvSpPr/>
      </dsp:nvSpPr>
      <dsp:spPr>
        <a:xfrm>
          <a:off x="6627564" y="1625600"/>
          <a:ext cx="1498699" cy="216746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5</a:t>
          </a:r>
        </a:p>
      </dsp:txBody>
      <dsp:txXfrm>
        <a:off x="6700724" y="1698760"/>
        <a:ext cx="1352379" cy="2021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3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2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Section 1</a:t>
          </a: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03/07/21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 descr="668-6682045_national-emblem-of-india-png">
            <a:extLst>
              <a:ext uri="{FF2B5EF4-FFF2-40B4-BE49-F238E27FC236}">
                <a16:creationId xmlns:a16="http://schemas.microsoft.com/office/drawing/2014/main" id="{28CEAC88-F53B-344B-82E9-861E07EE3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DCD9DD01-6640-B241-82FD-021B80C073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pic>
        <p:nvPicPr>
          <p:cNvPr id="18" name="Picture 17" descr="668-6682045_national-emblem-of-india-png">
            <a:extLst>
              <a:ext uri="{FF2B5EF4-FFF2-40B4-BE49-F238E27FC236}">
                <a16:creationId xmlns:a16="http://schemas.microsoft.com/office/drawing/2014/main" id="{B10972CF-0A87-EC41-83EB-1DFAB51852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593EFF2A-E5A8-5241-8B0D-C3A6027D1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FF1C1B89-6D15-8141-84F3-1A874C907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9976" y="141277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B4091CCB-1A45-8D44-B9D2-1B4ED8FA0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8A7549E1-5B2D-0044-9F68-8A78253FA4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B9C48B86-C54C-694A-91FC-CEFEB5444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 descr="668-6682045_national-emblem-of-india-png">
            <a:extLst>
              <a:ext uri="{FF2B5EF4-FFF2-40B4-BE49-F238E27FC236}">
                <a16:creationId xmlns:a16="http://schemas.microsoft.com/office/drawing/2014/main" id="{932EF2BF-94F2-3E42-A116-E570088635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id="{FE7CE519-92D8-2D48-B334-036B1E1A2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pic>
        <p:nvPicPr>
          <p:cNvPr id="39" name="Picture 38" descr="668-6682045_national-emblem-of-india-png">
            <a:extLst>
              <a:ext uri="{FF2B5EF4-FFF2-40B4-BE49-F238E27FC236}">
                <a16:creationId xmlns:a16="http://schemas.microsoft.com/office/drawing/2014/main" id="{0942700A-6EFE-954C-9467-A1B7B3CFDF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4" name="Picture 3" descr="668-6682045_national-emblem-of-india-png">
            <a:extLst>
              <a:ext uri="{FF2B5EF4-FFF2-40B4-BE49-F238E27FC236}">
                <a16:creationId xmlns:a16="http://schemas.microsoft.com/office/drawing/2014/main" id="{8BC85EF9-F831-6943-9113-75122B4D9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623E6FE1-2008-D14A-AB26-70DA0C7E9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0373DA83-0A16-C342-AD42-FC33A51FB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DAFF1EF5-CC04-6C48-A289-0F33B198A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8AB9BAF1-EFDB-CF4F-B1DF-A942016BB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76F31EC7-A3F4-5A46-979B-BB31CD4BE1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5" name="Picture 4" descr="668-6682045_national-emblem-of-india-png">
            <a:extLst>
              <a:ext uri="{FF2B5EF4-FFF2-40B4-BE49-F238E27FC236}">
                <a16:creationId xmlns:a16="http://schemas.microsoft.com/office/drawing/2014/main" id="{B95BE934-1419-B242-9853-566EC370CB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id="{DDED8822-EEE7-EE4A-8169-8C2AB3DD5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5B4AC29D-B39E-AB4B-83FE-E893E154D4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id="{365CD660-B5AA-FF4C-8138-2A3A47794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6D739AB7-2881-8240-A92B-CC634A1D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D5E4AE2C-8836-4E49-B765-00525BD98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id="{46A9694D-1921-014E-A3F3-22B7E28C4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pic>
        <p:nvPicPr>
          <p:cNvPr id="13" name="Picture 12" descr="668-6682045_national-emblem-of-india-png">
            <a:extLst>
              <a:ext uri="{FF2B5EF4-FFF2-40B4-BE49-F238E27FC236}">
                <a16:creationId xmlns:a16="http://schemas.microsoft.com/office/drawing/2014/main" id="{09F43F5C-5EC8-924D-A4B0-97AB564436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4623" y="2626277"/>
            <a:ext cx="685382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2538" y="3595289"/>
            <a:ext cx="633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518785" y="5013176"/>
            <a:ext cx="3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MINSTRY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9816" y="4226360"/>
            <a:ext cx="2902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Presenter Details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77076977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83580475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91702454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1590"/>
              </p:ext>
            </p:extLst>
          </p:nvPr>
        </p:nvGraphicFramePr>
        <p:xfrm>
          <a:off x="1631504" y="1694040"/>
          <a:ext cx="1032603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25594" y="2046704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0466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240480" y="2046704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2504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863608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645424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483986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265802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989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8027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00656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21034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03078" y="2836758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0489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4417965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61541" y="2350125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7041093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00743" y="2350125"/>
            <a:ext cx="193033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661471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91240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096872" y="6468118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3647728" y="678552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01713346"/>
              </p:ext>
            </p:extLst>
          </p:nvPr>
        </p:nvGraphicFramePr>
        <p:xfrm>
          <a:off x="2495600" y="1556792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318112" y="628203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869976" y="493614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3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K Grotesk" pitchFamily="2" charset="77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HK Grotesk" pitchFamily="2" charset="77"/>
              </a:rPr>
              <a:t>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2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4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5</a:t>
            </a:r>
            <a:r>
              <a:rPr lang="en-US" sz="2400" dirty="0">
                <a:latin typeface="HK Grotesk" pitchFamily="2" charset="77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30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0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014" y="3087368"/>
            <a:ext cx="1055096" cy="433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0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014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38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8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3814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3814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38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8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0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0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961120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575720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HK Grotesk" pitchFamily="2" charset="7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5038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3592" y="1554848"/>
            <a:ext cx="1462260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2098772" y="205033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5038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26075" y="3295970"/>
            <a:ext cx="2834429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2119154" y="378256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15038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61552" y="5136950"/>
            <a:ext cx="188705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HK Grotesk" pitchFamily="2" charset="77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2131337" y="558735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42406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816723" y="1554848"/>
            <a:ext cx="167866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7368089" y="205033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42406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54725" y="3295970"/>
            <a:ext cx="240161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7456244" y="378256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42406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54725" y="5136950"/>
            <a:ext cx="1914307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7480012" y="558735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320715" y="647980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867554" y="359328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4192" y="278092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4317" y="350100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4192" y="4149080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4317" y="4797152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4192" y="5487615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HK Grotesk" pitchFamily="2" charset="77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HK Grotesk" pitchFamily="2" charset="77"/>
              </a:rPr>
              <a:t>Thank You</a:t>
            </a:r>
            <a:r>
              <a:rPr lang="en-US" b="1" dirty="0">
                <a:latin typeface="HK Grotesk" pitchFamily="2" charset="77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5554046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37351768"/>
              </p:ext>
            </p:extLst>
          </p:nvPr>
        </p:nvGraphicFramePr>
        <p:xfrm>
          <a:off x="4519283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5949" y="2564904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2304" y="2444495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89931932"/>
              </p:ext>
            </p:extLst>
          </p:nvPr>
        </p:nvGraphicFramePr>
        <p:xfrm>
          <a:off x="2279576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71293207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83292265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093128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14257690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</TotalTime>
  <Words>1139</Words>
  <Application>Microsoft Macintosh PowerPoint</Application>
  <PresentationFormat>Widescreen</PresentationFormat>
  <Paragraphs>327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HK Grotesk</vt:lpstr>
      <vt:lpstr>Lato Light</vt:lpstr>
      <vt:lpstr>Nunito Sans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esspee wt</cp:lastModifiedBy>
  <cp:revision>84</cp:revision>
  <dcterms:created xsi:type="dcterms:W3CDTF">2021-06-21T15:58:00Z</dcterms:created>
  <dcterms:modified xsi:type="dcterms:W3CDTF">2021-07-03T05:07:07Z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