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111" d="100"/>
          <a:sy n="111" d="100"/>
        </p:scale>
        <p:origin x="1338" y="10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3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X="1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5" y="659594"/>
          <a:ext cx="2955121" cy="16359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9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977834"/>
            <a:satOff val="50000"/>
            <a:lumOff val="5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12-10-2021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8" y="1556793"/>
            <a:ext cx="731403" cy="12311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4802321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168CE181-79FA-4A81-B8E9-E676AE6C937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74582969"/>
              </p:ext>
            </p:extLst>
          </p:nvPr>
        </p:nvGraphicFramePr>
        <p:xfrm>
          <a:off x="1475656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910DC03B-BD9E-4D29-B35F-8E22A4E007BE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9127711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882C109B-01C2-4A88-8E86-DA379F4F75D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5BAF8486-6693-4D87-927A-20839E9FC9D7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47540"/>
            <a:ext cx="1661043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47230"/>
            <a:ext cx="1703290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6" name="Text Placeholder 113">
            <a:extLst>
              <a:ext uri="{FF2B5EF4-FFF2-40B4-BE49-F238E27FC236}">
                <a16:creationId xmlns:a16="http://schemas.microsoft.com/office/drawing/2014/main" id="{92F85D73-2CE8-4B0A-9707-DCDD11C690BD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15156641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DE6DED6C-1F6A-40CC-A62F-9B716F04ED3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8859" y="3852555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5157192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8064" y="458519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1960" y="530120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8" name="Text Placeholder 113">
            <a:extLst>
              <a:ext uri="{FF2B5EF4-FFF2-40B4-BE49-F238E27FC236}">
                <a16:creationId xmlns:a16="http://schemas.microsoft.com/office/drawing/2014/main" id="{E396B1BA-1C5C-441B-A316-F9AF1E03338C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1694ACE2-5484-4D93-A637-41758D1F8F1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1" name="Text Placeholder 113">
            <a:extLst>
              <a:ext uri="{FF2B5EF4-FFF2-40B4-BE49-F238E27FC236}">
                <a16:creationId xmlns:a16="http://schemas.microsoft.com/office/drawing/2014/main" id="{21634C99-F46C-4FB4-83F1-78455EF8AF98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CCCEE094-D481-4581-B609-14941464D0A8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23" name="Text Placeholder 113">
            <a:extLst>
              <a:ext uri="{FF2B5EF4-FFF2-40B4-BE49-F238E27FC236}">
                <a16:creationId xmlns:a16="http://schemas.microsoft.com/office/drawing/2014/main" id="{D83F5630-3417-44CC-BD64-E2B7853A32B8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930CD257-BFA4-440B-9D88-1F14DEDA155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70062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2391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843945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7" name="Text Placeholder 113">
            <a:extLst>
              <a:ext uri="{FF2B5EF4-FFF2-40B4-BE49-F238E27FC236}">
                <a16:creationId xmlns:a16="http://schemas.microsoft.com/office/drawing/2014/main" id="{D4F12CFC-C2C8-4B2C-A8BB-78A1396A5CE0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77153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0" name="Text Placeholder 113">
            <a:extLst>
              <a:ext uri="{FF2B5EF4-FFF2-40B4-BE49-F238E27FC236}">
                <a16:creationId xmlns:a16="http://schemas.microsoft.com/office/drawing/2014/main" id="{319B2AAB-89E9-4974-ACCE-763E10AE5972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FBA599FF-C296-4C55-9362-475C5F04A91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1DEC52C3-267F-4E6E-A691-5A1D32EF6F38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05442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491091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8C499C06-5E4B-4FEB-8883-3DB8E32C3872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B5D32422-3B49-4E09-863A-6CF5E1CB6494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F9149E5F-EDF6-4869-A091-F2EFB56A22DF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3" name="Text Placeholder 113">
            <a:extLst>
              <a:ext uri="{FF2B5EF4-FFF2-40B4-BE49-F238E27FC236}">
                <a16:creationId xmlns:a16="http://schemas.microsoft.com/office/drawing/2014/main" id="{A5692A8A-F33E-4AAF-9B33-CEF813ED51F3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67511184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6A8E3BF4-8DAF-467A-AAB5-ED137CA362D7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75583685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9" name="Text Placeholder 113">
            <a:extLst>
              <a:ext uri="{FF2B5EF4-FFF2-40B4-BE49-F238E27FC236}">
                <a16:creationId xmlns:a16="http://schemas.microsoft.com/office/drawing/2014/main" id="{DA1BD5F4-77F1-44D5-A9EC-AA20B4B37760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42587238"/>
              </p:ext>
            </p:extLst>
          </p:nvPr>
        </p:nvGraphicFramePr>
        <p:xfrm>
          <a:off x="1195899" y="2348880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79367886-77E8-4D1F-9AC0-7893769ED6A4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74134020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4D5D599D-2E2B-4114-95D3-22796EB1687F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51627597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5803D6ED-8447-48BA-96D5-9D09B189217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79527897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3405BF0C-2D0F-4653-8CCC-FFD62FC3F94D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92304248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63C1BB73-FB11-41D7-AB31-720752D78D0F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1143</Words>
  <Application>Microsoft Office PowerPoint</Application>
  <PresentationFormat>On-screen Show (4:3)</PresentationFormat>
  <Paragraphs>327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ARIC  SHARMA</cp:lastModifiedBy>
  <cp:revision>104</cp:revision>
  <dcterms:created xsi:type="dcterms:W3CDTF">2021-06-21T15:58:00Z</dcterms:created>
  <dcterms:modified xsi:type="dcterms:W3CDTF">2021-10-12T11:03:13Z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