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83" d="100"/>
          <a:sy n="83" d="100"/>
        </p:scale>
        <p:origin x="224" y="32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4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11268" y="613299"/>
          <a:ext cx="3220081" cy="1993481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032" y="644015"/>
        <a:ext cx="1993481" cy="1932049"/>
      </dsp:txXfrm>
    </dsp:sp>
    <dsp:sp modelId="{0AACB8C9-99B2-674C-A0D5-E2C37A2886F7}">
      <dsp:nvSpPr>
        <dsp:cNvPr id="0" name=""/>
        <dsp:cNvSpPr/>
      </dsp:nvSpPr>
      <dsp:spPr>
        <a:xfrm rot="16200000">
          <a:off x="1531724" y="613299"/>
          <a:ext cx="3220081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145024" y="644015"/>
        <a:ext cx="1993481" cy="1932049"/>
      </dsp:txXfrm>
    </dsp:sp>
    <dsp:sp modelId="{786FE105-E8B7-3D44-A134-098FC7E76181}">
      <dsp:nvSpPr>
        <dsp:cNvPr id="0" name=""/>
        <dsp:cNvSpPr/>
      </dsp:nvSpPr>
      <dsp:spPr>
        <a:xfrm rot="16200000">
          <a:off x="3674718" y="613299"/>
          <a:ext cx="3220081" cy="1993481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288018" y="644015"/>
        <a:ext cx="1993481" cy="1932049"/>
      </dsp:txXfrm>
    </dsp:sp>
    <dsp:sp modelId="{322AAD36-4326-6C4D-B4C8-F354AEB72BE0}">
      <dsp:nvSpPr>
        <dsp:cNvPr id="0" name=""/>
        <dsp:cNvSpPr/>
      </dsp:nvSpPr>
      <dsp:spPr>
        <a:xfrm rot="16200000">
          <a:off x="5817711" y="613299"/>
          <a:ext cx="3220081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6431011" y="644015"/>
        <a:ext cx="1993481" cy="19320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838" y="5661248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9136603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78493083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8831058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41071"/>
              </p:ext>
            </p:extLst>
          </p:nvPr>
        </p:nvGraphicFramePr>
        <p:xfrm>
          <a:off x="1625280" y="1376429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456355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7214260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1084" y="1988840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6240" y="1988840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2805519"/>
              </p:ext>
            </p:extLst>
          </p:nvPr>
        </p:nvGraphicFramePr>
        <p:xfrm>
          <a:off x="1209701" y="1772816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0597477"/>
              </p:ext>
            </p:extLst>
          </p:nvPr>
        </p:nvGraphicFramePr>
        <p:xfrm>
          <a:off x="2311400" y="1525945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3956089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76246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4870" y="231033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5294443"/>
              </p:ext>
            </p:extLst>
          </p:nvPr>
        </p:nvGraphicFramePr>
        <p:xfrm>
          <a:off x="1485900" y="1937111"/>
          <a:ext cx="8426524" cy="322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1137</Words>
  <Application>Microsoft Macintosh PowerPoint</Application>
  <PresentationFormat>Widescreen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77</cp:revision>
  <dcterms:created xsi:type="dcterms:W3CDTF">2021-06-21T15:58:00Z</dcterms:created>
  <dcterms:modified xsi:type="dcterms:W3CDTF">2021-07-03T05:34:08Z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