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>
        <p:scale>
          <a:sx n="51" d="100"/>
          <a:sy n="51" d="100"/>
        </p:scale>
        <p:origin x="-1242" y="-51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1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000" b="0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000" b="0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000" b="0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000" b="0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000" b="0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000" b="0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000" b="0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000" b="0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000" b="0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</a:t>
          </a:r>
          <a:r>
            <a:rPr lang="en-IN" sz="2100" kern="1200" dirty="0" smtClean="0">
              <a:latin typeface="Sans-sarif"/>
            </a:rPr>
            <a:t>2</a:t>
          </a:r>
          <a:endParaRPr lang="en-IN" sz="21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573" y="1625600"/>
          <a:ext cx="1512651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76415" y="1699442"/>
        <a:ext cx="1364967" cy="2019782"/>
      </dsp:txXfrm>
    </dsp:sp>
    <dsp:sp modelId="{F665AD87-A420-1140-9656-AF261E53FE64}">
      <dsp:nvSpPr>
        <dsp:cNvPr id="0" name=""/>
        <dsp:cNvSpPr/>
      </dsp:nvSpPr>
      <dsp:spPr>
        <a:xfrm>
          <a:off x="1655123" y="1625600"/>
          <a:ext cx="1512651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728965" y="1699442"/>
        <a:ext cx="1364967" cy="2019782"/>
      </dsp:txXfrm>
    </dsp:sp>
    <dsp:sp modelId="{A9754BF2-2B18-E448-96DB-B453A7286AEE}">
      <dsp:nvSpPr>
        <dsp:cNvPr id="0" name=""/>
        <dsp:cNvSpPr/>
      </dsp:nvSpPr>
      <dsp:spPr>
        <a:xfrm>
          <a:off x="3307674" y="1625600"/>
          <a:ext cx="1512651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3381516" y="1699442"/>
        <a:ext cx="1364967" cy="2019782"/>
      </dsp:txXfrm>
    </dsp:sp>
    <dsp:sp modelId="{CA4AE9DA-6160-734F-BB5E-5046D87BB7DA}">
      <dsp:nvSpPr>
        <dsp:cNvPr id="0" name=""/>
        <dsp:cNvSpPr/>
      </dsp:nvSpPr>
      <dsp:spPr>
        <a:xfrm>
          <a:off x="4960224" y="1625600"/>
          <a:ext cx="1512651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5034066" y="1699442"/>
        <a:ext cx="1364967" cy="2019782"/>
      </dsp:txXfrm>
    </dsp:sp>
    <dsp:sp modelId="{C99703E6-89CA-B84F-97DC-E11F82F0F0FB}">
      <dsp:nvSpPr>
        <dsp:cNvPr id="0" name=""/>
        <dsp:cNvSpPr/>
      </dsp:nvSpPr>
      <dsp:spPr>
        <a:xfrm>
          <a:off x="6612774" y="1625600"/>
          <a:ext cx="1512651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6686616" y="1699442"/>
        <a:ext cx="1364967" cy="201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>
              <a:latin typeface="Sans-sarif"/>
            </a:rPr>
            <a:t>Section 3</a:t>
          </a:r>
          <a:endParaRPr lang="en-GB" sz="26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>
              <a:latin typeface="Sans-sarif"/>
            </a:rPr>
            <a:t>Section 2</a:t>
          </a:r>
          <a:endParaRPr lang="en-GB" sz="26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>
              <a:latin typeface="Sans-sarif"/>
            </a:rPr>
            <a:t>Section 1</a:t>
          </a:r>
          <a:endParaRPr lang="en-GB" sz="2600" kern="1200" dirty="0">
            <a:latin typeface="Sans-sarif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1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2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3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4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1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2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3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1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2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3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5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83813" y="3509043"/>
            <a:ext cx="685382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</a:t>
            </a:r>
            <a:r>
              <a:rPr lang="en-US" sz="4000" b="1" dirty="0" smtClean="0">
                <a:latin typeface="Sans-sarif"/>
              </a:rPr>
              <a:t>Presentation </a:t>
            </a:r>
            <a:endParaRPr lang="en-US" sz="4000" b="1" dirty="0">
              <a:latin typeface="Sans-sa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7500" y="4379653"/>
            <a:ext cx="7416824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92892" y="2876844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3235" y="5093219"/>
            <a:ext cx="4185529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333638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1138</Words>
  <Application>Microsoft Office PowerPoint</Application>
  <PresentationFormat>Custom</PresentationFormat>
  <Paragraphs>327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64</cp:revision>
  <dcterms:created xsi:type="dcterms:W3CDTF">2021-06-21T15:58:00Z</dcterms:created>
  <dcterms:modified xsi:type="dcterms:W3CDTF">2021-07-12T06:50:16Z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