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495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113">
            <a:extLst>
              <a:ext uri="{FF2B5EF4-FFF2-40B4-BE49-F238E27FC236}">
                <a16:creationId xmlns:a16="http://schemas.microsoft.com/office/drawing/2014/main" id="{FDB5C602-E5A2-40C2-BA3D-AC764E01E5B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2F8CA01-747B-4669-80DC-B28A24BCD70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C8AD414-29FF-47E7-AB14-A70BDB99E35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C24ED71-51DD-4B87-BCFC-BC00D5D73C2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12254C88-612F-467C-AC6F-4793B8E40B3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945B40F-E458-4E71-B629-C9C1B268109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094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76047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D6A42716-765E-478F-9C81-CFB31FC8466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7B56BF82-6249-4437-922A-1F7E68E6ADC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E0BD25B3-9D9C-4677-B8C9-B20516B2DB5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52504A7E-0BB4-4642-A2A1-2A4ACEE31B1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Title of the Section appears here.</a:t>
            </a:r>
            <a:endParaRPr lang="en-IN" sz="36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ABOUT US</a:t>
            </a:r>
            <a:endParaRPr lang="en-IN" sz="2000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E1C74F3B-465E-4976-ADEA-60B80253581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32A85F8D-35C3-49DE-9AC3-544017F73A6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1CCDB042-F907-446E-8A22-DF33C0C2490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374971AF-601F-447F-AEEA-A192189A3DE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EBECA0EF-D616-4418-A4F5-9DA0B547DA6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70826CA1-4FB8-4473-B008-EE60F2FE9CF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8957D452-E730-4891-A4B6-4BF2A7AE370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8700DC6E-DFE6-4FD1-9847-AB0C2D63540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7D8DDA1-5311-4773-BD90-9CD3939F3C6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40BF9ED-A6D0-4D24-80CB-243B62A3E9A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111ECE27-2E69-4ABE-9905-FB64C802A91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3060170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CF06BE3C-9F56-4736-9EE2-FA2468598C7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4CB50351-251D-4094-BBD8-B403BECF68B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E7DC9254-689B-4A28-830F-F7DE12E514D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071937E-2813-4E37-BC33-836BB6AE8E7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449027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E063D2CA-9493-4495-BEE0-2872C2659B1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103</cp:revision>
  <dcterms:created xsi:type="dcterms:W3CDTF">2021-06-21T15:58:00Z</dcterms:created>
  <dcterms:modified xsi:type="dcterms:W3CDTF">2021-10-12T10:50:43Z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