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4151" r:id="rId2"/>
    <p:sldId id="2235" r:id="rId3"/>
    <p:sldId id="4119" r:id="rId4"/>
    <p:sldId id="4120" r:id="rId5"/>
    <p:sldId id="4115" r:id="rId6"/>
    <p:sldId id="4121" r:id="rId7"/>
    <p:sldId id="4126" r:id="rId8"/>
    <p:sldId id="4127" r:id="rId9"/>
    <p:sldId id="4128" r:id="rId10"/>
    <p:sldId id="4129" r:id="rId11"/>
    <p:sldId id="4130" r:id="rId12"/>
    <p:sldId id="4131" r:id="rId13"/>
    <p:sldId id="4112" r:id="rId14"/>
    <p:sldId id="4091" r:id="rId15"/>
    <p:sldId id="4122" r:id="rId16"/>
    <p:sldId id="4116" r:id="rId17"/>
    <p:sldId id="4124" r:id="rId18"/>
    <p:sldId id="259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5977"/>
    <a:srgbClr val="ED55E1"/>
    <a:srgbClr val="641F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500"/>
    <p:restoredTop sz="96281"/>
  </p:normalViewPr>
  <p:slideViewPr>
    <p:cSldViewPr>
      <p:cViewPr>
        <p:scale>
          <a:sx n="59" d="100"/>
          <a:sy n="59" d="100"/>
        </p:scale>
        <p:origin x="-912" y="-402"/>
      </p:cViewPr>
      <p:guideLst>
        <p:guide orient="horz" pos="2160"/>
        <p:guide pos="384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816" y="20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A486873-938A-5247-AEE3-2E8B11A5A00A}" type="doc">
      <dgm:prSet loTypeId="urn:microsoft.com/office/officeart/2008/layout/AlternatingHexagons" loCatId="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B361CA04-F15C-2C49-B074-81AB2C6E46FD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D5F6CC39-D274-C54D-9488-95A49CF26DA4}" type="parTrans" cxnId="{6962AF58-ED45-E74A-8B28-B5606C0F4D02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AD1B4C90-65FD-C84E-B4AC-3805835DB8D2}" type="sibTrans" cxnId="{6962AF58-ED45-E74A-8B28-B5606C0F4D02}">
      <dgm:prSet/>
      <dgm:spPr/>
      <dgm:t>
        <a:bodyPr/>
        <a:lstStyle/>
        <a:p>
          <a:pPr rtl="0"/>
          <a:endParaRPr lang="en-GB">
            <a:latin typeface="Sans-sarif"/>
          </a:endParaRPr>
        </a:p>
      </dgm:t>
    </dgm:pt>
    <dgm:pt modelId="{19D3CE0B-A629-264B-93ED-82B6853C4C39}">
      <dgm:prSet phldrT="[Text]" custT="1"/>
      <dgm:spPr/>
      <dgm:t>
        <a:bodyPr/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gm:t>
    </dgm:pt>
    <dgm:pt modelId="{F983FD43-7295-2C42-8D39-6A6345D33793}" type="parTrans" cxnId="{CB8B5B91-09C1-1746-A6C6-A6A1F7217ACE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134B929-AF28-DC45-8E66-4EA2FD2F8167}" type="sibTrans" cxnId="{CB8B5B91-09C1-1746-A6C6-A6A1F7217ACE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E06AABEF-C75E-C241-86F7-E23DB4E64E58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8E5E5AA8-6C47-9C49-B8F5-80D756CE5CAC}" type="parTrans" cxnId="{80C798D9-E1F2-F84B-9719-F7E216B647DC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61B32BD9-78C9-1E4C-91FB-6EFA1E21176F}" type="sibTrans" cxnId="{80C798D9-E1F2-F84B-9719-F7E216B647DC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F1A8A67B-BD9C-344B-93E0-99035CF9F0FE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gm:t>
    </dgm:pt>
    <dgm:pt modelId="{32316749-DE0D-A84C-B2CA-2D884B628997}" type="parTrans" cxnId="{E11591E1-AA89-E54A-A7CB-648236453C7D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7FE7BDF4-C93D-A244-8FFF-6060977DEB03}" type="sibTrans" cxnId="{E11591E1-AA89-E54A-A7CB-648236453C7D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DE12D1E-2298-6541-BF72-729CC7480371}">
      <dgm:prSet phldrT="[Text]" custT="1"/>
      <dgm:spPr/>
      <dgm:t>
        <a:bodyPr/>
        <a:lstStyle/>
        <a:p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gm:t>
    </dgm:pt>
    <dgm:pt modelId="{9CABE5F2-64DF-F14C-B2F7-8683AB34A0FD}" type="parTrans" cxnId="{910B50A2-43CA-1B4A-B992-AA53950EB9E0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4C1C49D9-6F49-174C-B905-7C4E4BE4C6A3}" type="sibTrans" cxnId="{910B50A2-43CA-1B4A-B992-AA53950EB9E0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70334067-B763-4E4A-AEA7-9F1A7D5ABB11}">
      <dgm:prSet phldrT="[Text]" custT="1"/>
      <dgm:spPr/>
      <dgm:t>
        <a:bodyPr/>
        <a:lstStyle/>
        <a:p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gm:t>
    </dgm:pt>
    <dgm:pt modelId="{7BB8B611-8C7D-6045-B1BC-D0FA1B1F7D4F}" type="parTrans" cxnId="{E4089D26-2807-1F47-93E2-B6ACD3713510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F13CE505-AE09-894B-9AD2-6D46BF8C1F64}" type="sibTrans" cxnId="{E4089D26-2807-1F47-93E2-B6ACD3713510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AB73CDEE-690F-984C-8EA5-EBDF8067CC55}" type="pres">
      <dgm:prSet presAssocID="{1A486873-938A-5247-AEE3-2E8B11A5A00A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C9E5FF83-74E1-CA49-AC36-757E98DA5640}" type="pres">
      <dgm:prSet presAssocID="{B361CA04-F15C-2C49-B074-81AB2C6E46FD}" presName="composite" presStyleCnt="0"/>
      <dgm:spPr/>
    </dgm:pt>
    <dgm:pt modelId="{1FFFCD8A-FDD1-4248-8905-3F499EF0A54C}" type="pres">
      <dgm:prSet presAssocID="{B361CA04-F15C-2C49-B074-81AB2C6E46FD}" presName="Parent1" presStyleLbl="node1" presStyleIdx="0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28ADE0-4B16-B047-B0ED-23E8136B4FE9}" type="pres">
      <dgm:prSet presAssocID="{B361CA04-F15C-2C49-B074-81AB2C6E46FD}" presName="Childtext1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4800F7-1CA0-0E45-A294-E2193C3D8306}" type="pres">
      <dgm:prSet presAssocID="{B361CA04-F15C-2C49-B074-81AB2C6E46FD}" presName="BalanceSpacing" presStyleCnt="0"/>
      <dgm:spPr/>
    </dgm:pt>
    <dgm:pt modelId="{CE312EE1-4AB0-A742-96A2-8DD2F8A90259}" type="pres">
      <dgm:prSet presAssocID="{B361CA04-F15C-2C49-B074-81AB2C6E46FD}" presName="BalanceSpacing1" presStyleCnt="0"/>
      <dgm:spPr/>
    </dgm:pt>
    <dgm:pt modelId="{F544604C-36B2-5C4B-9EC3-45285280E2C0}" type="pres">
      <dgm:prSet presAssocID="{AD1B4C90-65FD-C84E-B4AC-3805835DB8D2}" presName="Accent1Text" presStyleLbl="node1" presStyleIdx="1" presStyleCnt="6"/>
      <dgm:spPr/>
      <dgm:t>
        <a:bodyPr/>
        <a:lstStyle/>
        <a:p>
          <a:endParaRPr lang="en-US"/>
        </a:p>
      </dgm:t>
    </dgm:pt>
    <dgm:pt modelId="{60D16883-1AB7-1C44-A29E-6746B4E75E5F}" type="pres">
      <dgm:prSet presAssocID="{AD1B4C90-65FD-C84E-B4AC-3805835DB8D2}" presName="spaceBetweenRectangles" presStyleCnt="0"/>
      <dgm:spPr/>
    </dgm:pt>
    <dgm:pt modelId="{2D1E61FA-208F-1C4F-9D48-67C117B8E129}" type="pres">
      <dgm:prSet presAssocID="{E06AABEF-C75E-C241-86F7-E23DB4E64E58}" presName="composite" presStyleCnt="0"/>
      <dgm:spPr/>
    </dgm:pt>
    <dgm:pt modelId="{0A80CC5A-12D0-AE48-9202-6675802EA590}" type="pres">
      <dgm:prSet presAssocID="{E06AABEF-C75E-C241-86F7-E23DB4E64E58}" presName="Parent1" presStyleLbl="node1" presStyleIdx="2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BB57FC-656E-1444-BC3A-27F3F5C0FBB4}" type="pres">
      <dgm:prSet presAssocID="{E06AABEF-C75E-C241-86F7-E23DB4E64E58}" presName="Childtext1" presStyleLbl="revTx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973FE1C-4842-F442-B488-7E96D113EC22}" type="pres">
      <dgm:prSet presAssocID="{E06AABEF-C75E-C241-86F7-E23DB4E64E58}" presName="BalanceSpacing" presStyleCnt="0"/>
      <dgm:spPr/>
    </dgm:pt>
    <dgm:pt modelId="{43EE3BED-9C5F-EA40-8DC1-B5F721F81E0A}" type="pres">
      <dgm:prSet presAssocID="{E06AABEF-C75E-C241-86F7-E23DB4E64E58}" presName="BalanceSpacing1" presStyleCnt="0"/>
      <dgm:spPr/>
    </dgm:pt>
    <dgm:pt modelId="{C3862AAA-46B0-9F4F-AEF4-F9A1F4C71567}" type="pres">
      <dgm:prSet presAssocID="{61B32BD9-78C9-1E4C-91FB-6EFA1E21176F}" presName="Accent1Text" presStyleLbl="node1" presStyleIdx="3" presStyleCnt="6"/>
      <dgm:spPr/>
      <dgm:t>
        <a:bodyPr/>
        <a:lstStyle/>
        <a:p>
          <a:endParaRPr lang="en-US"/>
        </a:p>
      </dgm:t>
    </dgm:pt>
    <dgm:pt modelId="{1C38EC02-286D-5748-B6C7-11EEDCEEDB0B}" type="pres">
      <dgm:prSet presAssocID="{61B32BD9-78C9-1E4C-91FB-6EFA1E21176F}" presName="spaceBetweenRectangles" presStyleCnt="0"/>
      <dgm:spPr/>
    </dgm:pt>
    <dgm:pt modelId="{FCF4CAF9-A4EB-0B42-89FE-21B863E9E12E}" type="pres">
      <dgm:prSet presAssocID="{1DE12D1E-2298-6541-BF72-729CC7480371}" presName="composite" presStyleCnt="0"/>
      <dgm:spPr/>
    </dgm:pt>
    <dgm:pt modelId="{17926A5F-C9B7-AC47-B7FE-352E9916B422}" type="pres">
      <dgm:prSet presAssocID="{1DE12D1E-2298-6541-BF72-729CC7480371}" presName="Parent1" presStyleLbl="node1" presStyleIdx="4" presStyleCnt="6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194979E-4E3B-C143-AE61-9DFEB41A9843}" type="pres">
      <dgm:prSet presAssocID="{1DE12D1E-2298-6541-BF72-729CC7480371}" presName="Childtext1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ACDAB0-7738-BF4C-BB86-DA9FD566D43F}" type="pres">
      <dgm:prSet presAssocID="{1DE12D1E-2298-6541-BF72-729CC7480371}" presName="BalanceSpacing" presStyleCnt="0"/>
      <dgm:spPr/>
    </dgm:pt>
    <dgm:pt modelId="{3B7E1266-E472-CB4C-8895-D9FD7BBA7FB5}" type="pres">
      <dgm:prSet presAssocID="{1DE12D1E-2298-6541-BF72-729CC7480371}" presName="BalanceSpacing1" presStyleCnt="0"/>
      <dgm:spPr/>
    </dgm:pt>
    <dgm:pt modelId="{80A5E745-77E5-964C-898E-CC4BBE50C9C4}" type="pres">
      <dgm:prSet presAssocID="{4C1C49D9-6F49-174C-B905-7C4E4BE4C6A3}" presName="Accent1Text" presStyleLbl="node1" presStyleIdx="5" presStyleCnt="6"/>
      <dgm:spPr/>
      <dgm:t>
        <a:bodyPr/>
        <a:lstStyle/>
        <a:p>
          <a:endParaRPr lang="en-US"/>
        </a:p>
      </dgm:t>
    </dgm:pt>
  </dgm:ptLst>
  <dgm:cxnLst>
    <dgm:cxn modelId="{404E5838-84FA-C146-A9BD-B306FB3FD1DF}" type="presOf" srcId="{61B32BD9-78C9-1E4C-91FB-6EFA1E21176F}" destId="{C3862AAA-46B0-9F4F-AEF4-F9A1F4C71567}" srcOrd="0" destOrd="0" presId="urn:microsoft.com/office/officeart/2008/layout/AlternatingHexagons"/>
    <dgm:cxn modelId="{294957DF-4EEE-804A-89B2-BFCD6C8C9D00}" type="presOf" srcId="{E06AABEF-C75E-C241-86F7-E23DB4E64E58}" destId="{0A80CC5A-12D0-AE48-9202-6675802EA590}" srcOrd="0" destOrd="0" presId="urn:microsoft.com/office/officeart/2008/layout/AlternatingHexagons"/>
    <dgm:cxn modelId="{555EB04D-287E-5F4B-A72F-182B6F6A8356}" type="presOf" srcId="{1DE12D1E-2298-6541-BF72-729CC7480371}" destId="{17926A5F-C9B7-AC47-B7FE-352E9916B422}" srcOrd="0" destOrd="0" presId="urn:microsoft.com/office/officeart/2008/layout/AlternatingHexagons"/>
    <dgm:cxn modelId="{2753C3CD-27E5-034F-95A6-3A7C6A55708C}" type="presOf" srcId="{70334067-B763-4E4A-AEA7-9F1A7D5ABB11}" destId="{6194979E-4E3B-C143-AE61-9DFEB41A9843}" srcOrd="0" destOrd="0" presId="urn:microsoft.com/office/officeart/2008/layout/AlternatingHexagons"/>
    <dgm:cxn modelId="{E4089D26-2807-1F47-93E2-B6ACD3713510}" srcId="{1DE12D1E-2298-6541-BF72-729CC7480371}" destId="{70334067-B763-4E4A-AEA7-9F1A7D5ABB11}" srcOrd="0" destOrd="0" parTransId="{7BB8B611-8C7D-6045-B1BC-D0FA1B1F7D4F}" sibTransId="{F13CE505-AE09-894B-9AD2-6D46BF8C1F64}"/>
    <dgm:cxn modelId="{7BBEDC39-C361-4440-AF36-3BE6A0EB52DA}" type="presOf" srcId="{AD1B4C90-65FD-C84E-B4AC-3805835DB8D2}" destId="{F544604C-36B2-5C4B-9EC3-45285280E2C0}" srcOrd="0" destOrd="0" presId="urn:microsoft.com/office/officeart/2008/layout/AlternatingHexagons"/>
    <dgm:cxn modelId="{8D3AD891-A6C1-A240-810F-CA94DC73A7D8}" type="presOf" srcId="{4C1C49D9-6F49-174C-B905-7C4E4BE4C6A3}" destId="{80A5E745-77E5-964C-898E-CC4BBE50C9C4}" srcOrd="0" destOrd="0" presId="urn:microsoft.com/office/officeart/2008/layout/AlternatingHexagons"/>
    <dgm:cxn modelId="{D7F6D7DA-9A95-4140-98ED-881DDEDDCA29}" type="presOf" srcId="{19D3CE0B-A629-264B-93ED-82B6853C4C39}" destId="{C328ADE0-4B16-B047-B0ED-23E8136B4FE9}" srcOrd="0" destOrd="0" presId="urn:microsoft.com/office/officeart/2008/layout/AlternatingHexagons"/>
    <dgm:cxn modelId="{7CFE320C-ABEB-5944-99F4-65C8F1F7BBE6}" type="presOf" srcId="{1A486873-938A-5247-AEE3-2E8B11A5A00A}" destId="{AB73CDEE-690F-984C-8EA5-EBDF8067CC55}" srcOrd="0" destOrd="0" presId="urn:microsoft.com/office/officeart/2008/layout/AlternatingHexagons"/>
    <dgm:cxn modelId="{6962AF58-ED45-E74A-8B28-B5606C0F4D02}" srcId="{1A486873-938A-5247-AEE3-2E8B11A5A00A}" destId="{B361CA04-F15C-2C49-B074-81AB2C6E46FD}" srcOrd="0" destOrd="0" parTransId="{D5F6CC39-D274-C54D-9488-95A49CF26DA4}" sibTransId="{AD1B4C90-65FD-C84E-B4AC-3805835DB8D2}"/>
    <dgm:cxn modelId="{CB8B5B91-09C1-1746-A6C6-A6A1F7217ACE}" srcId="{B361CA04-F15C-2C49-B074-81AB2C6E46FD}" destId="{19D3CE0B-A629-264B-93ED-82B6853C4C39}" srcOrd="0" destOrd="0" parTransId="{F983FD43-7295-2C42-8D39-6A6345D33793}" sibTransId="{1134B929-AF28-DC45-8E66-4EA2FD2F8167}"/>
    <dgm:cxn modelId="{2C383823-F3A6-B046-9731-A95675321D1B}" type="presOf" srcId="{B361CA04-F15C-2C49-B074-81AB2C6E46FD}" destId="{1FFFCD8A-FDD1-4248-8905-3F499EF0A54C}" srcOrd="0" destOrd="0" presId="urn:microsoft.com/office/officeart/2008/layout/AlternatingHexagons"/>
    <dgm:cxn modelId="{40CD7F7A-E9FF-C545-8F2E-6B927889E025}" type="presOf" srcId="{F1A8A67B-BD9C-344B-93E0-99035CF9F0FE}" destId="{66BB57FC-656E-1444-BC3A-27F3F5C0FBB4}" srcOrd="0" destOrd="0" presId="urn:microsoft.com/office/officeart/2008/layout/AlternatingHexagons"/>
    <dgm:cxn modelId="{80C798D9-E1F2-F84B-9719-F7E216B647DC}" srcId="{1A486873-938A-5247-AEE3-2E8B11A5A00A}" destId="{E06AABEF-C75E-C241-86F7-E23DB4E64E58}" srcOrd="1" destOrd="0" parTransId="{8E5E5AA8-6C47-9C49-B8F5-80D756CE5CAC}" sibTransId="{61B32BD9-78C9-1E4C-91FB-6EFA1E21176F}"/>
    <dgm:cxn modelId="{910B50A2-43CA-1B4A-B992-AA53950EB9E0}" srcId="{1A486873-938A-5247-AEE3-2E8B11A5A00A}" destId="{1DE12D1E-2298-6541-BF72-729CC7480371}" srcOrd="2" destOrd="0" parTransId="{9CABE5F2-64DF-F14C-B2F7-8683AB34A0FD}" sibTransId="{4C1C49D9-6F49-174C-B905-7C4E4BE4C6A3}"/>
    <dgm:cxn modelId="{E11591E1-AA89-E54A-A7CB-648236453C7D}" srcId="{E06AABEF-C75E-C241-86F7-E23DB4E64E58}" destId="{F1A8A67B-BD9C-344B-93E0-99035CF9F0FE}" srcOrd="0" destOrd="0" parTransId="{32316749-DE0D-A84C-B2CA-2D884B628997}" sibTransId="{7FE7BDF4-C93D-A244-8FFF-6060977DEB03}"/>
    <dgm:cxn modelId="{0F39A07A-59A8-F24A-BED5-0BCEE707A3E2}" type="presParOf" srcId="{AB73CDEE-690F-984C-8EA5-EBDF8067CC55}" destId="{C9E5FF83-74E1-CA49-AC36-757E98DA5640}" srcOrd="0" destOrd="0" presId="urn:microsoft.com/office/officeart/2008/layout/AlternatingHexagons"/>
    <dgm:cxn modelId="{3DF34BEC-6B7D-174D-A512-D971E116B83C}" type="presParOf" srcId="{C9E5FF83-74E1-CA49-AC36-757E98DA5640}" destId="{1FFFCD8A-FDD1-4248-8905-3F499EF0A54C}" srcOrd="0" destOrd="0" presId="urn:microsoft.com/office/officeart/2008/layout/AlternatingHexagons"/>
    <dgm:cxn modelId="{D3CF76FC-F9E9-DE4D-B299-C7F265CB782D}" type="presParOf" srcId="{C9E5FF83-74E1-CA49-AC36-757E98DA5640}" destId="{C328ADE0-4B16-B047-B0ED-23E8136B4FE9}" srcOrd="1" destOrd="0" presId="urn:microsoft.com/office/officeart/2008/layout/AlternatingHexagons"/>
    <dgm:cxn modelId="{CBFAFD12-0B96-9D40-98B9-57C62948EE5A}" type="presParOf" srcId="{C9E5FF83-74E1-CA49-AC36-757E98DA5640}" destId="{AA4800F7-1CA0-0E45-A294-E2193C3D8306}" srcOrd="2" destOrd="0" presId="urn:microsoft.com/office/officeart/2008/layout/AlternatingHexagons"/>
    <dgm:cxn modelId="{FB6DF03A-24BA-BD4E-BD9C-79DAD847D16F}" type="presParOf" srcId="{C9E5FF83-74E1-CA49-AC36-757E98DA5640}" destId="{CE312EE1-4AB0-A742-96A2-8DD2F8A90259}" srcOrd="3" destOrd="0" presId="urn:microsoft.com/office/officeart/2008/layout/AlternatingHexagons"/>
    <dgm:cxn modelId="{68F91815-4EDC-5941-957A-C4F934F69C22}" type="presParOf" srcId="{C9E5FF83-74E1-CA49-AC36-757E98DA5640}" destId="{F544604C-36B2-5C4B-9EC3-45285280E2C0}" srcOrd="4" destOrd="0" presId="urn:microsoft.com/office/officeart/2008/layout/AlternatingHexagons"/>
    <dgm:cxn modelId="{D17357B6-DD4F-574F-8900-68FC0F4C1060}" type="presParOf" srcId="{AB73CDEE-690F-984C-8EA5-EBDF8067CC55}" destId="{60D16883-1AB7-1C44-A29E-6746B4E75E5F}" srcOrd="1" destOrd="0" presId="urn:microsoft.com/office/officeart/2008/layout/AlternatingHexagons"/>
    <dgm:cxn modelId="{6923C409-2DD0-5D4F-81FF-E5E301502399}" type="presParOf" srcId="{AB73CDEE-690F-984C-8EA5-EBDF8067CC55}" destId="{2D1E61FA-208F-1C4F-9D48-67C117B8E129}" srcOrd="2" destOrd="0" presId="urn:microsoft.com/office/officeart/2008/layout/AlternatingHexagons"/>
    <dgm:cxn modelId="{A926B77E-34C8-7B44-80B4-139C62AE72D3}" type="presParOf" srcId="{2D1E61FA-208F-1C4F-9D48-67C117B8E129}" destId="{0A80CC5A-12D0-AE48-9202-6675802EA590}" srcOrd="0" destOrd="0" presId="urn:microsoft.com/office/officeart/2008/layout/AlternatingHexagons"/>
    <dgm:cxn modelId="{B1664FD1-9450-3E4A-B365-442BF41D310A}" type="presParOf" srcId="{2D1E61FA-208F-1C4F-9D48-67C117B8E129}" destId="{66BB57FC-656E-1444-BC3A-27F3F5C0FBB4}" srcOrd="1" destOrd="0" presId="urn:microsoft.com/office/officeart/2008/layout/AlternatingHexagons"/>
    <dgm:cxn modelId="{2B1D7F04-34FD-D348-9500-7F288437F885}" type="presParOf" srcId="{2D1E61FA-208F-1C4F-9D48-67C117B8E129}" destId="{8973FE1C-4842-F442-B488-7E96D113EC22}" srcOrd="2" destOrd="0" presId="urn:microsoft.com/office/officeart/2008/layout/AlternatingHexagons"/>
    <dgm:cxn modelId="{3580705C-25C6-7548-A65E-D7F64EF6A803}" type="presParOf" srcId="{2D1E61FA-208F-1C4F-9D48-67C117B8E129}" destId="{43EE3BED-9C5F-EA40-8DC1-B5F721F81E0A}" srcOrd="3" destOrd="0" presId="urn:microsoft.com/office/officeart/2008/layout/AlternatingHexagons"/>
    <dgm:cxn modelId="{0C4328C3-A726-4E49-8E16-235EDF389395}" type="presParOf" srcId="{2D1E61FA-208F-1C4F-9D48-67C117B8E129}" destId="{C3862AAA-46B0-9F4F-AEF4-F9A1F4C71567}" srcOrd="4" destOrd="0" presId="urn:microsoft.com/office/officeart/2008/layout/AlternatingHexagons"/>
    <dgm:cxn modelId="{ED284D11-8DBC-7F44-A39C-9843D3E1C664}" type="presParOf" srcId="{AB73CDEE-690F-984C-8EA5-EBDF8067CC55}" destId="{1C38EC02-286D-5748-B6C7-11EEDCEEDB0B}" srcOrd="3" destOrd="0" presId="urn:microsoft.com/office/officeart/2008/layout/AlternatingHexagons"/>
    <dgm:cxn modelId="{790DA283-B0C7-3044-8402-AED59A7C900B}" type="presParOf" srcId="{AB73CDEE-690F-984C-8EA5-EBDF8067CC55}" destId="{FCF4CAF9-A4EB-0B42-89FE-21B863E9E12E}" srcOrd="4" destOrd="0" presId="urn:microsoft.com/office/officeart/2008/layout/AlternatingHexagons"/>
    <dgm:cxn modelId="{D8FA5EF8-8066-BC49-A2D8-D17F3A37344D}" type="presParOf" srcId="{FCF4CAF9-A4EB-0B42-89FE-21B863E9E12E}" destId="{17926A5F-C9B7-AC47-B7FE-352E9916B422}" srcOrd="0" destOrd="0" presId="urn:microsoft.com/office/officeart/2008/layout/AlternatingHexagons"/>
    <dgm:cxn modelId="{10584F36-0846-B64E-B3C1-95CC23F03BD3}" type="presParOf" srcId="{FCF4CAF9-A4EB-0B42-89FE-21B863E9E12E}" destId="{6194979E-4E3B-C143-AE61-9DFEB41A9843}" srcOrd="1" destOrd="0" presId="urn:microsoft.com/office/officeart/2008/layout/AlternatingHexagons"/>
    <dgm:cxn modelId="{C06C0FE5-4FC0-F543-BDD3-84001A74B43B}" type="presParOf" srcId="{FCF4CAF9-A4EB-0B42-89FE-21B863E9E12E}" destId="{69ACDAB0-7738-BF4C-BB86-DA9FD566D43F}" srcOrd="2" destOrd="0" presId="urn:microsoft.com/office/officeart/2008/layout/AlternatingHexagons"/>
    <dgm:cxn modelId="{330267DF-1299-2349-98D6-4076E531BA01}" type="presParOf" srcId="{FCF4CAF9-A4EB-0B42-89FE-21B863E9E12E}" destId="{3B7E1266-E472-CB4C-8895-D9FD7BBA7FB5}" srcOrd="3" destOrd="0" presId="urn:microsoft.com/office/officeart/2008/layout/AlternatingHexagons"/>
    <dgm:cxn modelId="{AE04A327-C585-C749-895D-BDF36124DFCC}" type="presParOf" srcId="{FCF4CAF9-A4EB-0B42-89FE-21B863E9E12E}" destId="{80A5E745-77E5-964C-898E-CC4BBE50C9C4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FBD2A24-2FF8-2D47-90B0-AAFA0420EFA5}" type="doc">
      <dgm:prSet loTypeId="urn:microsoft.com/office/officeart/2008/layout/HorizontalMultiLevelHierarchy#1" loCatId="" qsTypeId="urn:microsoft.com/office/officeart/2005/8/quickstyle/simple1#8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1E14036-0FF5-0249-BEDF-5821CBAE902E}">
      <dgm:prSet phldrT="[Text]"/>
      <dgm:spPr/>
      <dgm:t>
        <a:bodyPr/>
        <a:lstStyle/>
        <a:p>
          <a:r>
            <a:rPr lang="en-GB" dirty="0">
              <a:latin typeface="Sans-sarif"/>
            </a:rPr>
            <a:t>Title </a:t>
          </a:r>
        </a:p>
      </dgm:t>
    </dgm:pt>
    <dgm:pt modelId="{DD8CAE89-5064-1D46-851D-428D1CBC33C1}" type="parTrans" cxnId="{8D6F415B-DC4B-3E4A-8412-84A81383FD9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703DB7D-01F6-6743-8371-09E5908AEFD1}" type="sibTrans" cxnId="{8D6F415B-DC4B-3E4A-8412-84A81383FD9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84CEFC53-CE04-0845-BDBD-9F29F32D21E4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1</a:t>
          </a:r>
        </a:p>
      </dgm:t>
    </dgm:pt>
    <dgm:pt modelId="{D3770B75-B978-DE41-8A03-34381CF0002D}" type="parTrans" cxnId="{5AC108ED-4EA5-354C-9334-CC20CFCE1387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34639550-2B04-4D46-B58D-D3092A314908}" type="sibTrans" cxnId="{5AC108ED-4EA5-354C-9334-CC20CFCE1387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BC2AC73-540D-B74D-8DF4-917EC6C9E32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2</a:t>
          </a:r>
        </a:p>
      </dgm:t>
    </dgm:pt>
    <dgm:pt modelId="{43FAAC19-C182-C946-BFCB-0873F8E45164}" type="parTrans" cxnId="{A5CFE89F-6D87-FE46-9502-D39A56B23ED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23AC9E5-4718-744D-92A8-4E8F8CD7C64A}" type="sibTrans" cxnId="{A5CFE89F-6D87-FE46-9502-D39A56B23ED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5C88C8AF-6AD3-EA4A-9D65-6C6E700F205E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3</a:t>
          </a:r>
        </a:p>
      </dgm:t>
    </dgm:pt>
    <dgm:pt modelId="{F9C05AA5-14FA-D345-9AF9-FED8A853FE64}" type="parTrans" cxnId="{1809D60E-BA5E-0C44-BB88-3564E50FCA76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938DDEA6-4E66-3847-96E0-045C7DE578CD}" type="sibTrans" cxnId="{1809D60E-BA5E-0C44-BB88-3564E50FCA76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95E2590C-CBC9-AB42-8120-EF7F32491217}">
      <dgm:prSet phldrT="[Text]" custT="1"/>
      <dgm:spPr/>
      <dgm:t>
        <a:bodyPr/>
        <a:lstStyle/>
        <a:p>
          <a:pPr algn="ctr"/>
          <a:r>
            <a:rPr lang="en-GB" sz="3200" dirty="0">
              <a:latin typeface="Sans-sarif"/>
            </a:rPr>
            <a:t>Sub Title 4</a:t>
          </a:r>
        </a:p>
      </dgm:t>
    </dgm:pt>
    <dgm:pt modelId="{94C49EC5-27EE-CC46-99AF-3148B0D0FB0C}" type="parTrans" cxnId="{4019959E-C4BF-0A47-8570-D450795880EC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58F16AD2-5D96-4E40-A387-0E08F013A551}" type="sibTrans" cxnId="{4019959E-C4BF-0A47-8570-D450795880EC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C580DE4F-FEA0-4440-A7B6-FDC709A81D4C}" type="pres">
      <dgm:prSet presAssocID="{AFBD2A24-2FF8-2D47-90B0-AAFA0420EFA5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9621BA42-B342-0849-8D2D-C40B3527A6DA}" type="pres">
      <dgm:prSet presAssocID="{51E14036-0FF5-0249-BEDF-5821CBAE902E}" presName="root1" presStyleCnt="0"/>
      <dgm:spPr/>
    </dgm:pt>
    <dgm:pt modelId="{47EDD4C2-5DDE-4D41-BF14-A9B46564EF6C}" type="pres">
      <dgm:prSet presAssocID="{51E14036-0FF5-0249-BEDF-5821CBAE902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920005EE-3151-7E4E-AB4C-EFDFCAE0D1EF}" type="pres">
      <dgm:prSet presAssocID="{51E14036-0FF5-0249-BEDF-5821CBAE902E}" presName="level2hierChild" presStyleCnt="0"/>
      <dgm:spPr/>
    </dgm:pt>
    <dgm:pt modelId="{B22CCCBF-8A0E-434E-BB2E-C95A5A04B0ED}" type="pres">
      <dgm:prSet presAssocID="{D3770B75-B978-DE41-8A03-34381CF0002D}" presName="conn2-1" presStyleLbl="parChTrans1D2" presStyleIdx="0" presStyleCnt="4"/>
      <dgm:spPr/>
      <dgm:t>
        <a:bodyPr/>
        <a:lstStyle/>
        <a:p>
          <a:endParaRPr lang="en-US"/>
        </a:p>
      </dgm:t>
    </dgm:pt>
    <dgm:pt modelId="{F9312DC9-9CCB-4149-A48D-27D4402ADB7A}" type="pres">
      <dgm:prSet presAssocID="{D3770B75-B978-DE41-8A03-34381CF0002D}" presName="connTx" presStyleLbl="parChTrans1D2" presStyleIdx="0" presStyleCnt="4"/>
      <dgm:spPr/>
      <dgm:t>
        <a:bodyPr/>
        <a:lstStyle/>
        <a:p>
          <a:endParaRPr lang="en-US"/>
        </a:p>
      </dgm:t>
    </dgm:pt>
    <dgm:pt modelId="{7057CC5D-AA4D-6B45-B03C-913AECEC34CD}" type="pres">
      <dgm:prSet presAssocID="{84CEFC53-CE04-0845-BDBD-9F29F32D21E4}" presName="root2" presStyleCnt="0"/>
      <dgm:spPr/>
    </dgm:pt>
    <dgm:pt modelId="{15CC0AF5-579D-4F4A-8C6A-B0C30C3B62CE}" type="pres">
      <dgm:prSet presAssocID="{84CEFC53-CE04-0845-BDBD-9F29F32D21E4}" presName="LevelTwoTextNode" presStyleLbl="node2" presStyleIdx="0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ADC386BA-8F16-534D-89BF-A08692420F6E}" type="pres">
      <dgm:prSet presAssocID="{84CEFC53-CE04-0845-BDBD-9F29F32D21E4}" presName="level3hierChild" presStyleCnt="0"/>
      <dgm:spPr/>
    </dgm:pt>
    <dgm:pt modelId="{6D4ABAC1-D0DB-874D-95E9-FD21C57CB19A}" type="pres">
      <dgm:prSet presAssocID="{43FAAC19-C182-C946-BFCB-0873F8E45164}" presName="conn2-1" presStyleLbl="parChTrans1D2" presStyleIdx="1" presStyleCnt="4"/>
      <dgm:spPr/>
      <dgm:t>
        <a:bodyPr/>
        <a:lstStyle/>
        <a:p>
          <a:endParaRPr lang="en-US"/>
        </a:p>
      </dgm:t>
    </dgm:pt>
    <dgm:pt modelId="{9CBB7593-46C2-3F43-82AB-18FC41940E9D}" type="pres">
      <dgm:prSet presAssocID="{43FAAC19-C182-C946-BFCB-0873F8E45164}" presName="connTx" presStyleLbl="parChTrans1D2" presStyleIdx="1" presStyleCnt="4"/>
      <dgm:spPr/>
      <dgm:t>
        <a:bodyPr/>
        <a:lstStyle/>
        <a:p>
          <a:endParaRPr lang="en-US"/>
        </a:p>
      </dgm:t>
    </dgm:pt>
    <dgm:pt modelId="{7585D4ED-E87C-FE4D-BE59-52BA71515C08}" type="pres">
      <dgm:prSet presAssocID="{1BC2AC73-540D-B74D-8DF4-917EC6C9E32E}" presName="root2" presStyleCnt="0"/>
      <dgm:spPr/>
    </dgm:pt>
    <dgm:pt modelId="{19495BE0-B1E0-D447-9415-29FC23BE0FEB}" type="pres">
      <dgm:prSet presAssocID="{1BC2AC73-540D-B74D-8DF4-917EC6C9E32E}" presName="LevelTwoTextNode" presStyleLbl="node2" presStyleIdx="1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6380A748-6D39-1541-9D9F-7150AEA240D1}" type="pres">
      <dgm:prSet presAssocID="{1BC2AC73-540D-B74D-8DF4-917EC6C9E32E}" presName="level3hierChild" presStyleCnt="0"/>
      <dgm:spPr/>
    </dgm:pt>
    <dgm:pt modelId="{566F60A2-8695-EA4F-8316-63CED4C086E7}" type="pres">
      <dgm:prSet presAssocID="{F9C05AA5-14FA-D345-9AF9-FED8A853FE64}" presName="conn2-1" presStyleLbl="parChTrans1D2" presStyleIdx="2" presStyleCnt="4"/>
      <dgm:spPr/>
      <dgm:t>
        <a:bodyPr/>
        <a:lstStyle/>
        <a:p>
          <a:endParaRPr lang="en-US"/>
        </a:p>
      </dgm:t>
    </dgm:pt>
    <dgm:pt modelId="{CCE1D159-BD0E-524C-A103-C1E291884EBE}" type="pres">
      <dgm:prSet presAssocID="{F9C05AA5-14FA-D345-9AF9-FED8A853FE64}" presName="connTx" presStyleLbl="parChTrans1D2" presStyleIdx="2" presStyleCnt="4"/>
      <dgm:spPr/>
      <dgm:t>
        <a:bodyPr/>
        <a:lstStyle/>
        <a:p>
          <a:endParaRPr lang="en-US"/>
        </a:p>
      </dgm:t>
    </dgm:pt>
    <dgm:pt modelId="{7BABEF4E-C5D6-3C48-874B-CDDB49F13603}" type="pres">
      <dgm:prSet presAssocID="{5C88C8AF-6AD3-EA4A-9D65-6C6E700F205E}" presName="root2" presStyleCnt="0"/>
      <dgm:spPr/>
    </dgm:pt>
    <dgm:pt modelId="{BB888442-F14C-DF4E-8682-F5C5BFC3EEF9}" type="pres">
      <dgm:prSet presAssocID="{5C88C8AF-6AD3-EA4A-9D65-6C6E700F205E}" presName="LevelTwoTextNode" presStyleLbl="node2" presStyleIdx="2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F9AF24BC-DD8B-1340-964B-5707C1440FA1}" type="pres">
      <dgm:prSet presAssocID="{5C88C8AF-6AD3-EA4A-9D65-6C6E700F205E}" presName="level3hierChild" presStyleCnt="0"/>
      <dgm:spPr/>
    </dgm:pt>
    <dgm:pt modelId="{677C444F-9022-0249-B010-B053E81E3F35}" type="pres">
      <dgm:prSet presAssocID="{94C49EC5-27EE-CC46-99AF-3148B0D0FB0C}" presName="conn2-1" presStyleLbl="parChTrans1D2" presStyleIdx="3" presStyleCnt="4"/>
      <dgm:spPr/>
      <dgm:t>
        <a:bodyPr/>
        <a:lstStyle/>
        <a:p>
          <a:endParaRPr lang="en-US"/>
        </a:p>
      </dgm:t>
    </dgm:pt>
    <dgm:pt modelId="{74FA52C6-641B-B24E-880A-B27BB9296E2A}" type="pres">
      <dgm:prSet presAssocID="{94C49EC5-27EE-CC46-99AF-3148B0D0FB0C}" presName="connTx" presStyleLbl="parChTrans1D2" presStyleIdx="3" presStyleCnt="4"/>
      <dgm:spPr/>
      <dgm:t>
        <a:bodyPr/>
        <a:lstStyle/>
        <a:p>
          <a:endParaRPr lang="en-US"/>
        </a:p>
      </dgm:t>
    </dgm:pt>
    <dgm:pt modelId="{AF6D3AE3-92E2-2945-B5EA-9F3D95CF0C23}" type="pres">
      <dgm:prSet presAssocID="{95E2590C-CBC9-AB42-8120-EF7F32491217}" presName="root2" presStyleCnt="0"/>
      <dgm:spPr/>
    </dgm:pt>
    <dgm:pt modelId="{336BF91F-D92D-924D-9FD1-24F82F4024AD}" type="pres">
      <dgm:prSet presAssocID="{95E2590C-CBC9-AB42-8120-EF7F32491217}" presName="LevelTwoTextNode" presStyleLbl="node2" presStyleIdx="3" presStyleCnt="4">
        <dgm:presLayoutVars>
          <dgm:chPref val="3"/>
        </dgm:presLayoutVars>
      </dgm:prSet>
      <dgm:spPr/>
      <dgm:t>
        <a:bodyPr/>
        <a:lstStyle/>
        <a:p>
          <a:endParaRPr lang="en-US"/>
        </a:p>
      </dgm:t>
    </dgm:pt>
    <dgm:pt modelId="{8A3775C6-1A5C-3443-8280-553117737B9F}" type="pres">
      <dgm:prSet presAssocID="{95E2590C-CBC9-AB42-8120-EF7F32491217}" presName="level3hierChild" presStyleCnt="0"/>
      <dgm:spPr/>
    </dgm:pt>
  </dgm:ptLst>
  <dgm:cxnLst>
    <dgm:cxn modelId="{6ADCE98E-5B69-BC4A-A319-9D702322A2B0}" type="presOf" srcId="{5C88C8AF-6AD3-EA4A-9D65-6C6E700F205E}" destId="{BB888442-F14C-DF4E-8682-F5C5BFC3EEF9}" srcOrd="0" destOrd="0" presId="urn:microsoft.com/office/officeart/2008/layout/HorizontalMultiLevelHierarchy#1"/>
    <dgm:cxn modelId="{071893A2-D7E2-C340-AF14-91A342381AFB}" type="presOf" srcId="{95E2590C-CBC9-AB42-8120-EF7F32491217}" destId="{336BF91F-D92D-924D-9FD1-24F82F4024AD}" srcOrd="0" destOrd="0" presId="urn:microsoft.com/office/officeart/2008/layout/HorizontalMultiLevelHierarchy#1"/>
    <dgm:cxn modelId="{9B4F54A2-828D-8549-A1ED-737606A83422}" type="presOf" srcId="{D3770B75-B978-DE41-8A03-34381CF0002D}" destId="{B22CCCBF-8A0E-434E-BB2E-C95A5A04B0ED}" srcOrd="0" destOrd="0" presId="urn:microsoft.com/office/officeart/2008/layout/HorizontalMultiLevelHierarchy#1"/>
    <dgm:cxn modelId="{39F8D786-7AF4-5846-A2A9-7D52B6A8118C}" type="presOf" srcId="{F9C05AA5-14FA-D345-9AF9-FED8A853FE64}" destId="{566F60A2-8695-EA4F-8316-63CED4C086E7}" srcOrd="0" destOrd="0" presId="urn:microsoft.com/office/officeart/2008/layout/HorizontalMultiLevelHierarchy#1"/>
    <dgm:cxn modelId="{B7EF4773-5A0C-2A43-9E07-36E3A95BC8D3}" type="presOf" srcId="{51E14036-0FF5-0249-BEDF-5821CBAE902E}" destId="{47EDD4C2-5DDE-4D41-BF14-A9B46564EF6C}" srcOrd="0" destOrd="0" presId="urn:microsoft.com/office/officeart/2008/layout/HorizontalMultiLevelHierarchy#1"/>
    <dgm:cxn modelId="{A5CFE89F-6D87-FE46-9502-D39A56B23EDA}" srcId="{51E14036-0FF5-0249-BEDF-5821CBAE902E}" destId="{1BC2AC73-540D-B74D-8DF4-917EC6C9E32E}" srcOrd="1" destOrd="0" parTransId="{43FAAC19-C182-C946-BFCB-0873F8E45164}" sibTransId="{023AC9E5-4718-744D-92A8-4E8F8CD7C64A}"/>
    <dgm:cxn modelId="{FEDD7C68-502F-F548-9A9B-56538B1F5104}" type="presOf" srcId="{84CEFC53-CE04-0845-BDBD-9F29F32D21E4}" destId="{15CC0AF5-579D-4F4A-8C6A-B0C30C3B62CE}" srcOrd="0" destOrd="0" presId="urn:microsoft.com/office/officeart/2008/layout/HorizontalMultiLevelHierarchy#1"/>
    <dgm:cxn modelId="{B95F9D9F-8EEC-454B-90AC-68CA0C45013E}" type="presOf" srcId="{AFBD2A24-2FF8-2D47-90B0-AAFA0420EFA5}" destId="{C580DE4F-FEA0-4440-A7B6-FDC709A81D4C}" srcOrd="0" destOrd="0" presId="urn:microsoft.com/office/officeart/2008/layout/HorizontalMultiLevelHierarchy#1"/>
    <dgm:cxn modelId="{8D6F415B-DC4B-3E4A-8412-84A81383FD93}" srcId="{AFBD2A24-2FF8-2D47-90B0-AAFA0420EFA5}" destId="{51E14036-0FF5-0249-BEDF-5821CBAE902E}" srcOrd="0" destOrd="0" parTransId="{DD8CAE89-5064-1D46-851D-428D1CBC33C1}" sibTransId="{0703DB7D-01F6-6743-8371-09E5908AEFD1}"/>
    <dgm:cxn modelId="{F7D729CC-64C3-CF46-8213-D72B2C70BA76}" type="presOf" srcId="{1BC2AC73-540D-B74D-8DF4-917EC6C9E32E}" destId="{19495BE0-B1E0-D447-9415-29FC23BE0FEB}" srcOrd="0" destOrd="0" presId="urn:microsoft.com/office/officeart/2008/layout/HorizontalMultiLevelHierarchy#1"/>
    <dgm:cxn modelId="{CCCCCEB6-1FA1-C94F-94D1-CA923266342C}" type="presOf" srcId="{43FAAC19-C182-C946-BFCB-0873F8E45164}" destId="{9CBB7593-46C2-3F43-82AB-18FC41940E9D}" srcOrd="1" destOrd="0" presId="urn:microsoft.com/office/officeart/2008/layout/HorizontalMultiLevelHierarchy#1"/>
    <dgm:cxn modelId="{22F9C311-35D9-3040-9B44-57B1DB8CF6A1}" type="presOf" srcId="{D3770B75-B978-DE41-8A03-34381CF0002D}" destId="{F9312DC9-9CCB-4149-A48D-27D4402ADB7A}" srcOrd="1" destOrd="0" presId="urn:microsoft.com/office/officeart/2008/layout/HorizontalMultiLevelHierarchy#1"/>
    <dgm:cxn modelId="{2BE74353-AD2E-AB41-A76D-A11215EA6697}" type="presOf" srcId="{94C49EC5-27EE-CC46-99AF-3148B0D0FB0C}" destId="{74FA52C6-641B-B24E-880A-B27BB9296E2A}" srcOrd="1" destOrd="0" presId="urn:microsoft.com/office/officeart/2008/layout/HorizontalMultiLevelHierarchy#1"/>
    <dgm:cxn modelId="{A68D8B43-1894-7341-9342-26D0E7E6A8C3}" type="presOf" srcId="{94C49EC5-27EE-CC46-99AF-3148B0D0FB0C}" destId="{677C444F-9022-0249-B010-B053E81E3F35}" srcOrd="0" destOrd="0" presId="urn:microsoft.com/office/officeart/2008/layout/HorizontalMultiLevelHierarchy#1"/>
    <dgm:cxn modelId="{1809D60E-BA5E-0C44-BB88-3564E50FCA76}" srcId="{51E14036-0FF5-0249-BEDF-5821CBAE902E}" destId="{5C88C8AF-6AD3-EA4A-9D65-6C6E700F205E}" srcOrd="2" destOrd="0" parTransId="{F9C05AA5-14FA-D345-9AF9-FED8A853FE64}" sibTransId="{938DDEA6-4E66-3847-96E0-045C7DE578CD}"/>
    <dgm:cxn modelId="{4019959E-C4BF-0A47-8570-D450795880EC}" srcId="{51E14036-0FF5-0249-BEDF-5821CBAE902E}" destId="{95E2590C-CBC9-AB42-8120-EF7F32491217}" srcOrd="3" destOrd="0" parTransId="{94C49EC5-27EE-CC46-99AF-3148B0D0FB0C}" sibTransId="{58F16AD2-5D96-4E40-A387-0E08F013A551}"/>
    <dgm:cxn modelId="{70F724DA-A4AB-7A40-AABD-20C4C6B09AD9}" type="presOf" srcId="{43FAAC19-C182-C946-BFCB-0873F8E45164}" destId="{6D4ABAC1-D0DB-874D-95E9-FD21C57CB19A}" srcOrd="0" destOrd="0" presId="urn:microsoft.com/office/officeart/2008/layout/HorizontalMultiLevelHierarchy#1"/>
    <dgm:cxn modelId="{5AC108ED-4EA5-354C-9334-CC20CFCE1387}" srcId="{51E14036-0FF5-0249-BEDF-5821CBAE902E}" destId="{84CEFC53-CE04-0845-BDBD-9F29F32D21E4}" srcOrd="0" destOrd="0" parTransId="{D3770B75-B978-DE41-8A03-34381CF0002D}" sibTransId="{34639550-2B04-4D46-B58D-D3092A314908}"/>
    <dgm:cxn modelId="{955A3C4D-8387-094E-B5F6-85CCA9D903A1}" type="presOf" srcId="{F9C05AA5-14FA-D345-9AF9-FED8A853FE64}" destId="{CCE1D159-BD0E-524C-A103-C1E291884EBE}" srcOrd="1" destOrd="0" presId="urn:microsoft.com/office/officeart/2008/layout/HorizontalMultiLevelHierarchy#1"/>
    <dgm:cxn modelId="{8E957315-C997-E24E-B259-6B80A279C6F4}" type="presParOf" srcId="{C580DE4F-FEA0-4440-A7B6-FDC709A81D4C}" destId="{9621BA42-B342-0849-8D2D-C40B3527A6DA}" srcOrd="0" destOrd="0" presId="urn:microsoft.com/office/officeart/2008/layout/HorizontalMultiLevelHierarchy#1"/>
    <dgm:cxn modelId="{191B03ED-C9A2-1E46-895D-989554DC9C51}" type="presParOf" srcId="{9621BA42-B342-0849-8D2D-C40B3527A6DA}" destId="{47EDD4C2-5DDE-4D41-BF14-A9B46564EF6C}" srcOrd="0" destOrd="0" presId="urn:microsoft.com/office/officeart/2008/layout/HorizontalMultiLevelHierarchy#1"/>
    <dgm:cxn modelId="{20E2D0E2-3B49-B446-A98F-4C3C7DE5C77B}" type="presParOf" srcId="{9621BA42-B342-0849-8D2D-C40B3527A6DA}" destId="{920005EE-3151-7E4E-AB4C-EFDFCAE0D1EF}" srcOrd="1" destOrd="0" presId="urn:microsoft.com/office/officeart/2008/layout/HorizontalMultiLevelHierarchy#1"/>
    <dgm:cxn modelId="{93863D46-9BB7-3F45-B603-547A6979A33C}" type="presParOf" srcId="{920005EE-3151-7E4E-AB4C-EFDFCAE0D1EF}" destId="{B22CCCBF-8A0E-434E-BB2E-C95A5A04B0ED}" srcOrd="0" destOrd="0" presId="urn:microsoft.com/office/officeart/2008/layout/HorizontalMultiLevelHierarchy#1"/>
    <dgm:cxn modelId="{B199C6B2-46E2-0143-B701-A7838511298B}" type="presParOf" srcId="{B22CCCBF-8A0E-434E-BB2E-C95A5A04B0ED}" destId="{F9312DC9-9CCB-4149-A48D-27D4402ADB7A}" srcOrd="0" destOrd="0" presId="urn:microsoft.com/office/officeart/2008/layout/HorizontalMultiLevelHierarchy#1"/>
    <dgm:cxn modelId="{B0C67699-E5EE-3246-A878-A198450F9031}" type="presParOf" srcId="{920005EE-3151-7E4E-AB4C-EFDFCAE0D1EF}" destId="{7057CC5D-AA4D-6B45-B03C-913AECEC34CD}" srcOrd="1" destOrd="0" presId="urn:microsoft.com/office/officeart/2008/layout/HorizontalMultiLevelHierarchy#1"/>
    <dgm:cxn modelId="{984B9C26-1D61-B04C-88FA-A0C2B54AC7BD}" type="presParOf" srcId="{7057CC5D-AA4D-6B45-B03C-913AECEC34CD}" destId="{15CC0AF5-579D-4F4A-8C6A-B0C30C3B62CE}" srcOrd="0" destOrd="0" presId="urn:microsoft.com/office/officeart/2008/layout/HorizontalMultiLevelHierarchy#1"/>
    <dgm:cxn modelId="{5FE201FB-D71E-7447-9B9B-1CA767DA2726}" type="presParOf" srcId="{7057CC5D-AA4D-6B45-B03C-913AECEC34CD}" destId="{ADC386BA-8F16-534D-89BF-A08692420F6E}" srcOrd="1" destOrd="0" presId="urn:microsoft.com/office/officeart/2008/layout/HorizontalMultiLevelHierarchy#1"/>
    <dgm:cxn modelId="{F4AB8D34-6FED-CF4A-BDE7-962FBC261048}" type="presParOf" srcId="{920005EE-3151-7E4E-AB4C-EFDFCAE0D1EF}" destId="{6D4ABAC1-D0DB-874D-95E9-FD21C57CB19A}" srcOrd="2" destOrd="0" presId="urn:microsoft.com/office/officeart/2008/layout/HorizontalMultiLevelHierarchy#1"/>
    <dgm:cxn modelId="{135FA66E-42B1-D941-BF32-AE3B243BC0F5}" type="presParOf" srcId="{6D4ABAC1-D0DB-874D-95E9-FD21C57CB19A}" destId="{9CBB7593-46C2-3F43-82AB-18FC41940E9D}" srcOrd="0" destOrd="0" presId="urn:microsoft.com/office/officeart/2008/layout/HorizontalMultiLevelHierarchy#1"/>
    <dgm:cxn modelId="{7ED29489-F106-DB42-BF43-2D44E0465DB1}" type="presParOf" srcId="{920005EE-3151-7E4E-AB4C-EFDFCAE0D1EF}" destId="{7585D4ED-E87C-FE4D-BE59-52BA71515C08}" srcOrd="3" destOrd="0" presId="urn:microsoft.com/office/officeart/2008/layout/HorizontalMultiLevelHierarchy#1"/>
    <dgm:cxn modelId="{A08A2DF1-60D2-1344-952F-00E1F91E4A12}" type="presParOf" srcId="{7585D4ED-E87C-FE4D-BE59-52BA71515C08}" destId="{19495BE0-B1E0-D447-9415-29FC23BE0FEB}" srcOrd="0" destOrd="0" presId="urn:microsoft.com/office/officeart/2008/layout/HorizontalMultiLevelHierarchy#1"/>
    <dgm:cxn modelId="{3019CA8F-F17D-9C48-A2A3-650AEAB73065}" type="presParOf" srcId="{7585D4ED-E87C-FE4D-BE59-52BA71515C08}" destId="{6380A748-6D39-1541-9D9F-7150AEA240D1}" srcOrd="1" destOrd="0" presId="urn:microsoft.com/office/officeart/2008/layout/HorizontalMultiLevelHierarchy#1"/>
    <dgm:cxn modelId="{DD60B512-E52C-9840-AEF9-21B4064A1690}" type="presParOf" srcId="{920005EE-3151-7E4E-AB4C-EFDFCAE0D1EF}" destId="{566F60A2-8695-EA4F-8316-63CED4C086E7}" srcOrd="4" destOrd="0" presId="urn:microsoft.com/office/officeart/2008/layout/HorizontalMultiLevelHierarchy#1"/>
    <dgm:cxn modelId="{7C9FCA3D-121B-5544-BF58-117287FA03DE}" type="presParOf" srcId="{566F60A2-8695-EA4F-8316-63CED4C086E7}" destId="{CCE1D159-BD0E-524C-A103-C1E291884EBE}" srcOrd="0" destOrd="0" presId="urn:microsoft.com/office/officeart/2008/layout/HorizontalMultiLevelHierarchy#1"/>
    <dgm:cxn modelId="{7E378805-B376-FB40-9A46-46447CB2A9FC}" type="presParOf" srcId="{920005EE-3151-7E4E-AB4C-EFDFCAE0D1EF}" destId="{7BABEF4E-C5D6-3C48-874B-CDDB49F13603}" srcOrd="5" destOrd="0" presId="urn:microsoft.com/office/officeart/2008/layout/HorizontalMultiLevelHierarchy#1"/>
    <dgm:cxn modelId="{F5519F22-EEEF-7347-9452-DA7D563DE41F}" type="presParOf" srcId="{7BABEF4E-C5D6-3C48-874B-CDDB49F13603}" destId="{BB888442-F14C-DF4E-8682-F5C5BFC3EEF9}" srcOrd="0" destOrd="0" presId="urn:microsoft.com/office/officeart/2008/layout/HorizontalMultiLevelHierarchy#1"/>
    <dgm:cxn modelId="{29FC1472-A404-1D42-A57A-37B2B22A7D37}" type="presParOf" srcId="{7BABEF4E-C5D6-3C48-874B-CDDB49F13603}" destId="{F9AF24BC-DD8B-1340-964B-5707C1440FA1}" srcOrd="1" destOrd="0" presId="urn:microsoft.com/office/officeart/2008/layout/HorizontalMultiLevelHierarchy#1"/>
    <dgm:cxn modelId="{A4B90B4E-3544-6943-86A9-234496D59303}" type="presParOf" srcId="{920005EE-3151-7E4E-AB4C-EFDFCAE0D1EF}" destId="{677C444F-9022-0249-B010-B053E81E3F35}" srcOrd="6" destOrd="0" presId="urn:microsoft.com/office/officeart/2008/layout/HorizontalMultiLevelHierarchy#1"/>
    <dgm:cxn modelId="{DA6BEE70-935C-A04F-B025-7A02D200B6EB}" type="presParOf" srcId="{677C444F-9022-0249-B010-B053E81E3F35}" destId="{74FA52C6-641B-B24E-880A-B27BB9296E2A}" srcOrd="0" destOrd="0" presId="urn:microsoft.com/office/officeart/2008/layout/HorizontalMultiLevelHierarchy#1"/>
    <dgm:cxn modelId="{8CF69371-F29E-2B46-BA47-250EEA4ABD85}" type="presParOf" srcId="{920005EE-3151-7E4E-AB4C-EFDFCAE0D1EF}" destId="{AF6D3AE3-92E2-2945-B5EA-9F3D95CF0C23}" srcOrd="7" destOrd="0" presId="urn:microsoft.com/office/officeart/2008/layout/HorizontalMultiLevelHierarchy#1"/>
    <dgm:cxn modelId="{70C58A9A-C1CB-2442-AD51-A724A448C643}" type="presParOf" srcId="{AF6D3AE3-92E2-2945-B5EA-9F3D95CF0C23}" destId="{336BF91F-D92D-924D-9FD1-24F82F4024AD}" srcOrd="0" destOrd="0" presId="urn:microsoft.com/office/officeart/2008/layout/HorizontalMultiLevelHierarchy#1"/>
    <dgm:cxn modelId="{966B3A30-4722-0543-A242-3F86B07BBEC2}" type="presParOf" srcId="{AF6D3AE3-92E2-2945-B5EA-9F3D95CF0C23}" destId="{8A3775C6-1A5C-3443-8280-553117737B9F}" srcOrd="1" destOrd="0" presId="urn:microsoft.com/office/officeart/2008/layout/HorizontalMultiLevelHierarchy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F28F977-C8FB-174E-ACF4-316141F47632}" type="doc">
      <dgm:prSet loTypeId="urn:microsoft.com/office/officeart/2005/8/layout/arrow6#1" loCatId="" qsTypeId="urn:microsoft.com/office/officeart/2005/8/quickstyle/simple1#1" qsCatId="simple" csTypeId="urn:microsoft.com/office/officeart/2005/8/colors/accent1_5" csCatId="accent1" phldr="1"/>
      <dgm:spPr/>
      <dgm:t>
        <a:bodyPr/>
        <a:lstStyle/>
        <a:p>
          <a:endParaRPr lang="en-GB"/>
        </a:p>
      </dgm:t>
    </dgm:pt>
    <dgm:pt modelId="{539FDA67-90E1-F94E-8691-0C86651660B5}">
      <dgm:prSet phldrT="[Text]"/>
      <dgm:spPr/>
      <dgm:t>
        <a:bodyPr/>
        <a:lstStyle/>
        <a:p>
          <a:r>
            <a:rPr lang="en-GB" dirty="0">
              <a:latin typeface="Sans-sarif"/>
            </a:rPr>
            <a:t>Option 1</a:t>
          </a:r>
        </a:p>
      </dgm:t>
    </dgm:pt>
    <dgm:pt modelId="{8B1A4F32-1727-BD4B-998E-CA7A454753D9}" type="parTrans" cxnId="{C45639AB-3A53-B24F-A818-74185464B160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A84E556A-2996-504B-8EBD-79F47BEE9CA1}" type="sibTrans" cxnId="{C45639AB-3A53-B24F-A818-74185464B160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4B0CAA9-1678-AE4F-82AB-80F62C2FA15F}">
      <dgm:prSet phldrT="[Text]"/>
      <dgm:spPr/>
      <dgm:t>
        <a:bodyPr/>
        <a:lstStyle/>
        <a:p>
          <a:r>
            <a:rPr lang="en-GB" dirty="0">
              <a:latin typeface="Sans-sarif"/>
            </a:rPr>
            <a:t>Option 2</a:t>
          </a:r>
        </a:p>
      </dgm:t>
    </dgm:pt>
    <dgm:pt modelId="{9838D264-0898-A54B-90B1-F4DB5B225D64}" type="parTrans" cxnId="{B4EB55CF-5352-9743-8064-71495D19868C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9A92176C-1F52-314D-A4F1-6E24DB1F8CDF}" type="sibTrans" cxnId="{B4EB55CF-5352-9743-8064-71495D19868C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93FC4030-8F02-5C4B-B124-919850451BB0}" type="pres">
      <dgm:prSet presAssocID="{FF28F977-C8FB-174E-ACF4-316141F47632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2B071F57-8C63-CA4C-A5B5-CF7DF4ECC196}" type="pres">
      <dgm:prSet presAssocID="{FF28F977-C8FB-174E-ACF4-316141F47632}" presName="ribbon" presStyleLbl="node1" presStyleIdx="0" presStyleCnt="1"/>
      <dgm:spPr/>
    </dgm:pt>
    <dgm:pt modelId="{4FF0E215-6503-8747-B9CD-9703477D63B2}" type="pres">
      <dgm:prSet presAssocID="{FF28F977-C8FB-174E-ACF4-316141F47632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E9C97E-7A6B-C047-B3D7-59365D382546}" type="pres">
      <dgm:prSet presAssocID="{FF28F977-C8FB-174E-ACF4-316141F47632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4EB55CF-5352-9743-8064-71495D19868C}" srcId="{FF28F977-C8FB-174E-ACF4-316141F47632}" destId="{04B0CAA9-1678-AE4F-82AB-80F62C2FA15F}" srcOrd="1" destOrd="0" parTransId="{9838D264-0898-A54B-90B1-F4DB5B225D64}" sibTransId="{9A92176C-1F52-314D-A4F1-6E24DB1F8CDF}"/>
    <dgm:cxn modelId="{D899B5A5-3A8E-484A-B2C1-2928344AA7EB}" type="presOf" srcId="{FF28F977-C8FB-174E-ACF4-316141F47632}" destId="{93FC4030-8F02-5C4B-B124-919850451BB0}" srcOrd="0" destOrd="0" presId="urn:microsoft.com/office/officeart/2005/8/layout/arrow6#1"/>
    <dgm:cxn modelId="{9D7C29F0-71E8-A74A-9139-F1E9B6FAC977}" type="presOf" srcId="{04B0CAA9-1678-AE4F-82AB-80F62C2FA15F}" destId="{88E9C97E-7A6B-C047-B3D7-59365D382546}" srcOrd="0" destOrd="0" presId="urn:microsoft.com/office/officeart/2005/8/layout/arrow6#1"/>
    <dgm:cxn modelId="{C45639AB-3A53-B24F-A818-74185464B160}" srcId="{FF28F977-C8FB-174E-ACF4-316141F47632}" destId="{539FDA67-90E1-F94E-8691-0C86651660B5}" srcOrd="0" destOrd="0" parTransId="{8B1A4F32-1727-BD4B-998E-CA7A454753D9}" sibTransId="{A84E556A-2996-504B-8EBD-79F47BEE9CA1}"/>
    <dgm:cxn modelId="{7F28352A-DA62-834C-992D-39521CF2BD68}" type="presOf" srcId="{539FDA67-90E1-F94E-8691-0C86651660B5}" destId="{4FF0E215-6503-8747-B9CD-9703477D63B2}" srcOrd="0" destOrd="0" presId="urn:microsoft.com/office/officeart/2005/8/layout/arrow6#1"/>
    <dgm:cxn modelId="{F113B9B3-2DD3-0B44-AFA7-1A7D3925B2FF}" type="presParOf" srcId="{93FC4030-8F02-5C4B-B124-919850451BB0}" destId="{2B071F57-8C63-CA4C-A5B5-CF7DF4ECC196}" srcOrd="0" destOrd="0" presId="urn:microsoft.com/office/officeart/2005/8/layout/arrow6#1"/>
    <dgm:cxn modelId="{CF3C9279-31FA-BE4E-81F2-0E53E7B8CF8B}" type="presParOf" srcId="{93FC4030-8F02-5C4B-B124-919850451BB0}" destId="{4FF0E215-6503-8747-B9CD-9703477D63B2}" srcOrd="1" destOrd="0" presId="urn:microsoft.com/office/officeart/2005/8/layout/arrow6#1"/>
    <dgm:cxn modelId="{376A405D-2810-6643-BD76-58DDF76A0217}" type="presParOf" srcId="{93FC4030-8F02-5C4B-B124-919850451BB0}" destId="{88E9C97E-7A6B-C047-B3D7-59365D382546}" srcOrd="2" destOrd="0" presId="urn:microsoft.com/office/officeart/2005/8/layout/arrow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992E574-8699-4A08-B38A-24FA9C84FA56}" type="doc">
      <dgm:prSet loTypeId="urn:microsoft.com/office/officeart/2005/8/layout/cycle4#1" loCatId="matrix" qsTypeId="urn:microsoft.com/office/officeart/2005/8/quickstyle/simple1#2" qsCatId="simple" csTypeId="urn:microsoft.com/office/officeart/2005/8/colors/accent1_4" csCatId="accent1" phldr="1"/>
      <dgm:spPr/>
      <dgm:t>
        <a:bodyPr/>
        <a:lstStyle/>
        <a:p>
          <a:endParaRPr lang="en-IN"/>
        </a:p>
      </dgm:t>
    </dgm:pt>
    <dgm:pt modelId="{DBBA7AB1-2CC1-47B7-A340-2CA954505123}">
      <dgm:prSet phldrT="[Text]"/>
      <dgm:spPr/>
      <dgm:t>
        <a:bodyPr/>
        <a:lstStyle/>
        <a:p>
          <a:r>
            <a:rPr lang="en-IN" dirty="0">
              <a:latin typeface="Sans-sarif"/>
            </a:rPr>
            <a:t>Section 1</a:t>
          </a:r>
        </a:p>
      </dgm:t>
    </dgm:pt>
    <dgm:pt modelId="{BAF630C7-BA79-414A-B63F-81B371A7DFC5}" type="parTrans" cxnId="{E503BD08-E387-49FC-BC83-49CC566E4AD1}">
      <dgm:prSet/>
      <dgm:spPr/>
      <dgm:t>
        <a:bodyPr/>
        <a:lstStyle/>
        <a:p>
          <a:endParaRPr lang="en-IN">
            <a:latin typeface="Sans-sarif"/>
          </a:endParaRPr>
        </a:p>
      </dgm:t>
    </dgm:pt>
    <dgm:pt modelId="{2C9FFDEB-BD68-4EB6-B430-0626ABB5BC13}" type="sibTrans" cxnId="{E503BD08-E387-49FC-BC83-49CC566E4AD1}">
      <dgm:prSet/>
      <dgm:spPr/>
      <dgm:t>
        <a:bodyPr/>
        <a:lstStyle/>
        <a:p>
          <a:endParaRPr lang="en-IN">
            <a:latin typeface="Sans-sarif"/>
          </a:endParaRPr>
        </a:p>
      </dgm:t>
    </dgm:pt>
    <dgm:pt modelId="{FB037196-61C6-49B8-9892-B380F867D428}">
      <dgm:prSet phldrT="[Text]"/>
      <dgm:spPr/>
      <dgm:t>
        <a:bodyPr/>
        <a:lstStyle/>
        <a:p>
          <a:r>
            <a:rPr lang="en-IN" dirty="0">
              <a:latin typeface="Sans-sarif"/>
            </a:rPr>
            <a:t>Section 2</a:t>
          </a:r>
        </a:p>
      </dgm:t>
    </dgm:pt>
    <dgm:pt modelId="{7048D099-1764-420F-B93E-FA7F7E86FE66}" type="parTrans" cxnId="{B57CF9CE-A478-495D-B489-C9483D38D2C8}">
      <dgm:prSet/>
      <dgm:spPr/>
      <dgm:t>
        <a:bodyPr/>
        <a:lstStyle/>
        <a:p>
          <a:endParaRPr lang="en-IN">
            <a:latin typeface="Sans-sarif"/>
          </a:endParaRPr>
        </a:p>
      </dgm:t>
    </dgm:pt>
    <dgm:pt modelId="{6A659A40-E0A1-46BA-ABF1-76A126CC36C7}" type="sibTrans" cxnId="{B57CF9CE-A478-495D-B489-C9483D38D2C8}">
      <dgm:prSet/>
      <dgm:spPr/>
      <dgm:t>
        <a:bodyPr/>
        <a:lstStyle/>
        <a:p>
          <a:endParaRPr lang="en-IN">
            <a:latin typeface="Sans-sarif"/>
          </a:endParaRPr>
        </a:p>
      </dgm:t>
    </dgm:pt>
    <dgm:pt modelId="{E76F32DA-05D9-4519-BA03-341D89116F12}">
      <dgm:prSet phldrT="[Text]" custT="1"/>
      <dgm:spPr/>
      <dgm:t>
        <a:bodyPr anchor="ctr"/>
        <a:lstStyle/>
        <a:p>
          <a:pPr algn="l"/>
          <a:r>
            <a:rPr lang="en-IN" sz="2400" dirty="0">
              <a:latin typeface="Sans-sarif"/>
            </a:rPr>
            <a:t>Title 2</a:t>
          </a:r>
        </a:p>
      </dgm:t>
    </dgm:pt>
    <dgm:pt modelId="{FE0A71F5-7C3E-456A-A50E-2B28231EEDDD}" type="parTrans" cxnId="{08694716-E9F0-435C-B708-712E9DE752BD}">
      <dgm:prSet/>
      <dgm:spPr/>
      <dgm:t>
        <a:bodyPr/>
        <a:lstStyle/>
        <a:p>
          <a:endParaRPr lang="en-IN">
            <a:latin typeface="Sans-sarif"/>
          </a:endParaRPr>
        </a:p>
      </dgm:t>
    </dgm:pt>
    <dgm:pt modelId="{74E9F1E5-5747-4680-9847-4A1354E54FE2}" type="sibTrans" cxnId="{08694716-E9F0-435C-B708-712E9DE752BD}">
      <dgm:prSet/>
      <dgm:spPr/>
      <dgm:t>
        <a:bodyPr/>
        <a:lstStyle/>
        <a:p>
          <a:endParaRPr lang="en-IN">
            <a:latin typeface="Sans-sarif"/>
          </a:endParaRPr>
        </a:p>
      </dgm:t>
    </dgm:pt>
    <dgm:pt modelId="{5EEA0480-4B50-6B4F-9CA1-70A17AA32F8F}">
      <dgm:prSet phldrT="[Text]" custT="1"/>
      <dgm:spPr/>
      <dgm:t>
        <a:bodyPr anchor="ctr"/>
        <a:lstStyle/>
        <a:p>
          <a:r>
            <a:rPr lang="en-IN" sz="2400" dirty="0">
              <a:latin typeface="Sans-sarif"/>
            </a:rPr>
            <a:t>Title 1</a:t>
          </a:r>
        </a:p>
      </dgm:t>
    </dgm:pt>
    <dgm:pt modelId="{A547C7BB-1381-AE40-A3F5-9416EDE39C83}" type="parTrans" cxnId="{6A421888-7718-524D-880D-F00FB469A67C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8F58984E-610B-C449-9D6E-76143AD68E6D}" type="sibTrans" cxnId="{6A421888-7718-524D-880D-F00FB469A67C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AF94B1ED-32FC-AD41-8D54-D751C4BD5369}">
      <dgm:prSet phldrT="[Text]" custT="1"/>
      <dgm:spPr/>
      <dgm:t>
        <a:bodyPr/>
        <a:lstStyle/>
        <a:p>
          <a:pPr algn="ctr"/>
          <a:r>
            <a:rPr lang="en-IN" sz="2100" dirty="0">
              <a:latin typeface="Sans-sarif"/>
            </a:rPr>
            <a:t>Section 3</a:t>
          </a:r>
        </a:p>
      </dgm:t>
    </dgm:pt>
    <dgm:pt modelId="{5454E3A5-209E-6B48-9759-D1D16ED7337E}" type="parTrans" cxnId="{667A66F2-A47F-D84A-92FB-E63C271A78C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EFD4319-C813-D34A-8AAD-11DE8E9A5787}" type="sibTrans" cxnId="{667A66F2-A47F-D84A-92FB-E63C271A78C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B7ABE65C-38C6-B342-84A8-8BB922D0148B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3</a:t>
          </a:r>
        </a:p>
      </dgm:t>
    </dgm:pt>
    <dgm:pt modelId="{72225ADD-780E-2F4F-8E71-245FF4C99149}" type="parTrans" cxnId="{C251C6D6-C8A9-1E44-BF72-06DB9AAA40E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63F7D78-3C0C-8F4D-9E44-1A6524D65870}" type="sibTrans" cxnId="{C251C6D6-C8A9-1E44-BF72-06DB9AAA40E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822F4E7-1AB8-E44A-9157-414D94412FCB}">
      <dgm:prSet phldrT="[Text]"/>
      <dgm:spPr/>
      <dgm:t>
        <a:bodyPr/>
        <a:lstStyle/>
        <a:p>
          <a:r>
            <a:rPr lang="en-IN" dirty="0">
              <a:latin typeface="Sans-sarif"/>
            </a:rPr>
            <a:t>Section 4</a:t>
          </a:r>
        </a:p>
      </dgm:t>
    </dgm:pt>
    <dgm:pt modelId="{83B88623-9522-2648-ADA6-8CBF6432888F}" type="parTrans" cxnId="{90495F3D-59E6-A74A-A432-93DCA1067540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CD131547-25C1-3344-8A1F-C03BF20DD00F}" type="sibTrans" cxnId="{90495F3D-59E6-A74A-A432-93DCA1067540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A3354EED-80DD-BE47-8894-08BE12868DF6}">
      <dgm:prSet phldrT="[Text]" custT="1"/>
      <dgm:spPr/>
      <dgm:t>
        <a:bodyPr/>
        <a:lstStyle/>
        <a:p>
          <a:r>
            <a:rPr lang="en-IN" sz="2400" dirty="0">
              <a:latin typeface="Sans-sarif"/>
            </a:rPr>
            <a:t>Title 4</a:t>
          </a:r>
        </a:p>
      </dgm:t>
    </dgm:pt>
    <dgm:pt modelId="{2DE7B3D2-FBBE-4A4A-9C79-03D2A9FFA393}" type="parTrans" cxnId="{A17F909D-8986-0F43-8706-E6CB97D9D25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E99619C2-A145-A645-A8FC-191590DE9411}" type="sibTrans" cxnId="{A17F909D-8986-0F43-8706-E6CB97D9D25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B6D94F68-EF9C-4CED-9F8F-DCC927389025}" type="pres">
      <dgm:prSet presAssocID="{5992E574-8699-4A08-B38A-24FA9C84FA56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330B683-5694-494A-A4EE-BEC03C786C03}" type="pres">
      <dgm:prSet presAssocID="{5992E574-8699-4A08-B38A-24FA9C84FA56}" presName="children" presStyleCnt="0"/>
      <dgm:spPr/>
    </dgm:pt>
    <dgm:pt modelId="{27280D57-D204-9A49-91B4-F8BDE654463B}" type="pres">
      <dgm:prSet presAssocID="{5992E574-8699-4A08-B38A-24FA9C84FA56}" presName="child1group" presStyleCnt="0"/>
      <dgm:spPr/>
    </dgm:pt>
    <dgm:pt modelId="{5E3E57E9-3D8D-FC48-8973-38BC64A99CA2}" type="pres">
      <dgm:prSet presAssocID="{5992E574-8699-4A08-B38A-24FA9C84FA56}" presName="child1" presStyleLbl="bgAcc1" presStyleIdx="0" presStyleCnt="4" custScaleX="197761" custScaleY="127946" custLinFactNeighborX="-36832"/>
      <dgm:spPr/>
      <dgm:t>
        <a:bodyPr/>
        <a:lstStyle/>
        <a:p>
          <a:endParaRPr lang="en-US"/>
        </a:p>
      </dgm:t>
    </dgm:pt>
    <dgm:pt modelId="{7BFB331C-2674-004C-B42E-36061700482D}" type="pres">
      <dgm:prSet presAssocID="{5992E574-8699-4A08-B38A-24FA9C84FA56}" presName="child1Text" presStyleLbl="bgAcc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C608D92-611F-4B9F-BF22-59C3682160EA}" type="pres">
      <dgm:prSet presAssocID="{5992E574-8699-4A08-B38A-24FA9C84FA56}" presName="child2group" presStyleCnt="0"/>
      <dgm:spPr/>
    </dgm:pt>
    <dgm:pt modelId="{50A67D91-1353-4935-B8CF-3AA4124BFB2C}" type="pres">
      <dgm:prSet presAssocID="{5992E574-8699-4A08-B38A-24FA9C84FA56}" presName="child2" presStyleLbl="bgAcc1" presStyleIdx="1" presStyleCnt="4" custScaleX="197761" custScaleY="127946" custLinFactNeighborX="47725" custLinFactNeighborY="-3666"/>
      <dgm:spPr/>
      <dgm:t>
        <a:bodyPr/>
        <a:lstStyle/>
        <a:p>
          <a:endParaRPr lang="en-US"/>
        </a:p>
      </dgm:t>
    </dgm:pt>
    <dgm:pt modelId="{02E92EC2-C010-4F1E-9149-52DEB4DC5936}" type="pres">
      <dgm:prSet presAssocID="{5992E574-8699-4A08-B38A-24FA9C84FA56}" presName="child2Text" presStyleLbl="bgAcc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F6F35BD-B2A6-1F43-AB69-6E110D778025}" type="pres">
      <dgm:prSet presAssocID="{5992E574-8699-4A08-B38A-24FA9C84FA56}" presName="child3group" presStyleCnt="0"/>
      <dgm:spPr/>
    </dgm:pt>
    <dgm:pt modelId="{2E5FFEF0-3C09-134A-8519-B54D16B9C25F}" type="pres">
      <dgm:prSet presAssocID="{5992E574-8699-4A08-B38A-24FA9C84FA56}" presName="child3" presStyleLbl="bgAcc1" presStyleIdx="2" presStyleCnt="4" custScaleX="197761" custScaleY="127946" custLinFactNeighborX="49501"/>
      <dgm:spPr/>
      <dgm:t>
        <a:bodyPr/>
        <a:lstStyle/>
        <a:p>
          <a:endParaRPr lang="en-US"/>
        </a:p>
      </dgm:t>
    </dgm:pt>
    <dgm:pt modelId="{C5C67E83-FFBD-0C4B-8161-DBB489AE8257}" type="pres">
      <dgm:prSet presAssocID="{5992E574-8699-4A08-B38A-24FA9C84FA56}" presName="child3Text" presStyleLbl="bgAcc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B9C6B3-2AFF-5D4A-810E-A6F6D59D10A1}" type="pres">
      <dgm:prSet presAssocID="{5992E574-8699-4A08-B38A-24FA9C84FA56}" presName="child4group" presStyleCnt="0"/>
      <dgm:spPr/>
    </dgm:pt>
    <dgm:pt modelId="{8AD3BE62-FA40-5E4B-885B-B471F87225B5}" type="pres">
      <dgm:prSet presAssocID="{5992E574-8699-4A08-B38A-24FA9C84FA56}" presName="child4" presStyleLbl="bgAcc1" presStyleIdx="3" presStyleCnt="4" custScaleX="197761" custScaleY="127946" custLinFactNeighborX="-34901" custLinFactNeighborY="-3666"/>
      <dgm:spPr/>
      <dgm:t>
        <a:bodyPr/>
        <a:lstStyle/>
        <a:p>
          <a:endParaRPr lang="en-US"/>
        </a:p>
      </dgm:t>
    </dgm:pt>
    <dgm:pt modelId="{06CCC62E-EFDD-264A-B5E5-238DB1544CC8}" type="pres">
      <dgm:prSet presAssocID="{5992E574-8699-4A08-B38A-24FA9C84FA56}" presName="child4Text" presStyleLbl="bgAcc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7BB2707-EF00-48E3-BE18-B3DA5D6FA127}" type="pres">
      <dgm:prSet presAssocID="{5992E574-8699-4A08-B38A-24FA9C84FA56}" presName="childPlaceholder" presStyleCnt="0"/>
      <dgm:spPr/>
    </dgm:pt>
    <dgm:pt modelId="{0246BE40-C84B-4F18-98CF-C9FFB638ABC5}" type="pres">
      <dgm:prSet presAssocID="{5992E574-8699-4A08-B38A-24FA9C84FA56}" presName="circle" presStyleCnt="0"/>
      <dgm:spPr/>
    </dgm:pt>
    <dgm:pt modelId="{B0C586CE-2C26-4D51-BF62-1865E00FE5A5}" type="pres">
      <dgm:prSet presAssocID="{5992E574-8699-4A08-B38A-24FA9C84FA56}" presName="quadrant1" presStyleLbl="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D0EB669-8D70-47AA-8913-8B2EF3E57B85}" type="pres">
      <dgm:prSet presAssocID="{5992E574-8699-4A08-B38A-24FA9C84FA56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33C9AA0-6846-45B9-B5C3-69D2C1CF7E46}" type="pres">
      <dgm:prSet presAssocID="{5992E574-8699-4A08-B38A-24FA9C84FA56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FD1C79-1265-43B4-AD85-D9A23129839E}" type="pres">
      <dgm:prSet presAssocID="{5992E574-8699-4A08-B38A-24FA9C84FA56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5B465A9-0342-48AD-B1CD-2D6046A2B2E9}" type="pres">
      <dgm:prSet presAssocID="{5992E574-8699-4A08-B38A-24FA9C84FA56}" presName="quadrantPlaceholder" presStyleCnt="0"/>
      <dgm:spPr/>
    </dgm:pt>
    <dgm:pt modelId="{09DE21AA-E7FF-498A-ACF0-698FD6FED00B}" type="pres">
      <dgm:prSet presAssocID="{5992E574-8699-4A08-B38A-24FA9C84FA56}" presName="center1" presStyleLbl="fgShp" presStyleIdx="0" presStyleCnt="2"/>
      <dgm:spPr/>
    </dgm:pt>
    <dgm:pt modelId="{AE673B72-2C84-4A67-8984-DEDCD05EAD44}" type="pres">
      <dgm:prSet presAssocID="{5992E574-8699-4A08-B38A-24FA9C84FA56}" presName="center2" presStyleLbl="fgShp" presStyleIdx="1" presStyleCnt="2"/>
      <dgm:spPr/>
    </dgm:pt>
  </dgm:ptLst>
  <dgm:cxnLst>
    <dgm:cxn modelId="{667A66F2-A47F-D84A-92FB-E63C271A78CB}" srcId="{5992E574-8699-4A08-B38A-24FA9C84FA56}" destId="{AF94B1ED-32FC-AD41-8D54-D751C4BD5369}" srcOrd="2" destOrd="0" parTransId="{5454E3A5-209E-6B48-9759-D1D16ED7337E}" sibTransId="{0EFD4319-C813-D34A-8AAD-11DE8E9A5787}"/>
    <dgm:cxn modelId="{CE98C1C9-6468-944E-91C8-D3EC8CFFB314}" type="presOf" srcId="{AF94B1ED-32FC-AD41-8D54-D751C4BD5369}" destId="{F33C9AA0-6846-45B9-B5C3-69D2C1CF7E46}" srcOrd="0" destOrd="0" presId="urn:microsoft.com/office/officeart/2005/8/layout/cycle4#1"/>
    <dgm:cxn modelId="{B57CF9CE-A478-495D-B489-C9483D38D2C8}" srcId="{5992E574-8699-4A08-B38A-24FA9C84FA56}" destId="{FB037196-61C6-49B8-9892-B380F867D428}" srcOrd="1" destOrd="0" parTransId="{7048D099-1764-420F-B93E-FA7F7E86FE66}" sibTransId="{6A659A40-E0A1-46BA-ABF1-76A126CC36C7}"/>
    <dgm:cxn modelId="{7557B3AF-21A5-DB4C-AF54-FFBCD10187FE}" type="presOf" srcId="{0822F4E7-1AB8-E44A-9157-414D94412FCB}" destId="{6DFD1C79-1265-43B4-AD85-D9A23129839E}" srcOrd="0" destOrd="0" presId="urn:microsoft.com/office/officeart/2005/8/layout/cycle4#1"/>
    <dgm:cxn modelId="{C251C6D6-C8A9-1E44-BF72-06DB9AAA40EA}" srcId="{AF94B1ED-32FC-AD41-8D54-D751C4BD5369}" destId="{B7ABE65C-38C6-B342-84A8-8BB922D0148B}" srcOrd="0" destOrd="0" parTransId="{72225ADD-780E-2F4F-8E71-245FF4C99149}" sibTransId="{063F7D78-3C0C-8F4D-9E44-1A6524D65870}"/>
    <dgm:cxn modelId="{FE2B642D-F7E6-3548-B195-DD96339AB1D2}" type="presOf" srcId="{A3354EED-80DD-BE47-8894-08BE12868DF6}" destId="{8AD3BE62-FA40-5E4B-885B-B471F87225B5}" srcOrd="0" destOrd="0" presId="urn:microsoft.com/office/officeart/2005/8/layout/cycle4#1"/>
    <dgm:cxn modelId="{031E3A32-C642-4645-9B36-C82534B6444D}" type="presOf" srcId="{A3354EED-80DD-BE47-8894-08BE12868DF6}" destId="{06CCC62E-EFDD-264A-B5E5-238DB1544CC8}" srcOrd="1" destOrd="0" presId="urn:microsoft.com/office/officeart/2005/8/layout/cycle4#1"/>
    <dgm:cxn modelId="{C5E57D37-9011-498E-A218-7900D87E1B33}" type="presOf" srcId="{5992E574-8699-4A08-B38A-24FA9C84FA56}" destId="{B6D94F68-EF9C-4CED-9F8F-DCC927389025}" srcOrd="0" destOrd="0" presId="urn:microsoft.com/office/officeart/2005/8/layout/cycle4#1"/>
    <dgm:cxn modelId="{67217FAE-004A-4A46-AA99-2D02C88453BB}" type="presOf" srcId="{E76F32DA-05D9-4519-BA03-341D89116F12}" destId="{02E92EC2-C010-4F1E-9149-52DEB4DC5936}" srcOrd="1" destOrd="0" presId="urn:microsoft.com/office/officeart/2005/8/layout/cycle4#1"/>
    <dgm:cxn modelId="{1ABA859C-2513-BB49-9FB0-C935801430CD}" type="presOf" srcId="{5EEA0480-4B50-6B4F-9CA1-70A17AA32F8F}" destId="{5E3E57E9-3D8D-FC48-8973-38BC64A99CA2}" srcOrd="0" destOrd="0" presId="urn:microsoft.com/office/officeart/2005/8/layout/cycle4#1"/>
    <dgm:cxn modelId="{37C79190-37C2-A848-8B24-15F5BB8600FD}" type="presOf" srcId="{E76F32DA-05D9-4519-BA03-341D89116F12}" destId="{50A67D91-1353-4935-B8CF-3AA4124BFB2C}" srcOrd="0" destOrd="0" presId="urn:microsoft.com/office/officeart/2005/8/layout/cycle4#1"/>
    <dgm:cxn modelId="{6A421888-7718-524D-880D-F00FB469A67C}" srcId="{DBBA7AB1-2CC1-47B7-A340-2CA954505123}" destId="{5EEA0480-4B50-6B4F-9CA1-70A17AA32F8F}" srcOrd="0" destOrd="0" parTransId="{A547C7BB-1381-AE40-A3F5-9416EDE39C83}" sibTransId="{8F58984E-610B-C449-9D6E-76143AD68E6D}"/>
    <dgm:cxn modelId="{EACDDB6C-07F6-E64F-9D93-6B607556110A}" type="presOf" srcId="{B7ABE65C-38C6-B342-84A8-8BB922D0148B}" destId="{2E5FFEF0-3C09-134A-8519-B54D16B9C25F}" srcOrd="0" destOrd="0" presId="urn:microsoft.com/office/officeart/2005/8/layout/cycle4#1"/>
    <dgm:cxn modelId="{66174450-5FB0-C64C-8DF3-E36DEF348EC2}" type="presOf" srcId="{5EEA0480-4B50-6B4F-9CA1-70A17AA32F8F}" destId="{7BFB331C-2674-004C-B42E-36061700482D}" srcOrd="1" destOrd="0" presId="urn:microsoft.com/office/officeart/2005/8/layout/cycle4#1"/>
    <dgm:cxn modelId="{A17F909D-8986-0F43-8706-E6CB97D9D25B}" srcId="{0822F4E7-1AB8-E44A-9157-414D94412FCB}" destId="{A3354EED-80DD-BE47-8894-08BE12868DF6}" srcOrd="0" destOrd="0" parTransId="{2DE7B3D2-FBBE-4A4A-9C79-03D2A9FFA393}" sibTransId="{E99619C2-A145-A645-A8FC-191590DE9411}"/>
    <dgm:cxn modelId="{04A305B5-036D-AD4C-9042-1A2EB58B45CE}" type="presOf" srcId="{FB037196-61C6-49B8-9892-B380F867D428}" destId="{FD0EB669-8D70-47AA-8913-8B2EF3E57B85}" srcOrd="0" destOrd="0" presId="urn:microsoft.com/office/officeart/2005/8/layout/cycle4#1"/>
    <dgm:cxn modelId="{9DB0B44B-FA1A-134E-BE0A-018789567D97}" type="presOf" srcId="{DBBA7AB1-2CC1-47B7-A340-2CA954505123}" destId="{B0C586CE-2C26-4D51-BF62-1865E00FE5A5}" srcOrd="0" destOrd="0" presId="urn:microsoft.com/office/officeart/2005/8/layout/cycle4#1"/>
    <dgm:cxn modelId="{E503BD08-E387-49FC-BC83-49CC566E4AD1}" srcId="{5992E574-8699-4A08-B38A-24FA9C84FA56}" destId="{DBBA7AB1-2CC1-47B7-A340-2CA954505123}" srcOrd="0" destOrd="0" parTransId="{BAF630C7-BA79-414A-B63F-81B371A7DFC5}" sibTransId="{2C9FFDEB-BD68-4EB6-B430-0626ABB5BC13}"/>
    <dgm:cxn modelId="{90495F3D-59E6-A74A-A432-93DCA1067540}" srcId="{5992E574-8699-4A08-B38A-24FA9C84FA56}" destId="{0822F4E7-1AB8-E44A-9157-414D94412FCB}" srcOrd="3" destOrd="0" parTransId="{83B88623-9522-2648-ADA6-8CBF6432888F}" sibTransId="{CD131547-25C1-3344-8A1F-C03BF20DD00F}"/>
    <dgm:cxn modelId="{08694716-E9F0-435C-B708-712E9DE752BD}" srcId="{FB037196-61C6-49B8-9892-B380F867D428}" destId="{E76F32DA-05D9-4519-BA03-341D89116F12}" srcOrd="0" destOrd="0" parTransId="{FE0A71F5-7C3E-456A-A50E-2B28231EEDDD}" sibTransId="{74E9F1E5-5747-4680-9847-4A1354E54FE2}"/>
    <dgm:cxn modelId="{10B49395-73DF-044A-872B-85DDF2B26E98}" type="presOf" srcId="{B7ABE65C-38C6-B342-84A8-8BB922D0148B}" destId="{C5C67E83-FFBD-0C4B-8161-DBB489AE8257}" srcOrd="1" destOrd="0" presId="urn:microsoft.com/office/officeart/2005/8/layout/cycle4#1"/>
    <dgm:cxn modelId="{9326F0F7-B03A-8547-884C-48DF96943E1E}" type="presParOf" srcId="{B6D94F68-EF9C-4CED-9F8F-DCC927389025}" destId="{5330B683-5694-494A-A4EE-BEC03C786C03}" srcOrd="0" destOrd="0" presId="urn:microsoft.com/office/officeart/2005/8/layout/cycle4#1"/>
    <dgm:cxn modelId="{A076B21E-1A49-B648-AC21-1C1AA593A956}" type="presParOf" srcId="{5330B683-5694-494A-A4EE-BEC03C786C03}" destId="{27280D57-D204-9A49-91B4-F8BDE654463B}" srcOrd="0" destOrd="0" presId="urn:microsoft.com/office/officeart/2005/8/layout/cycle4#1"/>
    <dgm:cxn modelId="{54B81CC4-73C5-154A-B7FA-08039D23CEC3}" type="presParOf" srcId="{27280D57-D204-9A49-91B4-F8BDE654463B}" destId="{5E3E57E9-3D8D-FC48-8973-38BC64A99CA2}" srcOrd="0" destOrd="0" presId="urn:microsoft.com/office/officeart/2005/8/layout/cycle4#1"/>
    <dgm:cxn modelId="{918450D3-D962-FD42-A8A7-71F62B5A9B28}" type="presParOf" srcId="{27280D57-D204-9A49-91B4-F8BDE654463B}" destId="{7BFB331C-2674-004C-B42E-36061700482D}" srcOrd="1" destOrd="0" presId="urn:microsoft.com/office/officeart/2005/8/layout/cycle4#1"/>
    <dgm:cxn modelId="{2B4620A3-1995-BD45-9D8C-7223669B25B7}" type="presParOf" srcId="{5330B683-5694-494A-A4EE-BEC03C786C03}" destId="{AC608D92-611F-4B9F-BF22-59C3682160EA}" srcOrd="1" destOrd="0" presId="urn:microsoft.com/office/officeart/2005/8/layout/cycle4#1"/>
    <dgm:cxn modelId="{2FE7EF9F-E720-E44C-A438-4021300B1400}" type="presParOf" srcId="{AC608D92-611F-4B9F-BF22-59C3682160EA}" destId="{50A67D91-1353-4935-B8CF-3AA4124BFB2C}" srcOrd="0" destOrd="0" presId="urn:microsoft.com/office/officeart/2005/8/layout/cycle4#1"/>
    <dgm:cxn modelId="{9A143D9A-5263-5842-8D36-A55DE82E4646}" type="presParOf" srcId="{AC608D92-611F-4B9F-BF22-59C3682160EA}" destId="{02E92EC2-C010-4F1E-9149-52DEB4DC5936}" srcOrd="1" destOrd="0" presId="urn:microsoft.com/office/officeart/2005/8/layout/cycle4#1"/>
    <dgm:cxn modelId="{1F04FF6F-CDDA-7B4A-B810-D5328E59A5B1}" type="presParOf" srcId="{5330B683-5694-494A-A4EE-BEC03C786C03}" destId="{6F6F35BD-B2A6-1F43-AB69-6E110D778025}" srcOrd="2" destOrd="0" presId="urn:microsoft.com/office/officeart/2005/8/layout/cycle4#1"/>
    <dgm:cxn modelId="{6FF78C1A-DB18-0D44-AFC2-DD049206196B}" type="presParOf" srcId="{6F6F35BD-B2A6-1F43-AB69-6E110D778025}" destId="{2E5FFEF0-3C09-134A-8519-B54D16B9C25F}" srcOrd="0" destOrd="0" presId="urn:microsoft.com/office/officeart/2005/8/layout/cycle4#1"/>
    <dgm:cxn modelId="{5E2D74BB-2181-DA43-812E-0D49B6045305}" type="presParOf" srcId="{6F6F35BD-B2A6-1F43-AB69-6E110D778025}" destId="{C5C67E83-FFBD-0C4B-8161-DBB489AE8257}" srcOrd="1" destOrd="0" presId="urn:microsoft.com/office/officeart/2005/8/layout/cycle4#1"/>
    <dgm:cxn modelId="{7BA0E116-D99E-A744-94BF-EDFB78610C2D}" type="presParOf" srcId="{5330B683-5694-494A-A4EE-BEC03C786C03}" destId="{4EB9C6B3-2AFF-5D4A-810E-A6F6D59D10A1}" srcOrd="3" destOrd="0" presId="urn:microsoft.com/office/officeart/2005/8/layout/cycle4#1"/>
    <dgm:cxn modelId="{67357DC5-4BE8-F942-9480-5D8C1AD0CB22}" type="presParOf" srcId="{4EB9C6B3-2AFF-5D4A-810E-A6F6D59D10A1}" destId="{8AD3BE62-FA40-5E4B-885B-B471F87225B5}" srcOrd="0" destOrd="0" presId="urn:microsoft.com/office/officeart/2005/8/layout/cycle4#1"/>
    <dgm:cxn modelId="{0FC88C62-B3D6-9644-A9AF-2D5588876423}" type="presParOf" srcId="{4EB9C6B3-2AFF-5D4A-810E-A6F6D59D10A1}" destId="{06CCC62E-EFDD-264A-B5E5-238DB1544CC8}" srcOrd="1" destOrd="0" presId="urn:microsoft.com/office/officeart/2005/8/layout/cycle4#1"/>
    <dgm:cxn modelId="{0EE28FEE-C16D-7A4E-A962-4B2B08E5D6CD}" type="presParOf" srcId="{5330B683-5694-494A-A4EE-BEC03C786C03}" destId="{E7BB2707-EF00-48E3-BE18-B3DA5D6FA127}" srcOrd="4" destOrd="0" presId="urn:microsoft.com/office/officeart/2005/8/layout/cycle4#1"/>
    <dgm:cxn modelId="{2DDE3074-C2B6-E740-9E50-E1841CF728DD}" type="presParOf" srcId="{B6D94F68-EF9C-4CED-9F8F-DCC927389025}" destId="{0246BE40-C84B-4F18-98CF-C9FFB638ABC5}" srcOrd="1" destOrd="0" presId="urn:microsoft.com/office/officeart/2005/8/layout/cycle4#1"/>
    <dgm:cxn modelId="{7DBA14F0-D1C3-C54E-84A0-C477D63FA7F7}" type="presParOf" srcId="{0246BE40-C84B-4F18-98CF-C9FFB638ABC5}" destId="{B0C586CE-2C26-4D51-BF62-1865E00FE5A5}" srcOrd="0" destOrd="0" presId="urn:microsoft.com/office/officeart/2005/8/layout/cycle4#1"/>
    <dgm:cxn modelId="{936AC3B8-DD2A-5B43-ABAF-2E761507C744}" type="presParOf" srcId="{0246BE40-C84B-4F18-98CF-C9FFB638ABC5}" destId="{FD0EB669-8D70-47AA-8913-8B2EF3E57B85}" srcOrd="1" destOrd="0" presId="urn:microsoft.com/office/officeart/2005/8/layout/cycle4#1"/>
    <dgm:cxn modelId="{7AD02640-BAA5-B640-A8F9-70B76370D69A}" type="presParOf" srcId="{0246BE40-C84B-4F18-98CF-C9FFB638ABC5}" destId="{F33C9AA0-6846-45B9-B5C3-69D2C1CF7E46}" srcOrd="2" destOrd="0" presId="urn:microsoft.com/office/officeart/2005/8/layout/cycle4#1"/>
    <dgm:cxn modelId="{121E8C9D-4AB9-C64D-B8F3-0CCBF8BF8B36}" type="presParOf" srcId="{0246BE40-C84B-4F18-98CF-C9FFB638ABC5}" destId="{6DFD1C79-1265-43B4-AD85-D9A23129839E}" srcOrd="3" destOrd="0" presId="urn:microsoft.com/office/officeart/2005/8/layout/cycle4#1"/>
    <dgm:cxn modelId="{C7A9566F-AB47-B94E-9926-9DB94318C8A8}" type="presParOf" srcId="{0246BE40-C84B-4F18-98CF-C9FFB638ABC5}" destId="{C5B465A9-0342-48AD-B1CD-2D6046A2B2E9}" srcOrd="4" destOrd="0" presId="urn:microsoft.com/office/officeart/2005/8/layout/cycle4#1"/>
    <dgm:cxn modelId="{80095594-C576-F448-A56D-67915C249705}" type="presParOf" srcId="{B6D94F68-EF9C-4CED-9F8F-DCC927389025}" destId="{09DE21AA-E7FF-498A-ACF0-698FD6FED00B}" srcOrd="2" destOrd="0" presId="urn:microsoft.com/office/officeart/2005/8/layout/cycle4#1"/>
    <dgm:cxn modelId="{72E23F28-D9CE-8742-B9C4-9EFE40C39B83}" type="presParOf" srcId="{B6D94F68-EF9C-4CED-9F8F-DCC927389025}" destId="{AE673B72-2C84-4A67-8984-DEDCD05EAD44}" srcOrd="3" destOrd="0" presId="urn:microsoft.com/office/officeart/2005/8/layout/cycle4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EB6944A7-6D02-5348-9F3B-85DD5B1BD74C}" type="doc">
      <dgm:prSet loTypeId="urn:microsoft.com/office/officeart/2005/8/layout/radial2#1" loCatId="" qsTypeId="urn:microsoft.com/office/officeart/2005/8/quickstyle/simple1#3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C67C661C-2F84-5B48-91E4-145A83046504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0C220BD6-C521-0F45-8C35-575BFB679433}" type="parTrans" cxnId="{ED852BAD-006D-F44C-9B28-59F67E06FC4F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DC03CD49-1EC5-AB4F-9EAB-FD486DC5EEA0}" type="sibTrans" cxnId="{ED852BAD-006D-F44C-9B28-59F67E06FC4F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C8F3597-B49F-7549-81D6-ECD5EB675CE7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1</a:t>
          </a:r>
        </a:p>
      </dgm:t>
    </dgm:pt>
    <dgm:pt modelId="{6C6E85B7-3A78-684B-9C21-5A041815C457}" type="parTrans" cxnId="{C84DC026-57C0-CC46-B77C-3DA0212FBB5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961B75D2-662A-3A4E-AF8F-9D180B1B1126}" type="sibTrans" cxnId="{C84DC026-57C0-CC46-B77C-3DA0212FBB5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8EE9D609-6665-D349-86BB-1EA654868DE3}">
      <dgm:prSet phldrT="[Text]" custT="1"/>
      <dgm:spPr/>
      <dgm:t>
        <a:bodyPr/>
        <a:lstStyle/>
        <a:p>
          <a:r>
            <a:rPr lang="en-GB" sz="2200" dirty="0">
              <a:latin typeface="Sans-sarif"/>
            </a:rPr>
            <a:t>Sub Title 2</a:t>
          </a:r>
        </a:p>
      </dgm:t>
    </dgm:pt>
    <dgm:pt modelId="{545FC25D-7EFC-224C-A229-5ACC69398341}" type="parTrans" cxnId="{ABD26E87-7F0B-6C42-8299-DBED231529E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FAE832B9-A21D-AB4B-9AF3-8AE93B9E8C73}" type="sibTrans" cxnId="{ABD26E87-7F0B-6C42-8299-DBED231529E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316A4380-FF10-5B4D-9742-8E6A92C9F0A6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738D67B5-5A5D-D947-BA29-F1A069DECD2A}" type="parTrans" cxnId="{1843FF60-F6CC-7941-A76C-001BC592D106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DCF92BF-D531-904E-9324-379169F08219}" type="sibTrans" cxnId="{1843FF60-F6CC-7941-A76C-001BC592D106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3CA2E6CE-E6FC-D740-8398-9D2E16B2AF28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34282AD9-47E7-B747-83DF-DB569067C8B2}" type="parTrans" cxnId="{2353B976-4A9E-CE48-BF6F-0B6BCE0337E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90AE5488-7A5F-C24B-922F-53C446CECCA4}" type="sibTrans" cxnId="{2353B976-4A9E-CE48-BF6F-0B6BCE0337E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812217F0-A65A-7F43-B4C6-3C588AEB3861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8CACB657-12E4-3D4B-A095-86703B254A96}" type="parTrans" cxnId="{F4FF9FEB-B071-0C44-8061-32C322A96054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5F12E90A-9F69-FF4B-9547-4F2802931D30}" type="sibTrans" cxnId="{F4FF9FEB-B071-0C44-8061-32C322A96054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2A971883-9BBE-504F-95F6-36CCB5C553CA}">
      <dgm:prSet phldrT="[Text]" custT="1"/>
      <dgm:spPr/>
      <dgm:t>
        <a:bodyPr/>
        <a:lstStyle/>
        <a:p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gm:t>
    </dgm:pt>
    <dgm:pt modelId="{500D9754-DFD1-6C46-8D20-3A19654C0CF2}" type="parTrans" cxnId="{34A1B63F-D0A7-B642-8A5C-0FF8229B051E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3D0FE366-F4FD-8041-9671-F2120EC5EEB8}" type="sibTrans" cxnId="{34A1B63F-D0A7-B642-8A5C-0FF8229B051E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343DCC2B-D502-1E49-A30C-A3A3080DE025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FB294865-1101-F84D-B612-7A9B905BA922}" type="parTrans" cxnId="{B595F23C-FE0C-BC40-808E-EBBAB4941A2F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473FFBB7-0FC9-1142-9C55-F9491593A542}" type="sibTrans" cxnId="{B595F23C-FE0C-BC40-808E-EBBAB4941A2F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DC025EE6-74D5-F945-99C2-548D5242D3BE}">
      <dgm:prSet phldrT="[Text]" custT="1"/>
      <dgm:spPr/>
      <dgm:t>
        <a:bodyPr/>
        <a:lstStyle/>
        <a:p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gm:t>
    </dgm:pt>
    <dgm:pt modelId="{E151CF92-DE58-2E41-AD8D-933A49DF3BD0}" type="parTrans" cxnId="{D3E2433F-A9DA-4D41-AF0F-EA6DD62B5781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B4CC94E3-F6B8-AF49-A7BE-3C7263E31228}" type="sibTrans" cxnId="{D3E2433F-A9DA-4D41-AF0F-EA6DD62B5781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4E6966B6-CD02-CD4E-971E-1B378DC1367C}" type="pres">
      <dgm:prSet presAssocID="{EB6944A7-6D02-5348-9F3B-85DD5B1BD74C}" presName="composite" presStyleCnt="0">
        <dgm:presLayoutVars>
          <dgm:chMax val="5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057C4EE-DC5E-F94E-86EA-6A2C35B3EACD}" type="pres">
      <dgm:prSet presAssocID="{EB6944A7-6D02-5348-9F3B-85DD5B1BD74C}" presName="cycle" presStyleCnt="0"/>
      <dgm:spPr/>
    </dgm:pt>
    <dgm:pt modelId="{1B34F5C8-541E-0642-8512-C0D5CE2B65E3}" type="pres">
      <dgm:prSet presAssocID="{EB6944A7-6D02-5348-9F3B-85DD5B1BD74C}" presName="centerShape" presStyleCnt="0"/>
      <dgm:spPr/>
    </dgm:pt>
    <dgm:pt modelId="{86CEB574-87E9-ED4B-A5C1-6B7A9C65FA5F}" type="pres">
      <dgm:prSet presAssocID="{EB6944A7-6D02-5348-9F3B-85DD5B1BD74C}" presName="connSite" presStyleLbl="node1" presStyleIdx="0" presStyleCnt="4"/>
      <dgm:spPr/>
    </dgm:pt>
    <dgm:pt modelId="{ED21F006-B274-FD4E-AA22-1E7F01D4A863}" type="pres">
      <dgm:prSet presAssocID="{EB6944A7-6D02-5348-9F3B-85DD5B1BD74C}" presName="visible" presStyleLbl="node1" presStyleIdx="0" presStyleCnt="4"/>
      <dgm:spPr/>
    </dgm:pt>
    <dgm:pt modelId="{EDE28A2E-0392-594D-A84C-82DFB697BEE2}" type="pres">
      <dgm:prSet presAssocID="{0C220BD6-C521-0F45-8C35-575BFB679433}" presName="Name25" presStyleLbl="parChTrans1D1" presStyleIdx="0" presStyleCnt="3"/>
      <dgm:spPr/>
      <dgm:t>
        <a:bodyPr/>
        <a:lstStyle/>
        <a:p>
          <a:endParaRPr lang="en-US"/>
        </a:p>
      </dgm:t>
    </dgm:pt>
    <dgm:pt modelId="{9A885A22-FDFC-F54B-8A50-6036A41834D2}" type="pres">
      <dgm:prSet presAssocID="{C67C661C-2F84-5B48-91E4-145A83046504}" presName="node" presStyleCnt="0"/>
      <dgm:spPr/>
    </dgm:pt>
    <dgm:pt modelId="{2CCC8DEE-6D2D-2346-9090-2688D65FFEFB}" type="pres">
      <dgm:prSet presAssocID="{C67C661C-2F84-5B48-91E4-145A83046504}" presName="parentNode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D5C7FD3-C7D9-F648-BB72-464376268177}" type="pres">
      <dgm:prSet presAssocID="{C67C661C-2F84-5B48-91E4-145A83046504}" presName="child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F042DF5-A52C-4646-9FCF-30F097DEC210}" type="pres">
      <dgm:prSet presAssocID="{738D67B5-5A5D-D947-BA29-F1A069DECD2A}" presName="Name25" presStyleLbl="parChTrans1D1" presStyleIdx="1" presStyleCnt="3"/>
      <dgm:spPr/>
      <dgm:t>
        <a:bodyPr/>
        <a:lstStyle/>
        <a:p>
          <a:endParaRPr lang="en-US"/>
        </a:p>
      </dgm:t>
    </dgm:pt>
    <dgm:pt modelId="{56C6E9DD-EF83-9B47-9684-DB9FF0B53AE5}" type="pres">
      <dgm:prSet presAssocID="{316A4380-FF10-5B4D-9742-8E6A92C9F0A6}" presName="node" presStyleCnt="0"/>
      <dgm:spPr/>
    </dgm:pt>
    <dgm:pt modelId="{DA5ADFE9-3A4C-6542-820A-B5D27C598FC9}" type="pres">
      <dgm:prSet presAssocID="{316A4380-FF10-5B4D-9742-8E6A92C9F0A6}" presName="parentNode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A5907F8-47AC-E441-875E-32C18AE3AB33}" type="pres">
      <dgm:prSet presAssocID="{316A4380-FF10-5B4D-9742-8E6A92C9F0A6}" presName="child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98D6FB6-B090-434B-80B5-6EDEC6B30F9C}" type="pres">
      <dgm:prSet presAssocID="{500D9754-DFD1-6C46-8D20-3A19654C0CF2}" presName="Name25" presStyleLbl="parChTrans1D1" presStyleIdx="2" presStyleCnt="3"/>
      <dgm:spPr/>
      <dgm:t>
        <a:bodyPr/>
        <a:lstStyle/>
        <a:p>
          <a:endParaRPr lang="en-US"/>
        </a:p>
      </dgm:t>
    </dgm:pt>
    <dgm:pt modelId="{4B65923E-AAC9-1042-9856-953957555BD3}" type="pres">
      <dgm:prSet presAssocID="{2A971883-9BBE-504F-95F6-36CCB5C553CA}" presName="node" presStyleCnt="0"/>
      <dgm:spPr/>
    </dgm:pt>
    <dgm:pt modelId="{5D84D039-5EA7-F24D-A0D3-2670A8AEC8BF}" type="pres">
      <dgm:prSet presAssocID="{2A971883-9BBE-504F-95F6-36CCB5C553CA}" presName="parentNode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259A450-0778-2D4D-BC8A-44C0FB2F5FE0}" type="pres">
      <dgm:prSet presAssocID="{2A971883-9BBE-504F-95F6-36CCB5C553CA}" presName="childNode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2F2FC543-44F7-8F42-BE56-8D465B3C2496}" type="presOf" srcId="{C67C661C-2F84-5B48-91E4-145A83046504}" destId="{2CCC8DEE-6D2D-2346-9090-2688D65FFEFB}" srcOrd="0" destOrd="0" presId="urn:microsoft.com/office/officeart/2005/8/layout/radial2#1"/>
    <dgm:cxn modelId="{F2892DE8-9F36-EA47-B5E7-7E65B545FCBF}" type="presOf" srcId="{316A4380-FF10-5B4D-9742-8E6A92C9F0A6}" destId="{DA5ADFE9-3A4C-6542-820A-B5D27C598FC9}" srcOrd="0" destOrd="0" presId="urn:microsoft.com/office/officeart/2005/8/layout/radial2#1"/>
    <dgm:cxn modelId="{D3E2433F-A9DA-4D41-AF0F-EA6DD62B5781}" srcId="{2A971883-9BBE-504F-95F6-36CCB5C553CA}" destId="{DC025EE6-74D5-F945-99C2-548D5242D3BE}" srcOrd="1" destOrd="0" parTransId="{E151CF92-DE58-2E41-AD8D-933A49DF3BD0}" sibTransId="{B4CC94E3-F6B8-AF49-A7BE-3C7263E31228}"/>
    <dgm:cxn modelId="{110D1F17-11C1-1D44-A046-90E3B3F015E9}" type="presOf" srcId="{0C220BD6-C521-0F45-8C35-575BFB679433}" destId="{EDE28A2E-0392-594D-A84C-82DFB697BEE2}" srcOrd="0" destOrd="0" presId="urn:microsoft.com/office/officeart/2005/8/layout/radial2#1"/>
    <dgm:cxn modelId="{1843FF60-F6CC-7941-A76C-001BC592D106}" srcId="{EB6944A7-6D02-5348-9F3B-85DD5B1BD74C}" destId="{316A4380-FF10-5B4D-9742-8E6A92C9F0A6}" srcOrd="1" destOrd="0" parTransId="{738D67B5-5A5D-D947-BA29-F1A069DECD2A}" sibTransId="{0DCF92BF-D531-904E-9324-379169F08219}"/>
    <dgm:cxn modelId="{423CBC45-79AC-774C-904A-7CFC02AE6ACC}" type="presOf" srcId="{2A971883-9BBE-504F-95F6-36CCB5C553CA}" destId="{5D84D039-5EA7-F24D-A0D3-2670A8AEC8BF}" srcOrd="0" destOrd="0" presId="urn:microsoft.com/office/officeart/2005/8/layout/radial2#1"/>
    <dgm:cxn modelId="{85A8EC90-17F6-EF4D-BA5A-04986F6BBC87}" type="presOf" srcId="{343DCC2B-D502-1E49-A30C-A3A3080DE025}" destId="{C259A450-0778-2D4D-BC8A-44C0FB2F5FE0}" srcOrd="0" destOrd="0" presId="urn:microsoft.com/office/officeart/2005/8/layout/radial2#1"/>
    <dgm:cxn modelId="{34A1B63F-D0A7-B642-8A5C-0FF8229B051E}" srcId="{EB6944A7-6D02-5348-9F3B-85DD5B1BD74C}" destId="{2A971883-9BBE-504F-95F6-36CCB5C553CA}" srcOrd="2" destOrd="0" parTransId="{500D9754-DFD1-6C46-8D20-3A19654C0CF2}" sibTransId="{3D0FE366-F4FD-8041-9671-F2120EC5EEB8}"/>
    <dgm:cxn modelId="{ED852BAD-006D-F44C-9B28-59F67E06FC4F}" srcId="{EB6944A7-6D02-5348-9F3B-85DD5B1BD74C}" destId="{C67C661C-2F84-5B48-91E4-145A83046504}" srcOrd="0" destOrd="0" parTransId="{0C220BD6-C521-0F45-8C35-575BFB679433}" sibTransId="{DC03CD49-1EC5-AB4F-9EAB-FD486DC5EEA0}"/>
    <dgm:cxn modelId="{B595F23C-FE0C-BC40-808E-EBBAB4941A2F}" srcId="{2A971883-9BBE-504F-95F6-36CCB5C553CA}" destId="{343DCC2B-D502-1E49-A30C-A3A3080DE025}" srcOrd="0" destOrd="0" parTransId="{FB294865-1101-F84D-B612-7A9B905BA922}" sibTransId="{473FFBB7-0FC9-1142-9C55-F9491593A542}"/>
    <dgm:cxn modelId="{2353B976-4A9E-CE48-BF6F-0B6BCE0337EB}" srcId="{316A4380-FF10-5B4D-9742-8E6A92C9F0A6}" destId="{3CA2E6CE-E6FC-D740-8398-9D2E16B2AF28}" srcOrd="0" destOrd="0" parTransId="{34282AD9-47E7-B747-83DF-DB569067C8B2}" sibTransId="{90AE5488-7A5F-C24B-922F-53C446CECCA4}"/>
    <dgm:cxn modelId="{F4FF9FEB-B071-0C44-8061-32C322A96054}" srcId="{316A4380-FF10-5B4D-9742-8E6A92C9F0A6}" destId="{812217F0-A65A-7F43-B4C6-3C588AEB3861}" srcOrd="1" destOrd="0" parTransId="{8CACB657-12E4-3D4B-A095-86703B254A96}" sibTransId="{5F12E90A-9F69-FF4B-9547-4F2802931D30}"/>
    <dgm:cxn modelId="{5FD03489-7A8C-794F-83AA-19A99D59E976}" type="presOf" srcId="{812217F0-A65A-7F43-B4C6-3C588AEB3861}" destId="{AA5907F8-47AC-E441-875E-32C18AE3AB33}" srcOrd="0" destOrd="1" presId="urn:microsoft.com/office/officeart/2005/8/layout/radial2#1"/>
    <dgm:cxn modelId="{D08E7C79-A7F6-DE40-9A6E-D2DC2EC77811}" type="presOf" srcId="{EB6944A7-6D02-5348-9F3B-85DD5B1BD74C}" destId="{4E6966B6-CD02-CD4E-971E-1B378DC1367C}" srcOrd="0" destOrd="0" presId="urn:microsoft.com/office/officeart/2005/8/layout/radial2#1"/>
    <dgm:cxn modelId="{A0603FBB-F858-3D4E-B466-C9F7B759CD5A}" type="presOf" srcId="{DC025EE6-74D5-F945-99C2-548D5242D3BE}" destId="{C259A450-0778-2D4D-BC8A-44C0FB2F5FE0}" srcOrd="0" destOrd="1" presId="urn:microsoft.com/office/officeart/2005/8/layout/radial2#1"/>
    <dgm:cxn modelId="{CFF387FC-DD41-F442-A543-EEBA87014642}" type="presOf" srcId="{738D67B5-5A5D-D947-BA29-F1A069DECD2A}" destId="{5F042DF5-A52C-4646-9FCF-30F097DEC210}" srcOrd="0" destOrd="0" presId="urn:microsoft.com/office/officeart/2005/8/layout/radial2#1"/>
    <dgm:cxn modelId="{00BA711C-5B11-B140-9B87-5CE1D10F00B8}" type="presOf" srcId="{3CA2E6CE-E6FC-D740-8398-9D2E16B2AF28}" destId="{AA5907F8-47AC-E441-875E-32C18AE3AB33}" srcOrd="0" destOrd="0" presId="urn:microsoft.com/office/officeart/2005/8/layout/radial2#1"/>
    <dgm:cxn modelId="{ABD26E87-7F0B-6C42-8299-DBED231529EB}" srcId="{C67C661C-2F84-5B48-91E4-145A83046504}" destId="{8EE9D609-6665-D349-86BB-1EA654868DE3}" srcOrd="1" destOrd="0" parTransId="{545FC25D-7EFC-224C-A229-5ACC69398341}" sibTransId="{FAE832B9-A21D-AB4B-9AF3-8AE93B9E8C73}"/>
    <dgm:cxn modelId="{A6FED8DF-B6D5-E648-B48E-C583555B6B2C}" type="presOf" srcId="{1C8F3597-B49F-7549-81D6-ECD5EB675CE7}" destId="{1D5C7FD3-C7D9-F648-BB72-464376268177}" srcOrd="0" destOrd="0" presId="urn:microsoft.com/office/officeart/2005/8/layout/radial2#1"/>
    <dgm:cxn modelId="{C84DC026-57C0-CC46-B77C-3DA0212FBB5A}" srcId="{C67C661C-2F84-5B48-91E4-145A83046504}" destId="{1C8F3597-B49F-7549-81D6-ECD5EB675CE7}" srcOrd="0" destOrd="0" parTransId="{6C6E85B7-3A78-684B-9C21-5A041815C457}" sibTransId="{961B75D2-662A-3A4E-AF8F-9D180B1B1126}"/>
    <dgm:cxn modelId="{EC491F96-80B8-F045-8150-DCB3CCBA32F9}" type="presOf" srcId="{8EE9D609-6665-D349-86BB-1EA654868DE3}" destId="{1D5C7FD3-C7D9-F648-BB72-464376268177}" srcOrd="0" destOrd="1" presId="urn:microsoft.com/office/officeart/2005/8/layout/radial2#1"/>
    <dgm:cxn modelId="{50E353C4-A3AB-8943-BE09-840E57DC3269}" type="presOf" srcId="{500D9754-DFD1-6C46-8D20-3A19654C0CF2}" destId="{198D6FB6-B090-434B-80B5-6EDEC6B30F9C}" srcOrd="0" destOrd="0" presId="urn:microsoft.com/office/officeart/2005/8/layout/radial2#1"/>
    <dgm:cxn modelId="{8CA2F359-B57E-0D4B-AEA3-80FCB795BF53}" type="presParOf" srcId="{4E6966B6-CD02-CD4E-971E-1B378DC1367C}" destId="{F057C4EE-DC5E-F94E-86EA-6A2C35B3EACD}" srcOrd="0" destOrd="0" presId="urn:microsoft.com/office/officeart/2005/8/layout/radial2#1"/>
    <dgm:cxn modelId="{9D25AE60-CF56-2845-BE12-8DD6ECBF354C}" type="presParOf" srcId="{F057C4EE-DC5E-F94E-86EA-6A2C35B3EACD}" destId="{1B34F5C8-541E-0642-8512-C0D5CE2B65E3}" srcOrd="0" destOrd="0" presId="urn:microsoft.com/office/officeart/2005/8/layout/radial2#1"/>
    <dgm:cxn modelId="{AC248236-1039-AA40-8DBC-7B632A8120D0}" type="presParOf" srcId="{1B34F5C8-541E-0642-8512-C0D5CE2B65E3}" destId="{86CEB574-87E9-ED4B-A5C1-6B7A9C65FA5F}" srcOrd="0" destOrd="0" presId="urn:microsoft.com/office/officeart/2005/8/layout/radial2#1"/>
    <dgm:cxn modelId="{CAC55624-0972-874C-9990-9531A7710095}" type="presParOf" srcId="{1B34F5C8-541E-0642-8512-C0D5CE2B65E3}" destId="{ED21F006-B274-FD4E-AA22-1E7F01D4A863}" srcOrd="1" destOrd="0" presId="urn:microsoft.com/office/officeart/2005/8/layout/radial2#1"/>
    <dgm:cxn modelId="{E755EE93-C893-744D-8AF9-164EEC1223D4}" type="presParOf" srcId="{F057C4EE-DC5E-F94E-86EA-6A2C35B3EACD}" destId="{EDE28A2E-0392-594D-A84C-82DFB697BEE2}" srcOrd="1" destOrd="0" presId="urn:microsoft.com/office/officeart/2005/8/layout/radial2#1"/>
    <dgm:cxn modelId="{55AF692A-F588-2649-A016-5249BA0D46CB}" type="presParOf" srcId="{F057C4EE-DC5E-F94E-86EA-6A2C35B3EACD}" destId="{9A885A22-FDFC-F54B-8A50-6036A41834D2}" srcOrd="2" destOrd="0" presId="urn:microsoft.com/office/officeart/2005/8/layout/radial2#1"/>
    <dgm:cxn modelId="{3CDB7507-3208-CD41-B123-5BA5FAB3EB33}" type="presParOf" srcId="{9A885A22-FDFC-F54B-8A50-6036A41834D2}" destId="{2CCC8DEE-6D2D-2346-9090-2688D65FFEFB}" srcOrd="0" destOrd="0" presId="urn:microsoft.com/office/officeart/2005/8/layout/radial2#1"/>
    <dgm:cxn modelId="{D49B4122-D3FB-C54F-8E5F-E0BF1FFE8C61}" type="presParOf" srcId="{9A885A22-FDFC-F54B-8A50-6036A41834D2}" destId="{1D5C7FD3-C7D9-F648-BB72-464376268177}" srcOrd="1" destOrd="0" presId="urn:microsoft.com/office/officeart/2005/8/layout/radial2#1"/>
    <dgm:cxn modelId="{C8F52715-A66B-CA47-BAB1-EC02EA6F5B4F}" type="presParOf" srcId="{F057C4EE-DC5E-F94E-86EA-6A2C35B3EACD}" destId="{5F042DF5-A52C-4646-9FCF-30F097DEC210}" srcOrd="3" destOrd="0" presId="urn:microsoft.com/office/officeart/2005/8/layout/radial2#1"/>
    <dgm:cxn modelId="{5DA92264-A40A-7442-BF90-1B7862A2AA06}" type="presParOf" srcId="{F057C4EE-DC5E-F94E-86EA-6A2C35B3EACD}" destId="{56C6E9DD-EF83-9B47-9684-DB9FF0B53AE5}" srcOrd="4" destOrd="0" presId="urn:microsoft.com/office/officeart/2005/8/layout/radial2#1"/>
    <dgm:cxn modelId="{36E98E90-9B74-B64C-9D66-D66E97243C6B}" type="presParOf" srcId="{56C6E9DD-EF83-9B47-9684-DB9FF0B53AE5}" destId="{DA5ADFE9-3A4C-6542-820A-B5D27C598FC9}" srcOrd="0" destOrd="0" presId="urn:microsoft.com/office/officeart/2005/8/layout/radial2#1"/>
    <dgm:cxn modelId="{5D05476E-C12C-E846-B06D-B9F2BF08A094}" type="presParOf" srcId="{56C6E9DD-EF83-9B47-9684-DB9FF0B53AE5}" destId="{AA5907F8-47AC-E441-875E-32C18AE3AB33}" srcOrd="1" destOrd="0" presId="urn:microsoft.com/office/officeart/2005/8/layout/radial2#1"/>
    <dgm:cxn modelId="{B0DE3A18-C80A-0444-A132-BEE2EC99EB8B}" type="presParOf" srcId="{F057C4EE-DC5E-F94E-86EA-6A2C35B3EACD}" destId="{198D6FB6-B090-434B-80B5-6EDEC6B30F9C}" srcOrd="5" destOrd="0" presId="urn:microsoft.com/office/officeart/2005/8/layout/radial2#1"/>
    <dgm:cxn modelId="{6B585EBE-AE49-EC46-B260-64ECA8114079}" type="presParOf" srcId="{F057C4EE-DC5E-F94E-86EA-6A2C35B3EACD}" destId="{4B65923E-AAC9-1042-9856-953957555BD3}" srcOrd="6" destOrd="0" presId="urn:microsoft.com/office/officeart/2005/8/layout/radial2#1"/>
    <dgm:cxn modelId="{025BFD4B-6DE0-CB4F-851A-258577EAAABF}" type="presParOf" srcId="{4B65923E-AAC9-1042-9856-953957555BD3}" destId="{5D84D039-5EA7-F24D-A0D3-2670A8AEC8BF}" srcOrd="0" destOrd="0" presId="urn:microsoft.com/office/officeart/2005/8/layout/radial2#1"/>
    <dgm:cxn modelId="{2F3F6BCC-D5FD-8349-87C1-3DA6A9966850}" type="presParOf" srcId="{4B65923E-AAC9-1042-9856-953957555BD3}" destId="{C259A450-0778-2D4D-BC8A-44C0FB2F5FE0}" srcOrd="1" destOrd="0" presId="urn:microsoft.com/office/officeart/2005/8/layout/radial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ABB8510-707C-8342-9637-B6E80CB1C4FD}" type="doc">
      <dgm:prSet loTypeId="urn:microsoft.com/office/officeart/2005/8/layout/radial6#1" loCatId="" qsTypeId="urn:microsoft.com/office/officeart/2005/8/quickstyle/simple1#4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CACFC6F0-1FE5-4C47-ABAA-92E5516CD050}">
      <dgm:prSet phldrT="[Text]"/>
      <dgm:spPr/>
      <dgm:t>
        <a:bodyPr/>
        <a:lstStyle/>
        <a:p>
          <a:r>
            <a:rPr lang="en-GB" dirty="0">
              <a:latin typeface="Sans-sarif"/>
            </a:rPr>
            <a:t>Process</a:t>
          </a:r>
        </a:p>
      </dgm:t>
    </dgm:pt>
    <dgm:pt modelId="{F232D5C8-68E2-1743-B943-D4A83C178CEC}" type="parTrans" cxnId="{ADE0A099-418A-BB44-B4F5-80A87E619595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A3A86F38-7590-0C45-A0BA-C25C674B7C26}" type="sibTrans" cxnId="{ADE0A099-418A-BB44-B4F5-80A87E619595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4C1F3A2-871B-C348-8933-1CD0BA58C8DE}">
      <dgm:prSet phldrT="[Text]"/>
      <dgm:spPr/>
      <dgm:t>
        <a:bodyPr/>
        <a:lstStyle/>
        <a:p>
          <a:r>
            <a:rPr lang="en-GB" dirty="0">
              <a:latin typeface="Sans-sarif"/>
            </a:rPr>
            <a:t>Title1</a:t>
          </a:r>
        </a:p>
      </dgm:t>
    </dgm:pt>
    <dgm:pt modelId="{03BBE593-DB77-A84B-82AD-7BF1AA9663F1}" type="parTrans" cxnId="{281E21A6-6EED-9343-8C35-AE94FA1D12E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50D110B5-014F-E942-8D2F-BAB53EBCF1EF}" type="sibTrans" cxnId="{281E21A6-6EED-9343-8C35-AE94FA1D12E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A1AB117E-AA20-3843-BA0B-1A26FBB26744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29F030AE-2B7C-224B-A73D-56541F4A0D64}" type="parTrans" cxnId="{9C724DE3-6110-BB4F-AF62-41B6BDBE4EA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DE651D7C-6B28-E644-804B-1640E9B4AD74}" type="sibTrans" cxnId="{9C724DE3-6110-BB4F-AF62-41B6BDBE4EA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C43A5798-C196-5B47-93C1-19405E7B26A2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4A50DCF-D187-504A-91AF-B7464FB579C1}" type="parTrans" cxnId="{3767ACCB-0C2A-DE49-947A-3A80E7EFA94C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F32AD986-6834-B541-A7FF-C4DBD125FFBF}" type="sibTrans" cxnId="{3767ACCB-0C2A-DE49-947A-3A80E7EFA94C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36FA9ED8-C616-384A-814D-B39CDD6E166A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B2974D76-7092-1040-9610-F125EBEBBE42}" type="parTrans" cxnId="{46C79790-7C93-FD45-8E22-3E61CCE00255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A974700-8238-2142-9918-EFA728DD031C}" type="sibTrans" cxnId="{46C79790-7C93-FD45-8E22-3E61CCE00255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2616C355-2885-3F44-B1B1-F56030290286}" type="pres">
      <dgm:prSet presAssocID="{9ABB8510-707C-8342-9637-B6E80CB1C4FD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FB4549A-F506-1641-A283-E30496FE3B22}" type="pres">
      <dgm:prSet presAssocID="{CACFC6F0-1FE5-4C47-ABAA-92E5516CD050}" presName="centerShape" presStyleLbl="node0" presStyleIdx="0" presStyleCnt="1"/>
      <dgm:spPr/>
      <dgm:t>
        <a:bodyPr/>
        <a:lstStyle/>
        <a:p>
          <a:endParaRPr lang="en-US"/>
        </a:p>
      </dgm:t>
    </dgm:pt>
    <dgm:pt modelId="{B38984C8-B6F4-2B4E-ABE7-ED162E69488E}" type="pres">
      <dgm:prSet presAssocID="{04C1F3A2-871B-C348-8933-1CD0BA58C8DE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23BBF6-635E-AB4D-A2B1-8CE83A7E4D56}" type="pres">
      <dgm:prSet presAssocID="{04C1F3A2-871B-C348-8933-1CD0BA58C8DE}" presName="dummy" presStyleCnt="0"/>
      <dgm:spPr/>
    </dgm:pt>
    <dgm:pt modelId="{B860FED7-AB33-2444-B4F3-5F79933FDC88}" type="pres">
      <dgm:prSet presAssocID="{50D110B5-014F-E942-8D2F-BAB53EBCF1EF}" presName="sibTrans" presStyleLbl="sibTrans2D1" presStyleIdx="0" presStyleCnt="4"/>
      <dgm:spPr/>
      <dgm:t>
        <a:bodyPr/>
        <a:lstStyle/>
        <a:p>
          <a:endParaRPr lang="en-US"/>
        </a:p>
      </dgm:t>
    </dgm:pt>
    <dgm:pt modelId="{D1ED99F5-4AC6-294C-977A-0BC5CCDD0244}" type="pres">
      <dgm:prSet presAssocID="{A1AB117E-AA20-3843-BA0B-1A26FBB26744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C563089-09C6-8A41-9CB8-FC805DC4AE8A}" type="pres">
      <dgm:prSet presAssocID="{A1AB117E-AA20-3843-BA0B-1A26FBB26744}" presName="dummy" presStyleCnt="0"/>
      <dgm:spPr/>
    </dgm:pt>
    <dgm:pt modelId="{A5D65FC6-F153-1C4B-A655-5F2FFFFAF9BF}" type="pres">
      <dgm:prSet presAssocID="{DE651D7C-6B28-E644-804B-1640E9B4AD74}" presName="sibTrans" presStyleLbl="sibTrans2D1" presStyleIdx="1" presStyleCnt="4"/>
      <dgm:spPr/>
      <dgm:t>
        <a:bodyPr/>
        <a:lstStyle/>
        <a:p>
          <a:endParaRPr lang="en-US"/>
        </a:p>
      </dgm:t>
    </dgm:pt>
    <dgm:pt modelId="{B191C261-20DE-344D-B780-D1BE160E1037}" type="pres">
      <dgm:prSet presAssocID="{C43A5798-C196-5B47-93C1-19405E7B26A2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52B5405-DDB8-C548-A72F-86851E06B75A}" type="pres">
      <dgm:prSet presAssocID="{C43A5798-C196-5B47-93C1-19405E7B26A2}" presName="dummy" presStyleCnt="0"/>
      <dgm:spPr/>
    </dgm:pt>
    <dgm:pt modelId="{A78402B8-2537-B749-956A-43A7334319F8}" type="pres">
      <dgm:prSet presAssocID="{F32AD986-6834-B541-A7FF-C4DBD125FFBF}" presName="sibTrans" presStyleLbl="sibTrans2D1" presStyleIdx="2" presStyleCnt="4"/>
      <dgm:spPr/>
      <dgm:t>
        <a:bodyPr/>
        <a:lstStyle/>
        <a:p>
          <a:endParaRPr lang="en-US"/>
        </a:p>
      </dgm:t>
    </dgm:pt>
    <dgm:pt modelId="{3910101E-310F-F24C-8663-16071E2A5E4D}" type="pres">
      <dgm:prSet presAssocID="{36FA9ED8-C616-384A-814D-B39CDD6E166A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D1CE5B5-E099-4547-BCEA-04528FD19106}" type="pres">
      <dgm:prSet presAssocID="{36FA9ED8-C616-384A-814D-B39CDD6E166A}" presName="dummy" presStyleCnt="0"/>
      <dgm:spPr/>
    </dgm:pt>
    <dgm:pt modelId="{5B9279AF-AE57-6046-8E34-51B8F7E82891}" type="pres">
      <dgm:prSet presAssocID="{1A974700-8238-2142-9918-EFA728DD031C}" presName="sibTrans" presStyleLbl="sibTrans2D1" presStyleIdx="3" presStyleCnt="4"/>
      <dgm:spPr/>
      <dgm:t>
        <a:bodyPr/>
        <a:lstStyle/>
        <a:p>
          <a:endParaRPr lang="en-US"/>
        </a:p>
      </dgm:t>
    </dgm:pt>
  </dgm:ptLst>
  <dgm:cxnLst>
    <dgm:cxn modelId="{E94C15E4-6872-3842-9DCC-9846B0F62FAD}" type="presOf" srcId="{04C1F3A2-871B-C348-8933-1CD0BA58C8DE}" destId="{B38984C8-B6F4-2B4E-ABE7-ED162E69488E}" srcOrd="0" destOrd="0" presId="urn:microsoft.com/office/officeart/2005/8/layout/radial6#1"/>
    <dgm:cxn modelId="{3767ACCB-0C2A-DE49-947A-3A80E7EFA94C}" srcId="{CACFC6F0-1FE5-4C47-ABAA-92E5516CD050}" destId="{C43A5798-C196-5B47-93C1-19405E7B26A2}" srcOrd="2" destOrd="0" parTransId="{24A50DCF-D187-504A-91AF-B7464FB579C1}" sibTransId="{F32AD986-6834-B541-A7FF-C4DBD125FFBF}"/>
    <dgm:cxn modelId="{9C724DE3-6110-BB4F-AF62-41B6BDBE4EA3}" srcId="{CACFC6F0-1FE5-4C47-ABAA-92E5516CD050}" destId="{A1AB117E-AA20-3843-BA0B-1A26FBB26744}" srcOrd="1" destOrd="0" parTransId="{29F030AE-2B7C-224B-A73D-56541F4A0D64}" sibTransId="{DE651D7C-6B28-E644-804B-1640E9B4AD74}"/>
    <dgm:cxn modelId="{75C3ED2B-AA74-1F47-AFD0-533BBE3ED7D7}" type="presOf" srcId="{36FA9ED8-C616-384A-814D-B39CDD6E166A}" destId="{3910101E-310F-F24C-8663-16071E2A5E4D}" srcOrd="0" destOrd="0" presId="urn:microsoft.com/office/officeart/2005/8/layout/radial6#1"/>
    <dgm:cxn modelId="{8DCC9BD4-F612-ED4B-B11E-A53B2A6B6AA8}" type="presOf" srcId="{1A974700-8238-2142-9918-EFA728DD031C}" destId="{5B9279AF-AE57-6046-8E34-51B8F7E82891}" srcOrd="0" destOrd="0" presId="urn:microsoft.com/office/officeart/2005/8/layout/radial6#1"/>
    <dgm:cxn modelId="{608A74D8-D5F4-D941-9A50-155BDAF30596}" type="presOf" srcId="{DE651D7C-6B28-E644-804B-1640E9B4AD74}" destId="{A5D65FC6-F153-1C4B-A655-5F2FFFFAF9BF}" srcOrd="0" destOrd="0" presId="urn:microsoft.com/office/officeart/2005/8/layout/radial6#1"/>
    <dgm:cxn modelId="{96E5D90D-33F5-8542-AA22-649A927E0B5B}" type="presOf" srcId="{50D110B5-014F-E942-8D2F-BAB53EBCF1EF}" destId="{B860FED7-AB33-2444-B4F3-5F79933FDC88}" srcOrd="0" destOrd="0" presId="urn:microsoft.com/office/officeart/2005/8/layout/radial6#1"/>
    <dgm:cxn modelId="{0883AD55-26F7-4F4A-BCD7-2187877E6672}" type="presOf" srcId="{F32AD986-6834-B541-A7FF-C4DBD125FFBF}" destId="{A78402B8-2537-B749-956A-43A7334319F8}" srcOrd="0" destOrd="0" presId="urn:microsoft.com/office/officeart/2005/8/layout/radial6#1"/>
    <dgm:cxn modelId="{16016D4A-CE4A-684A-9F75-06D812EC8107}" type="presOf" srcId="{CACFC6F0-1FE5-4C47-ABAA-92E5516CD050}" destId="{7FB4549A-F506-1641-A283-E30496FE3B22}" srcOrd="0" destOrd="0" presId="urn:microsoft.com/office/officeart/2005/8/layout/radial6#1"/>
    <dgm:cxn modelId="{281E21A6-6EED-9343-8C35-AE94FA1D12E3}" srcId="{CACFC6F0-1FE5-4C47-ABAA-92E5516CD050}" destId="{04C1F3A2-871B-C348-8933-1CD0BA58C8DE}" srcOrd="0" destOrd="0" parTransId="{03BBE593-DB77-A84B-82AD-7BF1AA9663F1}" sibTransId="{50D110B5-014F-E942-8D2F-BAB53EBCF1EF}"/>
    <dgm:cxn modelId="{0B8A763C-A85C-F840-BF67-D5000056A92D}" type="presOf" srcId="{C43A5798-C196-5B47-93C1-19405E7B26A2}" destId="{B191C261-20DE-344D-B780-D1BE160E1037}" srcOrd="0" destOrd="0" presId="urn:microsoft.com/office/officeart/2005/8/layout/radial6#1"/>
    <dgm:cxn modelId="{ADE0A099-418A-BB44-B4F5-80A87E619595}" srcId="{9ABB8510-707C-8342-9637-B6E80CB1C4FD}" destId="{CACFC6F0-1FE5-4C47-ABAA-92E5516CD050}" srcOrd="0" destOrd="0" parTransId="{F232D5C8-68E2-1743-B943-D4A83C178CEC}" sibTransId="{A3A86F38-7590-0C45-A0BA-C25C674B7C26}"/>
    <dgm:cxn modelId="{55F0EE91-6362-0C4B-AD91-33CF7C973A48}" type="presOf" srcId="{9ABB8510-707C-8342-9637-B6E80CB1C4FD}" destId="{2616C355-2885-3F44-B1B1-F56030290286}" srcOrd="0" destOrd="0" presId="urn:microsoft.com/office/officeart/2005/8/layout/radial6#1"/>
    <dgm:cxn modelId="{46C79790-7C93-FD45-8E22-3E61CCE00255}" srcId="{CACFC6F0-1FE5-4C47-ABAA-92E5516CD050}" destId="{36FA9ED8-C616-384A-814D-B39CDD6E166A}" srcOrd="3" destOrd="0" parTransId="{B2974D76-7092-1040-9610-F125EBEBBE42}" sibTransId="{1A974700-8238-2142-9918-EFA728DD031C}"/>
    <dgm:cxn modelId="{05A83AA5-8C05-AE4F-86A2-29ECD8979260}" type="presOf" srcId="{A1AB117E-AA20-3843-BA0B-1A26FBB26744}" destId="{D1ED99F5-4AC6-294C-977A-0BC5CCDD0244}" srcOrd="0" destOrd="0" presId="urn:microsoft.com/office/officeart/2005/8/layout/radial6#1"/>
    <dgm:cxn modelId="{FE3D9C70-99A0-624D-96CF-8D5B0A2DA8EC}" type="presParOf" srcId="{2616C355-2885-3F44-B1B1-F56030290286}" destId="{7FB4549A-F506-1641-A283-E30496FE3B22}" srcOrd="0" destOrd="0" presId="urn:microsoft.com/office/officeart/2005/8/layout/radial6#1"/>
    <dgm:cxn modelId="{43DC1696-4067-804B-B977-975A6CD197CF}" type="presParOf" srcId="{2616C355-2885-3F44-B1B1-F56030290286}" destId="{B38984C8-B6F4-2B4E-ABE7-ED162E69488E}" srcOrd="1" destOrd="0" presId="urn:microsoft.com/office/officeart/2005/8/layout/radial6#1"/>
    <dgm:cxn modelId="{A34086AD-2D78-A641-A010-0CD1D2655055}" type="presParOf" srcId="{2616C355-2885-3F44-B1B1-F56030290286}" destId="{5623BBF6-635E-AB4D-A2B1-8CE83A7E4D56}" srcOrd="2" destOrd="0" presId="urn:microsoft.com/office/officeart/2005/8/layout/radial6#1"/>
    <dgm:cxn modelId="{87F46366-E124-6949-9E2F-092A22E7D441}" type="presParOf" srcId="{2616C355-2885-3F44-B1B1-F56030290286}" destId="{B860FED7-AB33-2444-B4F3-5F79933FDC88}" srcOrd="3" destOrd="0" presId="urn:microsoft.com/office/officeart/2005/8/layout/radial6#1"/>
    <dgm:cxn modelId="{2C1820CB-677B-4C41-B39C-1A941270D593}" type="presParOf" srcId="{2616C355-2885-3F44-B1B1-F56030290286}" destId="{D1ED99F5-4AC6-294C-977A-0BC5CCDD0244}" srcOrd="4" destOrd="0" presId="urn:microsoft.com/office/officeart/2005/8/layout/radial6#1"/>
    <dgm:cxn modelId="{345A5FEA-C301-5E4A-8B01-AD9D873BADA3}" type="presParOf" srcId="{2616C355-2885-3F44-B1B1-F56030290286}" destId="{2C563089-09C6-8A41-9CB8-FC805DC4AE8A}" srcOrd="5" destOrd="0" presId="urn:microsoft.com/office/officeart/2005/8/layout/radial6#1"/>
    <dgm:cxn modelId="{6F581F54-1DCD-734E-8B30-6C6D94AB34CD}" type="presParOf" srcId="{2616C355-2885-3F44-B1B1-F56030290286}" destId="{A5D65FC6-F153-1C4B-A655-5F2FFFFAF9BF}" srcOrd="6" destOrd="0" presId="urn:microsoft.com/office/officeart/2005/8/layout/radial6#1"/>
    <dgm:cxn modelId="{53A509AF-83C5-2046-A696-064B2017E5DD}" type="presParOf" srcId="{2616C355-2885-3F44-B1B1-F56030290286}" destId="{B191C261-20DE-344D-B780-D1BE160E1037}" srcOrd="7" destOrd="0" presId="urn:microsoft.com/office/officeart/2005/8/layout/radial6#1"/>
    <dgm:cxn modelId="{C0C75D15-BDED-F14C-AB0A-ED9BC5D1FEE4}" type="presParOf" srcId="{2616C355-2885-3F44-B1B1-F56030290286}" destId="{F52B5405-DDB8-C548-A72F-86851E06B75A}" srcOrd="8" destOrd="0" presId="urn:microsoft.com/office/officeart/2005/8/layout/radial6#1"/>
    <dgm:cxn modelId="{CE4A84EE-1B8D-3240-A716-AE204F437D08}" type="presParOf" srcId="{2616C355-2885-3F44-B1B1-F56030290286}" destId="{A78402B8-2537-B749-956A-43A7334319F8}" srcOrd="9" destOrd="0" presId="urn:microsoft.com/office/officeart/2005/8/layout/radial6#1"/>
    <dgm:cxn modelId="{773C49F5-ACD9-DA49-BBDA-7BCA9CCB4995}" type="presParOf" srcId="{2616C355-2885-3F44-B1B1-F56030290286}" destId="{3910101E-310F-F24C-8663-16071E2A5E4D}" srcOrd="10" destOrd="0" presId="urn:microsoft.com/office/officeart/2005/8/layout/radial6#1"/>
    <dgm:cxn modelId="{895E59D6-C70C-E441-97EB-F31BF20B9E45}" type="presParOf" srcId="{2616C355-2885-3F44-B1B1-F56030290286}" destId="{DD1CE5B5-E099-4547-BCEA-04528FD19106}" srcOrd="11" destOrd="0" presId="urn:microsoft.com/office/officeart/2005/8/layout/radial6#1"/>
    <dgm:cxn modelId="{CC48D21B-A82A-6D47-B8C2-24560049B0DB}" type="presParOf" srcId="{2616C355-2885-3F44-B1B1-F56030290286}" destId="{5B9279AF-AE57-6046-8E34-51B8F7E82891}" srcOrd="12" destOrd="0" presId="urn:microsoft.com/office/officeart/2005/8/layout/radial6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8C6125B7-5AC5-9945-8ED7-18B320F1ADC6}" type="doc">
      <dgm:prSet loTypeId="urn:microsoft.com/office/officeart/2005/8/layout/hProcess9#1" loCatId="" qsTypeId="urn:microsoft.com/office/officeart/2005/8/quickstyle/simple1#5" qsCatId="simple" csTypeId="urn:microsoft.com/office/officeart/2005/8/colors/accent1_3" csCatId="accent1" phldr="1"/>
      <dgm:spPr/>
    </dgm:pt>
    <dgm:pt modelId="{BD42FC6F-A747-374E-8692-59D99EBB9B35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D2E62D7A-E078-F64B-BBF1-47CF9F269181}" type="parTrans" cxnId="{C28BA481-6332-DA47-99C6-A7D6F505F4A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B23601C0-0628-B148-9805-688CCE74CC54}" type="sibTrans" cxnId="{C28BA481-6332-DA47-99C6-A7D6F505F4A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B44B743D-632F-DE46-B7A5-03945D0E61D7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19F3A302-BCBB-3949-ABE7-810469E59C82}" type="parTrans" cxnId="{1992FC3C-399B-E646-BE42-CE284884A70D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7D41849F-1D53-D446-AEEB-549990CE4797}" type="sibTrans" cxnId="{1992FC3C-399B-E646-BE42-CE284884A70D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E4ACE31-B400-044A-8E34-CF858F7BF158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F1C98A79-256C-B549-A484-7CB9BE743442}" type="parTrans" cxnId="{4D52B39E-AF2F-E04D-94CD-1DEA8C3F084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50C5CD8D-4376-9745-B516-62D97CEF7EEA}" type="sibTrans" cxnId="{4D52B39E-AF2F-E04D-94CD-1DEA8C3F084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01B1C48-5CBF-554E-822E-E88A239AE080}">
      <dgm:prSet phldrT="[Text]"/>
      <dgm:spPr/>
      <dgm:t>
        <a:bodyPr/>
        <a:lstStyle/>
        <a:p>
          <a:r>
            <a:rPr lang="en-GB" dirty="0">
              <a:latin typeface="Sans-sarif"/>
            </a:rPr>
            <a:t>Process 4</a:t>
          </a:r>
        </a:p>
      </dgm:t>
    </dgm:pt>
    <dgm:pt modelId="{E8045F8C-4CB3-2640-ACF6-5DBEA2F47007}" type="parTrans" cxnId="{229B0319-E26C-AF49-9C63-96F7F73BEF98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AB62D535-19FA-1F40-9961-296A82D1F8EE}" type="sibTrans" cxnId="{229B0319-E26C-AF49-9C63-96F7F73BEF98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30F5DC3B-22C8-3B47-87A0-0F02F8E96E5C}">
      <dgm:prSet phldrT="[Text]"/>
      <dgm:spPr/>
      <dgm:t>
        <a:bodyPr/>
        <a:lstStyle/>
        <a:p>
          <a:r>
            <a:rPr lang="en-GB" dirty="0">
              <a:latin typeface="Sans-sarif"/>
            </a:rPr>
            <a:t>Process 5</a:t>
          </a:r>
        </a:p>
      </dgm:t>
    </dgm:pt>
    <dgm:pt modelId="{D20F62B6-C332-D444-87E9-297227A1D89A}" type="parTrans" cxnId="{9AA30D25-4945-9A47-BD33-EC26A82B524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84F6872-8E73-414F-A6B4-2FFC05BCB188}" type="sibTrans" cxnId="{9AA30D25-4945-9A47-BD33-EC26A82B524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818B4B5F-FAC5-F94B-8627-6F9002A4CD3E}" type="pres">
      <dgm:prSet presAssocID="{8C6125B7-5AC5-9945-8ED7-18B320F1ADC6}" presName="CompostProcess" presStyleCnt="0">
        <dgm:presLayoutVars>
          <dgm:dir/>
          <dgm:resizeHandles val="exact"/>
        </dgm:presLayoutVars>
      </dgm:prSet>
      <dgm:spPr/>
    </dgm:pt>
    <dgm:pt modelId="{CC46A7D6-F6F1-2B49-8F48-5CC180B37123}" type="pres">
      <dgm:prSet presAssocID="{8C6125B7-5AC5-9945-8ED7-18B320F1ADC6}" presName="arrow" presStyleLbl="bgShp" presStyleIdx="0" presStyleCnt="1"/>
      <dgm:spPr/>
    </dgm:pt>
    <dgm:pt modelId="{95C743F4-BF11-7A49-B999-3A05D47AA4F5}" type="pres">
      <dgm:prSet presAssocID="{8C6125B7-5AC5-9945-8ED7-18B320F1ADC6}" presName="linearProcess" presStyleCnt="0"/>
      <dgm:spPr/>
    </dgm:pt>
    <dgm:pt modelId="{1DE1D932-D10F-5A42-8D2F-23CE6144EF36}" type="pres">
      <dgm:prSet presAssocID="{BD42FC6F-A747-374E-8692-59D99EBB9B35}" presName="text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49DCC62-09CA-E646-8E4D-0538F7352C3A}" type="pres">
      <dgm:prSet presAssocID="{B23601C0-0628-B148-9805-688CCE74CC54}" presName="sibTrans" presStyleCnt="0"/>
      <dgm:spPr/>
    </dgm:pt>
    <dgm:pt modelId="{F665AD87-A420-1140-9656-AF261E53FE64}" type="pres">
      <dgm:prSet presAssocID="{B44B743D-632F-DE46-B7A5-03945D0E61D7}" presName="text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1995C95-09ED-C74D-907E-69A88DDD6968}" type="pres">
      <dgm:prSet presAssocID="{7D41849F-1D53-D446-AEEB-549990CE4797}" presName="sibTrans" presStyleCnt="0"/>
      <dgm:spPr/>
    </dgm:pt>
    <dgm:pt modelId="{A9754BF2-2B18-E448-96DB-B453A7286AEE}" type="pres">
      <dgm:prSet presAssocID="{1E4ACE31-B400-044A-8E34-CF858F7BF158}" presName="text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6837459-8FDA-3B49-864E-734A21A3C26F}" type="pres">
      <dgm:prSet presAssocID="{50C5CD8D-4376-9745-B516-62D97CEF7EEA}" presName="sibTrans" presStyleCnt="0"/>
      <dgm:spPr/>
    </dgm:pt>
    <dgm:pt modelId="{CA4AE9DA-6160-734F-BB5E-5046D87BB7DA}" type="pres">
      <dgm:prSet presAssocID="{101B1C48-5CBF-554E-822E-E88A239AE080}" presName="text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3AF6B5C-1DFF-A84A-86EC-051CC33D5CFE}" type="pres">
      <dgm:prSet presAssocID="{AB62D535-19FA-1F40-9961-296A82D1F8EE}" presName="sibTrans" presStyleCnt="0"/>
      <dgm:spPr/>
    </dgm:pt>
    <dgm:pt modelId="{C99703E6-89CA-B84F-97DC-E11F82F0F0FB}" type="pres">
      <dgm:prSet presAssocID="{30F5DC3B-22C8-3B47-87A0-0F02F8E96E5C}" presName="text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C28BA481-6332-DA47-99C6-A7D6F505F4A3}" srcId="{8C6125B7-5AC5-9945-8ED7-18B320F1ADC6}" destId="{BD42FC6F-A747-374E-8692-59D99EBB9B35}" srcOrd="0" destOrd="0" parTransId="{D2E62D7A-E078-F64B-BBF1-47CF9F269181}" sibTransId="{B23601C0-0628-B148-9805-688CCE74CC54}"/>
    <dgm:cxn modelId="{20AB1D9C-4C6F-1F48-B676-EA7D9C6CB0D0}" type="presOf" srcId="{1E4ACE31-B400-044A-8E34-CF858F7BF158}" destId="{A9754BF2-2B18-E448-96DB-B453A7286AEE}" srcOrd="0" destOrd="0" presId="urn:microsoft.com/office/officeart/2005/8/layout/hProcess9#1"/>
    <dgm:cxn modelId="{AAB00EB7-7BEA-F14B-90B2-10D19CE545F0}" type="presOf" srcId="{101B1C48-5CBF-554E-822E-E88A239AE080}" destId="{CA4AE9DA-6160-734F-BB5E-5046D87BB7DA}" srcOrd="0" destOrd="0" presId="urn:microsoft.com/office/officeart/2005/8/layout/hProcess9#1"/>
    <dgm:cxn modelId="{229B0319-E26C-AF49-9C63-96F7F73BEF98}" srcId="{8C6125B7-5AC5-9945-8ED7-18B320F1ADC6}" destId="{101B1C48-5CBF-554E-822E-E88A239AE080}" srcOrd="3" destOrd="0" parTransId="{E8045F8C-4CB3-2640-ACF6-5DBEA2F47007}" sibTransId="{AB62D535-19FA-1F40-9961-296A82D1F8EE}"/>
    <dgm:cxn modelId="{1992FC3C-399B-E646-BE42-CE284884A70D}" srcId="{8C6125B7-5AC5-9945-8ED7-18B320F1ADC6}" destId="{B44B743D-632F-DE46-B7A5-03945D0E61D7}" srcOrd="1" destOrd="0" parTransId="{19F3A302-BCBB-3949-ABE7-810469E59C82}" sibTransId="{7D41849F-1D53-D446-AEEB-549990CE4797}"/>
    <dgm:cxn modelId="{4D52B39E-AF2F-E04D-94CD-1DEA8C3F084B}" srcId="{8C6125B7-5AC5-9945-8ED7-18B320F1ADC6}" destId="{1E4ACE31-B400-044A-8E34-CF858F7BF158}" srcOrd="2" destOrd="0" parTransId="{F1C98A79-256C-B549-A484-7CB9BE743442}" sibTransId="{50C5CD8D-4376-9745-B516-62D97CEF7EEA}"/>
    <dgm:cxn modelId="{E3F1EA0F-E32D-E848-8035-255096915CEA}" type="presOf" srcId="{8C6125B7-5AC5-9945-8ED7-18B320F1ADC6}" destId="{818B4B5F-FAC5-F94B-8627-6F9002A4CD3E}" srcOrd="0" destOrd="0" presId="urn:microsoft.com/office/officeart/2005/8/layout/hProcess9#1"/>
    <dgm:cxn modelId="{9AA30D25-4945-9A47-BD33-EC26A82B5243}" srcId="{8C6125B7-5AC5-9945-8ED7-18B320F1ADC6}" destId="{30F5DC3B-22C8-3B47-87A0-0F02F8E96E5C}" srcOrd="4" destOrd="0" parTransId="{D20F62B6-C332-D444-87E9-297227A1D89A}" sibTransId="{184F6872-8E73-414F-A6B4-2FFC05BCB188}"/>
    <dgm:cxn modelId="{E1E12742-AE07-D841-A3A1-AE1B1AFF2C97}" type="presOf" srcId="{B44B743D-632F-DE46-B7A5-03945D0E61D7}" destId="{F665AD87-A420-1140-9656-AF261E53FE64}" srcOrd="0" destOrd="0" presId="urn:microsoft.com/office/officeart/2005/8/layout/hProcess9#1"/>
    <dgm:cxn modelId="{2C3C9AF5-DEDA-9640-BD11-CF8D5B04A77E}" type="presOf" srcId="{BD42FC6F-A747-374E-8692-59D99EBB9B35}" destId="{1DE1D932-D10F-5A42-8D2F-23CE6144EF36}" srcOrd="0" destOrd="0" presId="urn:microsoft.com/office/officeart/2005/8/layout/hProcess9#1"/>
    <dgm:cxn modelId="{6D50BA14-8C4E-2742-A476-341CB54564C1}" type="presOf" srcId="{30F5DC3B-22C8-3B47-87A0-0F02F8E96E5C}" destId="{C99703E6-89CA-B84F-97DC-E11F82F0F0FB}" srcOrd="0" destOrd="0" presId="urn:microsoft.com/office/officeart/2005/8/layout/hProcess9#1"/>
    <dgm:cxn modelId="{77226F61-ECFA-B147-A54D-9AE42531729E}" type="presParOf" srcId="{818B4B5F-FAC5-F94B-8627-6F9002A4CD3E}" destId="{CC46A7D6-F6F1-2B49-8F48-5CC180B37123}" srcOrd="0" destOrd="0" presId="urn:microsoft.com/office/officeart/2005/8/layout/hProcess9#1"/>
    <dgm:cxn modelId="{B956089D-A17A-2B49-A343-0F4209C41783}" type="presParOf" srcId="{818B4B5F-FAC5-F94B-8627-6F9002A4CD3E}" destId="{95C743F4-BF11-7A49-B999-3A05D47AA4F5}" srcOrd="1" destOrd="0" presId="urn:microsoft.com/office/officeart/2005/8/layout/hProcess9#1"/>
    <dgm:cxn modelId="{CCC7426D-2E4E-814A-B86B-610E8C71A4AF}" type="presParOf" srcId="{95C743F4-BF11-7A49-B999-3A05D47AA4F5}" destId="{1DE1D932-D10F-5A42-8D2F-23CE6144EF36}" srcOrd="0" destOrd="0" presId="urn:microsoft.com/office/officeart/2005/8/layout/hProcess9#1"/>
    <dgm:cxn modelId="{8FA7EFD8-2EAB-3F41-AD97-236DD7B72611}" type="presParOf" srcId="{95C743F4-BF11-7A49-B999-3A05D47AA4F5}" destId="{249DCC62-09CA-E646-8E4D-0538F7352C3A}" srcOrd="1" destOrd="0" presId="urn:microsoft.com/office/officeart/2005/8/layout/hProcess9#1"/>
    <dgm:cxn modelId="{961C40D7-5752-254C-A2B3-87981B1C2CF3}" type="presParOf" srcId="{95C743F4-BF11-7A49-B999-3A05D47AA4F5}" destId="{F665AD87-A420-1140-9656-AF261E53FE64}" srcOrd="2" destOrd="0" presId="urn:microsoft.com/office/officeart/2005/8/layout/hProcess9#1"/>
    <dgm:cxn modelId="{682FB041-CB88-6642-B42F-EE4ACDED9BE9}" type="presParOf" srcId="{95C743F4-BF11-7A49-B999-3A05D47AA4F5}" destId="{A1995C95-09ED-C74D-907E-69A88DDD6968}" srcOrd="3" destOrd="0" presId="urn:microsoft.com/office/officeart/2005/8/layout/hProcess9#1"/>
    <dgm:cxn modelId="{D4F40156-CA26-9643-9C4A-BED3DBC88224}" type="presParOf" srcId="{95C743F4-BF11-7A49-B999-3A05D47AA4F5}" destId="{A9754BF2-2B18-E448-96DB-B453A7286AEE}" srcOrd="4" destOrd="0" presId="urn:microsoft.com/office/officeart/2005/8/layout/hProcess9#1"/>
    <dgm:cxn modelId="{5492792A-280D-D040-890D-65098768E033}" type="presParOf" srcId="{95C743F4-BF11-7A49-B999-3A05D47AA4F5}" destId="{66837459-8FDA-3B49-864E-734A21A3C26F}" srcOrd="5" destOrd="0" presId="urn:microsoft.com/office/officeart/2005/8/layout/hProcess9#1"/>
    <dgm:cxn modelId="{41891FBE-9A34-7546-A9AB-36DCFD8B1C35}" type="presParOf" srcId="{95C743F4-BF11-7A49-B999-3A05D47AA4F5}" destId="{CA4AE9DA-6160-734F-BB5E-5046D87BB7DA}" srcOrd="6" destOrd="0" presId="urn:microsoft.com/office/officeart/2005/8/layout/hProcess9#1"/>
    <dgm:cxn modelId="{D8BD0720-A467-1B41-840A-F4F513FDABBC}" type="presParOf" srcId="{95C743F4-BF11-7A49-B999-3A05D47AA4F5}" destId="{C3AF6B5C-1DFF-A84A-86EC-051CC33D5CFE}" srcOrd="7" destOrd="0" presId="urn:microsoft.com/office/officeart/2005/8/layout/hProcess9#1"/>
    <dgm:cxn modelId="{E9AC7C75-7226-1C42-A0EE-B0AB29A5B39F}" type="presParOf" srcId="{95C743F4-BF11-7A49-B999-3A05D47AA4F5}" destId="{C99703E6-89CA-B84F-97DC-E11F82F0F0FB}" srcOrd="8" destOrd="0" presId="urn:microsoft.com/office/officeart/2005/8/layout/hProcess9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1A256B0A-C186-8E48-A322-321E1B824420}" type="doc">
      <dgm:prSet loTypeId="urn:microsoft.com/office/officeart/2005/8/layout/hList6" loCatId="" qsTypeId="urn:microsoft.com/office/officeart/2005/8/quickstyle/simple2#1" qsCatId="simple" csTypeId="urn:microsoft.com/office/officeart/2005/8/colors/accent1_3" csCatId="accent1" phldr="1"/>
      <dgm:spPr/>
      <dgm:t>
        <a:bodyPr/>
        <a:lstStyle/>
        <a:p>
          <a:endParaRPr lang="en-GB"/>
        </a:p>
      </dgm:t>
    </dgm:pt>
    <dgm:pt modelId="{84E5F011-1A10-A14F-A1D9-72B96963A701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4555DB88-6959-A841-9A40-B79174123FB6}" type="parTrans" cxnId="{0BFE1309-8645-0F45-B421-1554AF2542B9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CB2E5452-E488-4449-B2A4-C5B7762D55A6}" type="sibTrans" cxnId="{0BFE1309-8645-0F45-B421-1554AF2542B9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66030403-00E1-0345-9BF4-15CEA01BD8A6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01CD72CE-44E2-0F41-B0AA-FF055DBE50DE}" type="parTrans" cxnId="{760B1AD9-DD50-C943-88D0-4554F747C4D9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72CE1FFA-1BD1-3C4F-ABBD-3D2B341EC585}" type="sibTrans" cxnId="{760B1AD9-DD50-C943-88D0-4554F747C4D9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F71113D2-9E87-2241-A5E6-BDF2908366EC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31ED7857-1DC6-AD4B-AC7F-F190BD006D44}" type="parTrans" cxnId="{844C9D03-35B3-C443-9B5B-62B0A10BA33D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4E5F55A3-C2AA-D040-AE52-5F48B47AB8A1}" type="sibTrans" cxnId="{844C9D03-35B3-C443-9B5B-62B0A10BA33D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57696316-A39C-C84B-A126-7ABE643002F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Title1</a:t>
          </a:r>
        </a:p>
      </dgm:t>
    </dgm:pt>
    <dgm:pt modelId="{AF02581B-BE25-CF4C-9D11-B238156C69AC}" type="parTrans" cxnId="{C9F4B0DC-5940-4542-B750-64205CB3DD7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B70B6AD-CE9A-A740-BA17-6D07E2A34A46}" type="sibTrans" cxnId="{C9F4B0DC-5940-4542-B750-64205CB3DD7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EF719286-055E-6A4C-B568-B1A155BBEA0A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DAD519E-88B2-824F-B728-3D7546B0401A}" type="parTrans" cxnId="{92458B2B-40C6-6148-8146-9068A539D347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FDAEA444-569C-2A46-83C4-1690D0CA734F}" type="sibTrans" cxnId="{92458B2B-40C6-6148-8146-9068A539D347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7F66553A-F12C-9D4D-B871-ED665FB0434E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DE8CABCB-C33C-224B-86A5-46C247048D68}" type="parTrans" cxnId="{A62E7978-69A6-9F4F-9FBB-C1CB8F77F65D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A4F379DC-48A5-ED4A-BC46-1E98B331F39E}" type="sibTrans" cxnId="{A62E7978-69A6-9F4F-9FBB-C1CB8F77F65D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20B96C3E-E115-1F49-B992-F903CCB03058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58F19B62-2348-1746-87A1-FA0A629C4414}" type="parTrans" cxnId="{04BA9E25-F567-F94E-8BEC-ED70A84FC969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613A6392-1548-D349-B002-6AC21895F04F}" type="sibTrans" cxnId="{04BA9E25-F567-F94E-8BEC-ED70A84FC969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67BF9855-1C48-AE40-A061-A3BF87AB985F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D94672F0-9E53-3D41-BFDC-4F34F40DE775}" type="parTrans" cxnId="{960C4FB2-9F01-324B-910F-60ED6013542F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C81D8535-89C4-9346-ACE1-0A78E6838A07}" type="sibTrans" cxnId="{960C4FB2-9F01-324B-910F-60ED6013542F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DFFE31FE-63BE-4444-B186-0E688B781A09}">
      <dgm:prSet phldrT="[Text]" custT="1"/>
      <dgm:spPr/>
      <dgm:t>
        <a:bodyPr/>
        <a:lstStyle/>
        <a:p>
          <a:r>
            <a:rPr lang="en-GB" sz="2400" b="1" dirty="0">
              <a:latin typeface="Sans-sarif"/>
            </a:rPr>
            <a:t>Title</a:t>
          </a:r>
        </a:p>
      </dgm:t>
    </dgm:pt>
    <dgm:pt modelId="{772C9921-F3F2-1C4B-8A61-B8681AE720E1}" type="parTrans" cxnId="{70B01468-4BCB-FF41-A9D6-7060773F6EC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A1AE3557-8A33-E74A-93BE-4FD93BF79877}" type="sibTrans" cxnId="{70B01468-4BCB-FF41-A9D6-7060773F6EC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918D3B36-BDD9-3249-8C11-44A9B71C2025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1</a:t>
          </a:r>
        </a:p>
      </dgm:t>
    </dgm:pt>
    <dgm:pt modelId="{B70635DD-CE9E-9544-BB99-BBE51609CC3D}" type="parTrans" cxnId="{00E8558E-E180-D040-A4FC-C5D3EBAE42E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F15C1927-F33C-2D4F-8972-A2AE0A9D2CEC}" type="sibTrans" cxnId="{00E8558E-E180-D040-A4FC-C5D3EBAE42E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C6546EB5-FB87-0646-A875-F946A44C7D3C}">
      <dgm:prSet phldrT="[Text]" custT="1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9BFC8BD8-CC95-3140-AC09-2594255DF2CA}" type="parTrans" cxnId="{01A92478-327B-E24B-BC4F-E690CB116FAD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814EB575-E9E5-6A4D-8A18-6FE021973883}" type="sibTrans" cxnId="{01A92478-327B-E24B-BC4F-E690CB116FAD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99D22431-BDAA-EE4F-A8E0-FEDA3086155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2</a:t>
          </a:r>
        </a:p>
      </dgm:t>
    </dgm:pt>
    <dgm:pt modelId="{3557169E-B71A-404C-8609-D5783F59A77F}" type="parTrans" cxnId="{6BF846B4-6AA5-0C4C-A938-03DA9E9D63D8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BD04BB0A-A017-EA4E-B01D-D4D1B72F2AEA}" type="sibTrans" cxnId="{6BF846B4-6AA5-0C4C-A938-03DA9E9D63D8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6A8A9730-5FE5-1940-8885-48E9FB313DBE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BFF9155C-98C4-FD4D-A580-B828EFA6910C}" type="parTrans" cxnId="{D4333472-F0C6-7349-AF2F-0DE376C01E6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F52DD86-04A3-AA47-84E8-8C75D3040F56}" type="sibTrans" cxnId="{D4333472-F0C6-7349-AF2F-0DE376C01E6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708507A3-9FA4-644F-9E85-B3FB9911A06A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4</a:t>
          </a:r>
        </a:p>
      </dgm:t>
    </dgm:pt>
    <dgm:pt modelId="{DD8D39C9-5BF1-0B44-B6E4-0B990DCC543E}" type="parTrans" cxnId="{DE9122DF-FEC1-C64C-9CBC-22E7B85F0085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8CF1E4C-82EE-384D-9128-332EE78729C6}" type="sibTrans" cxnId="{DE9122DF-FEC1-C64C-9CBC-22E7B85F0085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E4BB1710-439F-0847-BD7F-C9B024E48B05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D50C868-D5AE-C442-A919-48CDBB90A9A4}" type="parTrans" cxnId="{60DCB8B8-7DDF-CE40-BD97-0E4D087A135F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845FDD49-7D04-0D4B-AFCB-1D1BE57D2A12}" type="sibTrans" cxnId="{60DCB8B8-7DDF-CE40-BD97-0E4D087A135F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4E95BAE8-A31C-3842-9893-B49AD868B835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12DD899E-308D-F748-938D-5A408544AA63}" type="parTrans" cxnId="{9D66F22F-F2BA-9749-8BC6-D129EBE23B3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68FF52EC-C199-BA4B-B216-C5529D7E7C9B}" type="sibTrans" cxnId="{9D66F22F-F2BA-9749-8BC6-D129EBE23B3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901228C-F2AF-6247-857F-FF18E6F07536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7C3782BA-FAE1-A74A-B588-D2631358870E}" type="parTrans" cxnId="{DE7352B3-4ADE-FB44-94CC-2FC219CF9DB6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6638B07B-3FB6-CC4F-B19F-BBCA548EA95E}" type="sibTrans" cxnId="{DE7352B3-4ADE-FB44-94CC-2FC219CF9DB6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C9AEA03C-3874-0848-9089-FE7659081C43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B8EE2873-5AC8-374D-8EAA-0847827C111C}" type="parTrans" cxnId="{983C7BFE-FFA6-6445-BED9-CB90BFA61974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46A3184-617A-6B44-BD7F-CE893E63781A}" type="sibTrans" cxnId="{983C7BFE-FFA6-6445-BED9-CB90BFA61974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910CB270-DE93-4B4C-BB83-9223F5936F82}">
      <dgm:prSet phldrT="[Text]" custT="1" custLinFactNeighborY="625"/>
      <dgm:spPr/>
      <dgm:t>
        <a:bodyPr/>
        <a:lstStyle/>
        <a:p>
          <a:r>
            <a:rPr lang="en-GB" sz="2400" dirty="0">
              <a:latin typeface="Sans-sarif"/>
            </a:rPr>
            <a:t>Sub Title 3</a:t>
          </a:r>
        </a:p>
      </dgm:t>
    </dgm:pt>
    <dgm:pt modelId="{464FF176-8978-5145-B69E-AE555D9C04AB}" type="parTrans" cxnId="{D3440CB5-DD34-4F46-B523-3F107E57A5C7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89C3F484-9625-2B4B-B021-285AD2174051}" type="sibTrans" cxnId="{D3440CB5-DD34-4F46-B523-3F107E57A5C7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32E34641-AE5C-834B-84EF-ECA817129FDE}">
      <dgm:prSet phldrT="[Text]" custT="1"/>
      <dgm:spPr/>
      <dgm:t>
        <a:bodyPr/>
        <a:lstStyle/>
        <a:p>
          <a:pPr rtl="0"/>
          <a:r>
            <a:rPr lang="en-GB" sz="2400" dirty="0">
              <a:latin typeface="Sans-sarif"/>
            </a:rPr>
            <a:t>Sub Title 4</a:t>
          </a:r>
        </a:p>
      </dgm:t>
    </dgm:pt>
    <dgm:pt modelId="{67BEE06C-5D0E-CD49-98EC-E386C03D4662}" type="parTrans" cxnId="{4EC0537B-7B05-2543-879D-168485E76B08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55997C70-CA38-3741-8C71-242E8C609AA2}" type="sibTrans" cxnId="{4EC0537B-7B05-2543-879D-168485E76B08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61C20159-8123-D54F-8080-D59424F75457}" type="pres">
      <dgm:prSet presAssocID="{1A256B0A-C186-8E48-A322-321E1B82442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A00F071-5D86-F24F-99F2-1968D04D49C9}" type="pres">
      <dgm:prSet presAssocID="{84E5F011-1A10-A14F-A1D9-72B96963A701}" presName="node" presStyleLbl="node1" presStyleIdx="0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CC07E91-A9EE-2C41-BF40-A18B1E49FACA}" type="pres">
      <dgm:prSet presAssocID="{CB2E5452-E488-4449-B2A4-C5B7762D55A6}" presName="sibTrans" presStyleCnt="0"/>
      <dgm:spPr/>
    </dgm:pt>
    <dgm:pt modelId="{0AACB8C9-99B2-674C-A0D5-E2C37A2886F7}" type="pres">
      <dgm:prSet presAssocID="{F71113D2-9E87-2241-A5E6-BDF2908366EC}" presName="node" presStyleLbl="node1" presStyleIdx="1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BDD662A-C894-2945-972C-8683BDE13E42}" type="pres">
      <dgm:prSet presAssocID="{4E5F55A3-C2AA-D040-AE52-5F48B47AB8A1}" presName="sibTrans" presStyleCnt="0"/>
      <dgm:spPr/>
    </dgm:pt>
    <dgm:pt modelId="{786FE105-E8B7-3D44-A134-098FC7E76181}" type="pres">
      <dgm:prSet presAssocID="{7F66553A-F12C-9D4D-B871-ED665FB0434E}" presName="node" presStyleLbl="node1" presStyleIdx="2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403CA1-482D-D947-A644-BD65B07D4493}" type="pres">
      <dgm:prSet presAssocID="{A4F379DC-48A5-ED4A-BC46-1E98B331F39E}" presName="sibTrans" presStyleCnt="0"/>
      <dgm:spPr/>
    </dgm:pt>
    <dgm:pt modelId="{322AAD36-4326-6C4D-B4C8-F354AEB72BE0}" type="pres">
      <dgm:prSet presAssocID="{DFFE31FE-63BE-4444-B186-0E688B781A09}" presName="node" presStyleLbl="node1" presStyleIdx="3" presStyleCnt="4" custLinFactNeighborY="62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83C7BFE-FFA6-6445-BED9-CB90BFA61974}" srcId="{7F66553A-F12C-9D4D-B871-ED665FB0434E}" destId="{C9AEA03C-3874-0848-9089-FE7659081C43}" srcOrd="3" destOrd="0" parTransId="{B8EE2873-5AC8-374D-8EAA-0847827C111C}" sibTransId="{146A3184-617A-6B44-BD7F-CE893E63781A}"/>
    <dgm:cxn modelId="{3DC1C52B-27B9-1542-9111-8086F73CAE5B}" type="presOf" srcId="{66030403-00E1-0345-9BF4-15CEA01BD8A6}" destId="{6A00F071-5D86-F24F-99F2-1968D04D49C9}" srcOrd="0" destOrd="1" presId="urn:microsoft.com/office/officeart/2005/8/layout/hList6"/>
    <dgm:cxn modelId="{4EC0537B-7B05-2543-879D-168485E76B08}" srcId="{DFFE31FE-63BE-4444-B186-0E688B781A09}" destId="{32E34641-AE5C-834B-84EF-ECA817129FDE}" srcOrd="3" destOrd="0" parTransId="{67BEE06C-5D0E-CD49-98EC-E386C03D4662}" sibTransId="{55997C70-CA38-3741-8C71-242E8C609AA2}"/>
    <dgm:cxn modelId="{9D66F22F-F2BA-9749-8BC6-D129EBE23B3B}" srcId="{F71113D2-9E87-2241-A5E6-BDF2908366EC}" destId="{4E95BAE8-A31C-3842-9893-B49AD868B835}" srcOrd="3" destOrd="0" parTransId="{12DD899E-308D-F748-938D-5A408544AA63}" sibTransId="{68FF52EC-C199-BA4B-B216-C5529D7E7C9B}"/>
    <dgm:cxn modelId="{F382FF8D-F659-DC4F-B8AC-CD281D6D6C95}" type="presOf" srcId="{C9AEA03C-3874-0848-9089-FE7659081C43}" destId="{786FE105-E8B7-3D44-A134-098FC7E76181}" srcOrd="0" destOrd="4" presId="urn:microsoft.com/office/officeart/2005/8/layout/hList6"/>
    <dgm:cxn modelId="{210EFF83-C559-4E4C-9DC6-85C00365EE27}" type="presOf" srcId="{67BF9855-1C48-AE40-A061-A3BF87AB985F}" destId="{786FE105-E8B7-3D44-A134-098FC7E76181}" srcOrd="0" destOrd="2" presId="urn:microsoft.com/office/officeart/2005/8/layout/hList6"/>
    <dgm:cxn modelId="{DE7352B3-4ADE-FB44-94CC-2FC219CF9DB6}" srcId="{7F66553A-F12C-9D4D-B871-ED665FB0434E}" destId="{0901228C-F2AF-6247-857F-FF18E6F07536}" srcOrd="2" destOrd="0" parTransId="{7C3782BA-FAE1-A74A-B588-D2631358870E}" sibTransId="{6638B07B-3FB6-CC4F-B19F-BBCA548EA95E}"/>
    <dgm:cxn modelId="{483B9DCB-7210-4643-A215-92DA846145F6}" type="presOf" srcId="{E4BB1710-439F-0847-BD7F-C9B024E48B05}" destId="{0AACB8C9-99B2-674C-A0D5-E2C37A2886F7}" srcOrd="0" destOrd="3" presId="urn:microsoft.com/office/officeart/2005/8/layout/hList6"/>
    <dgm:cxn modelId="{7BCF7E41-2417-BC43-B9F9-9F320562C145}" type="presOf" srcId="{0901228C-F2AF-6247-857F-FF18E6F07536}" destId="{786FE105-E8B7-3D44-A134-098FC7E76181}" srcOrd="0" destOrd="3" presId="urn:microsoft.com/office/officeart/2005/8/layout/hList6"/>
    <dgm:cxn modelId="{DE9122DF-FEC1-C64C-9CBC-22E7B85F0085}" srcId="{84E5F011-1A10-A14F-A1D9-72B96963A701}" destId="{708507A3-9FA4-644F-9E85-B3FB9911A06A}" srcOrd="3" destOrd="0" parTransId="{DD8D39C9-5BF1-0B44-B6E4-0B990DCC543E}" sibTransId="{08CF1E4C-82EE-384D-9128-332EE78729C6}"/>
    <dgm:cxn modelId="{01A92478-327B-E24B-BC4F-E690CB116FAD}" srcId="{DFFE31FE-63BE-4444-B186-0E688B781A09}" destId="{C6546EB5-FB87-0646-A875-F946A44C7D3C}" srcOrd="1" destOrd="0" parTransId="{9BFC8BD8-CC95-3140-AC09-2594255DF2CA}" sibTransId="{814EB575-E9E5-6A4D-8A18-6FE021973883}"/>
    <dgm:cxn modelId="{84A5E534-B8A2-5A4F-A94A-92CFC3C8F10B}" type="presOf" srcId="{EF719286-055E-6A4C-B568-B1A155BBEA0A}" destId="{0AACB8C9-99B2-674C-A0D5-E2C37A2886F7}" srcOrd="0" destOrd="2" presId="urn:microsoft.com/office/officeart/2005/8/layout/hList6"/>
    <dgm:cxn modelId="{9844E7EB-29C7-FB49-8E9D-57724634294A}" type="presOf" srcId="{84E5F011-1A10-A14F-A1D9-72B96963A701}" destId="{6A00F071-5D86-F24F-99F2-1968D04D49C9}" srcOrd="0" destOrd="0" presId="urn:microsoft.com/office/officeart/2005/8/layout/hList6"/>
    <dgm:cxn modelId="{760B1AD9-DD50-C943-88D0-4554F747C4D9}" srcId="{84E5F011-1A10-A14F-A1D9-72B96963A701}" destId="{66030403-00E1-0345-9BF4-15CEA01BD8A6}" srcOrd="0" destOrd="0" parTransId="{01CD72CE-44E2-0F41-B0AA-FF055DBE50DE}" sibTransId="{72CE1FFA-1BD1-3C4F-ABBD-3D2B341EC585}"/>
    <dgm:cxn modelId="{6E32FB9F-DA71-3A4E-8648-59EE11B94698}" type="presOf" srcId="{7F66553A-F12C-9D4D-B871-ED665FB0434E}" destId="{786FE105-E8B7-3D44-A134-098FC7E76181}" srcOrd="0" destOrd="0" presId="urn:microsoft.com/office/officeart/2005/8/layout/hList6"/>
    <dgm:cxn modelId="{F6F20DEC-0C53-1745-AB08-8651BD5A2C58}" type="presOf" srcId="{910CB270-DE93-4B4C-BB83-9223F5936F82}" destId="{322AAD36-4326-6C4D-B4C8-F354AEB72BE0}" srcOrd="0" destOrd="3" presId="urn:microsoft.com/office/officeart/2005/8/layout/hList6"/>
    <dgm:cxn modelId="{69C3539B-7621-314A-BE82-31EA326C8220}" type="presOf" srcId="{DFFE31FE-63BE-4444-B186-0E688B781A09}" destId="{322AAD36-4326-6C4D-B4C8-F354AEB72BE0}" srcOrd="0" destOrd="0" presId="urn:microsoft.com/office/officeart/2005/8/layout/hList6"/>
    <dgm:cxn modelId="{B14E1FE3-0022-CD4B-9153-BE66BA2069B1}" type="presOf" srcId="{4E95BAE8-A31C-3842-9893-B49AD868B835}" destId="{0AACB8C9-99B2-674C-A0D5-E2C37A2886F7}" srcOrd="0" destOrd="4" presId="urn:microsoft.com/office/officeart/2005/8/layout/hList6"/>
    <dgm:cxn modelId="{00E8558E-E180-D040-A4FC-C5D3EBAE42EB}" srcId="{DFFE31FE-63BE-4444-B186-0E688B781A09}" destId="{918D3B36-BDD9-3249-8C11-44A9B71C2025}" srcOrd="0" destOrd="0" parTransId="{B70635DD-CE9E-9544-BB99-BBE51609CC3D}" sibTransId="{F15C1927-F33C-2D4F-8972-A2AE0A9D2CEC}"/>
    <dgm:cxn modelId="{92458B2B-40C6-6148-8146-9068A539D347}" srcId="{F71113D2-9E87-2241-A5E6-BDF2908366EC}" destId="{EF719286-055E-6A4C-B568-B1A155BBEA0A}" srcOrd="1" destOrd="0" parTransId="{9DAD519E-88B2-824F-B728-3D7546B0401A}" sibTransId="{FDAEA444-569C-2A46-83C4-1690D0CA734F}"/>
    <dgm:cxn modelId="{A62E7978-69A6-9F4F-9FBB-C1CB8F77F65D}" srcId="{1A256B0A-C186-8E48-A322-321E1B824420}" destId="{7F66553A-F12C-9D4D-B871-ED665FB0434E}" srcOrd="2" destOrd="0" parTransId="{DE8CABCB-C33C-224B-86A5-46C247048D68}" sibTransId="{A4F379DC-48A5-ED4A-BC46-1E98B331F39E}"/>
    <dgm:cxn modelId="{6BF846B4-6AA5-0C4C-A938-03DA9E9D63D8}" srcId="{84E5F011-1A10-A14F-A1D9-72B96963A701}" destId="{99D22431-BDAA-EE4F-A8E0-FEDA30861552}" srcOrd="1" destOrd="0" parTransId="{3557169E-B71A-404C-8609-D5783F59A77F}" sibTransId="{BD04BB0A-A017-EA4E-B01D-D4D1B72F2AEA}"/>
    <dgm:cxn modelId="{0BFE1309-8645-0F45-B421-1554AF2542B9}" srcId="{1A256B0A-C186-8E48-A322-321E1B824420}" destId="{84E5F011-1A10-A14F-A1D9-72B96963A701}" srcOrd="0" destOrd="0" parTransId="{4555DB88-6959-A841-9A40-B79174123FB6}" sibTransId="{CB2E5452-E488-4449-B2A4-C5B7762D55A6}"/>
    <dgm:cxn modelId="{D4333472-F0C6-7349-AF2F-0DE376C01E6A}" srcId="{84E5F011-1A10-A14F-A1D9-72B96963A701}" destId="{6A8A9730-5FE5-1940-8885-48E9FB313DBE}" srcOrd="2" destOrd="0" parTransId="{BFF9155C-98C4-FD4D-A580-B828EFA6910C}" sibTransId="{1F52DD86-04A3-AA47-84E8-8C75D3040F56}"/>
    <dgm:cxn modelId="{C9F4B0DC-5940-4542-B750-64205CB3DD73}" srcId="{F71113D2-9E87-2241-A5E6-BDF2908366EC}" destId="{57696316-A39C-C84B-A126-7ABE643002FF}" srcOrd="0" destOrd="0" parTransId="{AF02581B-BE25-CF4C-9D11-B238156C69AC}" sibTransId="{0B70B6AD-CE9A-A740-BA17-6D07E2A34A46}"/>
    <dgm:cxn modelId="{FFF65241-A3A7-5F43-B153-C28A52DC9DAB}" type="presOf" srcId="{708507A3-9FA4-644F-9E85-B3FB9911A06A}" destId="{6A00F071-5D86-F24F-99F2-1968D04D49C9}" srcOrd="0" destOrd="4" presId="urn:microsoft.com/office/officeart/2005/8/layout/hList6"/>
    <dgm:cxn modelId="{960C4FB2-9F01-324B-910F-60ED6013542F}" srcId="{7F66553A-F12C-9D4D-B871-ED665FB0434E}" destId="{67BF9855-1C48-AE40-A061-A3BF87AB985F}" srcOrd="1" destOrd="0" parTransId="{D94672F0-9E53-3D41-BFDC-4F34F40DE775}" sibTransId="{C81D8535-89C4-9346-ACE1-0A78E6838A07}"/>
    <dgm:cxn modelId="{D3440CB5-DD34-4F46-B523-3F107E57A5C7}" srcId="{DFFE31FE-63BE-4444-B186-0E688B781A09}" destId="{910CB270-DE93-4B4C-BB83-9223F5936F82}" srcOrd="2" destOrd="0" parTransId="{464FF176-8978-5145-B69E-AE555D9C04AB}" sibTransId="{89C3F484-9625-2B4B-B021-285AD2174051}"/>
    <dgm:cxn modelId="{70B01468-4BCB-FF41-A9D6-7060773F6ECB}" srcId="{1A256B0A-C186-8E48-A322-321E1B824420}" destId="{DFFE31FE-63BE-4444-B186-0E688B781A09}" srcOrd="3" destOrd="0" parTransId="{772C9921-F3F2-1C4B-8A61-B8681AE720E1}" sibTransId="{A1AE3557-8A33-E74A-93BE-4FD93BF79877}"/>
    <dgm:cxn modelId="{7ED4E14F-825C-454C-A821-50FBB0C9719C}" type="presOf" srcId="{99D22431-BDAA-EE4F-A8E0-FEDA30861552}" destId="{6A00F071-5D86-F24F-99F2-1968D04D49C9}" srcOrd="0" destOrd="2" presId="urn:microsoft.com/office/officeart/2005/8/layout/hList6"/>
    <dgm:cxn modelId="{E622D85A-CA17-0A49-8A4B-0699F1D31EBC}" type="presOf" srcId="{20B96C3E-E115-1F49-B992-F903CCB03058}" destId="{786FE105-E8B7-3D44-A134-098FC7E76181}" srcOrd="0" destOrd="1" presId="urn:microsoft.com/office/officeart/2005/8/layout/hList6"/>
    <dgm:cxn modelId="{844C9D03-35B3-C443-9B5B-62B0A10BA33D}" srcId="{1A256B0A-C186-8E48-A322-321E1B824420}" destId="{F71113D2-9E87-2241-A5E6-BDF2908366EC}" srcOrd="1" destOrd="0" parTransId="{31ED7857-1DC6-AD4B-AC7F-F190BD006D44}" sibTransId="{4E5F55A3-C2AA-D040-AE52-5F48B47AB8A1}"/>
    <dgm:cxn modelId="{04BA9E25-F567-F94E-8BEC-ED70A84FC969}" srcId="{7F66553A-F12C-9D4D-B871-ED665FB0434E}" destId="{20B96C3E-E115-1F49-B992-F903CCB03058}" srcOrd="0" destOrd="0" parTransId="{58F19B62-2348-1746-87A1-FA0A629C4414}" sibTransId="{613A6392-1548-D349-B002-6AC21895F04F}"/>
    <dgm:cxn modelId="{9C961636-B8C1-3044-B20C-A19A2C8E8CAF}" type="presOf" srcId="{C6546EB5-FB87-0646-A875-F946A44C7D3C}" destId="{322AAD36-4326-6C4D-B4C8-F354AEB72BE0}" srcOrd="0" destOrd="2" presId="urn:microsoft.com/office/officeart/2005/8/layout/hList6"/>
    <dgm:cxn modelId="{31677D8B-4C62-7640-A9E6-2C7F434611BB}" type="presOf" srcId="{32E34641-AE5C-834B-84EF-ECA817129FDE}" destId="{322AAD36-4326-6C4D-B4C8-F354AEB72BE0}" srcOrd="0" destOrd="4" presId="urn:microsoft.com/office/officeart/2005/8/layout/hList6"/>
    <dgm:cxn modelId="{91AC7837-9DF2-EF4F-8881-C04B0CEE91CC}" type="presOf" srcId="{F71113D2-9E87-2241-A5E6-BDF2908366EC}" destId="{0AACB8C9-99B2-674C-A0D5-E2C37A2886F7}" srcOrd="0" destOrd="0" presId="urn:microsoft.com/office/officeart/2005/8/layout/hList6"/>
    <dgm:cxn modelId="{60DCB8B8-7DDF-CE40-BD97-0E4D087A135F}" srcId="{F71113D2-9E87-2241-A5E6-BDF2908366EC}" destId="{E4BB1710-439F-0847-BD7F-C9B024E48B05}" srcOrd="2" destOrd="0" parTransId="{4D50C868-D5AE-C442-A919-48CDBB90A9A4}" sibTransId="{845FDD49-7D04-0D4B-AFCB-1D1BE57D2A12}"/>
    <dgm:cxn modelId="{8E424A83-AA63-5A4E-8B4B-EB095A7EFE71}" type="presOf" srcId="{57696316-A39C-C84B-A126-7ABE643002FF}" destId="{0AACB8C9-99B2-674C-A0D5-E2C37A2886F7}" srcOrd="0" destOrd="1" presId="urn:microsoft.com/office/officeart/2005/8/layout/hList6"/>
    <dgm:cxn modelId="{43C157E9-BD09-D549-94F4-5BE1222B1803}" type="presOf" srcId="{918D3B36-BDD9-3249-8C11-44A9B71C2025}" destId="{322AAD36-4326-6C4D-B4C8-F354AEB72BE0}" srcOrd="0" destOrd="1" presId="urn:microsoft.com/office/officeart/2005/8/layout/hList6"/>
    <dgm:cxn modelId="{26D3344E-3425-5A48-B3CA-26A78CB1E1E0}" type="presOf" srcId="{6A8A9730-5FE5-1940-8885-48E9FB313DBE}" destId="{6A00F071-5D86-F24F-99F2-1968D04D49C9}" srcOrd="0" destOrd="3" presId="urn:microsoft.com/office/officeart/2005/8/layout/hList6"/>
    <dgm:cxn modelId="{613D903D-2898-154D-9FD7-F459FD79F71C}" type="presOf" srcId="{1A256B0A-C186-8E48-A322-321E1B824420}" destId="{61C20159-8123-D54F-8080-D59424F75457}" srcOrd="0" destOrd="0" presId="urn:microsoft.com/office/officeart/2005/8/layout/hList6"/>
    <dgm:cxn modelId="{1E2CDBC2-82B7-644B-8555-695E3C5B24AB}" type="presParOf" srcId="{61C20159-8123-D54F-8080-D59424F75457}" destId="{6A00F071-5D86-F24F-99F2-1968D04D49C9}" srcOrd="0" destOrd="0" presId="urn:microsoft.com/office/officeart/2005/8/layout/hList6"/>
    <dgm:cxn modelId="{2784CBF9-F57E-144B-8E40-282CA09D4274}" type="presParOf" srcId="{61C20159-8123-D54F-8080-D59424F75457}" destId="{9CC07E91-A9EE-2C41-BF40-A18B1E49FACA}" srcOrd="1" destOrd="0" presId="urn:microsoft.com/office/officeart/2005/8/layout/hList6"/>
    <dgm:cxn modelId="{BA6A79BE-3273-064D-83C1-6C1AA3D7F2D1}" type="presParOf" srcId="{61C20159-8123-D54F-8080-D59424F75457}" destId="{0AACB8C9-99B2-674C-A0D5-E2C37A2886F7}" srcOrd="2" destOrd="0" presId="urn:microsoft.com/office/officeart/2005/8/layout/hList6"/>
    <dgm:cxn modelId="{C8FD219F-895C-DA49-9BC7-CF671C714CEB}" type="presParOf" srcId="{61C20159-8123-D54F-8080-D59424F75457}" destId="{BBDD662A-C894-2945-972C-8683BDE13E42}" srcOrd="3" destOrd="0" presId="urn:microsoft.com/office/officeart/2005/8/layout/hList6"/>
    <dgm:cxn modelId="{8BD3F587-AB60-D74A-91EC-8A56D30EF868}" type="presParOf" srcId="{61C20159-8123-D54F-8080-D59424F75457}" destId="{786FE105-E8B7-3D44-A134-098FC7E76181}" srcOrd="4" destOrd="0" presId="urn:microsoft.com/office/officeart/2005/8/layout/hList6"/>
    <dgm:cxn modelId="{FE36AA2F-6614-5345-9F1C-6D59BB4DD5BE}" type="presParOf" srcId="{61C20159-8123-D54F-8080-D59424F75457}" destId="{69403CA1-482D-D947-A644-BD65B07D4493}" srcOrd="5" destOrd="0" presId="urn:microsoft.com/office/officeart/2005/8/layout/hList6"/>
    <dgm:cxn modelId="{27881EAF-D65B-ED4E-A5EA-AF599E104692}" type="presParOf" srcId="{61C20159-8123-D54F-8080-D59424F75457}" destId="{322AAD36-4326-6C4D-B4C8-F354AEB72BE0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E1EA3F22-A3F6-CD4D-A875-6750EE7D1229}" type="doc">
      <dgm:prSet loTypeId="urn:microsoft.com/office/officeart/2009/3/layout/BlockDescendingList#1" loCatId="" qsTypeId="urn:microsoft.com/office/officeart/2005/8/quickstyle/simple1#6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376D748E-7273-2D4A-A066-7DFF5948BA9D}">
      <dgm:prSet phldrT="[Text]"/>
      <dgm:spPr/>
      <dgm:t>
        <a:bodyPr/>
        <a:lstStyle/>
        <a:p>
          <a:r>
            <a:rPr lang="en-GB">
              <a:latin typeface="Sans-sarif"/>
            </a:rPr>
            <a:t>Section 1</a:t>
          </a:r>
          <a:endParaRPr lang="en-GB" dirty="0">
            <a:latin typeface="Sans-sarif"/>
          </a:endParaRPr>
        </a:p>
      </dgm:t>
    </dgm:pt>
    <dgm:pt modelId="{28D2F379-6589-CF48-8BD6-C982E03C4443}" type="parTrans" cxnId="{3D06FFEA-73F5-3A45-AC8E-883033B5284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4EEC8D12-285D-E543-97EE-96DD492E1CE3}" type="sibTrans" cxnId="{3D06FFEA-73F5-3A45-AC8E-883033B5284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9779971D-08BD-5B4B-84F0-B98E9537DEB5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BD50356E-D603-0542-B1F3-90D446520D8B}" type="parTrans" cxnId="{88CEDA64-4C27-E144-A8E6-58C16E745CD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49680BF0-0546-B341-A0CD-F86B2C1579B9}" type="sibTrans" cxnId="{88CEDA64-4C27-E144-A8E6-58C16E745CD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5A753AB7-54C4-8445-BE74-677762A27F52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  <a:p>
          <a:r>
            <a:rPr lang="en-GB" dirty="0">
              <a:latin typeface="Sans-sarif"/>
            </a:rPr>
            <a:t>Title 3</a:t>
          </a:r>
        </a:p>
        <a:p>
          <a:r>
            <a:rPr lang="en-GB" dirty="0">
              <a:latin typeface="Sans-sarif"/>
            </a:rPr>
            <a:t>Title 4</a:t>
          </a:r>
        </a:p>
        <a:p>
          <a:r>
            <a:rPr lang="en-GB" dirty="0">
              <a:latin typeface="Sans-sarif"/>
            </a:rPr>
            <a:t>Title 5</a:t>
          </a:r>
        </a:p>
      </dgm:t>
    </dgm:pt>
    <dgm:pt modelId="{71CA4134-29BF-3B48-832E-869CDADA976A}" type="parTrans" cxnId="{7B322BA1-9BFD-074F-9EE7-43F995C0DCE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7979C479-F6B1-6440-BB87-326CA91F1E38}" type="sibTrans" cxnId="{7B322BA1-9BFD-074F-9EE7-43F995C0DCE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6809033D-3F02-E748-A253-3BBCE622033E}">
      <dgm:prSet phldrT="[Text]"/>
      <dgm:spPr/>
      <dgm:t>
        <a:bodyPr/>
        <a:lstStyle/>
        <a:p>
          <a:r>
            <a:rPr lang="en-GB">
              <a:latin typeface="Sans-sarif"/>
            </a:rPr>
            <a:t>Section 2</a:t>
          </a:r>
          <a:endParaRPr lang="en-GB" dirty="0">
            <a:latin typeface="Sans-sarif"/>
          </a:endParaRPr>
        </a:p>
      </dgm:t>
    </dgm:pt>
    <dgm:pt modelId="{FEB8696A-596A-5742-8F1F-F3888ADD7C0E}" type="parTrans" cxnId="{B36AF4A5-7879-4A4A-905B-9C77FDBBEFA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90F42C1-0C61-8849-B1A6-764EB994A4A7}" type="sibTrans" cxnId="{B36AF4A5-7879-4A4A-905B-9C77FDBBEFAB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40197FE0-33CB-9B4E-B2CE-E3E283FEAB1B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0098C7F3-9D3A-0A46-83FE-8AD3D9204118}" type="parTrans" cxnId="{72279099-9096-984A-91D4-5948B4477DB1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8BA2EBAE-7BDA-F447-9342-32D1729E0911}" type="sibTrans" cxnId="{72279099-9096-984A-91D4-5948B4477DB1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C9C86535-DD00-2449-B1B0-8F06CBC534E5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  <a:p>
          <a:r>
            <a:rPr lang="en-GB" dirty="0">
              <a:latin typeface="Sans-sarif"/>
            </a:rPr>
            <a:t>Title 3</a:t>
          </a:r>
        </a:p>
        <a:p>
          <a:r>
            <a:rPr lang="en-GB" dirty="0">
              <a:latin typeface="Sans-sarif"/>
            </a:rPr>
            <a:t>Title 4</a:t>
          </a:r>
        </a:p>
      </dgm:t>
    </dgm:pt>
    <dgm:pt modelId="{84A6CB16-7138-6940-947F-6715775477AE}" type="parTrans" cxnId="{09F54E38-8E30-6C44-8821-AC4EC8A73F44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77CD4FD9-52BA-0240-B86A-054341D41485}" type="sibTrans" cxnId="{09F54E38-8E30-6C44-8821-AC4EC8A73F44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C2EA3B99-A50D-6448-8A81-8E6FD73CB678}">
      <dgm:prSet phldrT="[Text]"/>
      <dgm:spPr/>
      <dgm:t>
        <a:bodyPr/>
        <a:lstStyle/>
        <a:p>
          <a:r>
            <a:rPr lang="en-GB">
              <a:latin typeface="Sans-sarif"/>
            </a:rPr>
            <a:t>Section 3</a:t>
          </a:r>
          <a:endParaRPr lang="en-GB" dirty="0">
            <a:latin typeface="Sans-sarif"/>
          </a:endParaRPr>
        </a:p>
      </dgm:t>
    </dgm:pt>
    <dgm:pt modelId="{244D52A2-8A36-DB4A-97B5-F4D083DB6FE6}" type="parTrans" cxnId="{A2014C7D-4777-5640-92C3-0CA3765C26F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BCEEEC7C-265F-1F48-AA8B-D7713DFDCDE9}" type="sibTrans" cxnId="{A2014C7D-4777-5640-92C3-0CA3765C26F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5EBA93D-6ADC-CA42-9F63-2ACDB7AA07C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A247F180-237A-404E-A73F-80B8BF1E06FF}" type="parTrans" cxnId="{E74D67A2-31F2-E944-89A2-A0547A178BB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23E8AFAE-DAFA-DF45-BF87-E8B20017EDB7}" type="sibTrans" cxnId="{E74D67A2-31F2-E944-89A2-A0547A178BBA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77DB7C3D-9B50-8949-961A-1B71266D8332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  <a:p>
          <a:r>
            <a:rPr lang="en-GB" dirty="0">
              <a:latin typeface="Sans-sarif"/>
            </a:rPr>
            <a:t>Title 3</a:t>
          </a:r>
        </a:p>
      </dgm:t>
    </dgm:pt>
    <dgm:pt modelId="{E48BCD5F-5B42-5D47-AC8C-BBB1648EC450}" type="parTrans" cxnId="{14CF6E45-60A9-1E43-8D50-6DA526FD9CB6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72F62C5-0417-9846-B4B2-CDE34E369749}" type="sibTrans" cxnId="{14CF6E45-60A9-1E43-8D50-6DA526FD9CB6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CD05F747-BC03-694E-962A-412CEE2C6BF4}" type="pres">
      <dgm:prSet presAssocID="{E1EA3F22-A3F6-CD4D-A875-6750EE7D122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E4ABC7F-A712-F547-8479-EC47DB68EFE5}" type="pres">
      <dgm:prSet presAssocID="{376D748E-7273-2D4A-A066-7DFF5948BA9D}" presName="parentText_1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5523B85-0412-4E42-9716-C4555CA93B92}" type="pres">
      <dgm:prSet presAssocID="{376D748E-7273-2D4A-A066-7DFF5948BA9D}" presName="childText_1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2D241F4-6AD8-0B45-B5EF-8722B17AF66E}" type="pres">
      <dgm:prSet presAssocID="{376D748E-7273-2D4A-A066-7DFF5948BA9D}" presName="accentShape_1" presStyleCnt="0"/>
      <dgm:spPr/>
    </dgm:pt>
    <dgm:pt modelId="{629D7055-DE38-8F4E-97FC-F6ED2C7DFB5A}" type="pres">
      <dgm:prSet presAssocID="{376D748E-7273-2D4A-A066-7DFF5948BA9D}" presName="imageRepeatNode" presStyleLbl="node1" presStyleIdx="0" presStyleCnt="3"/>
      <dgm:spPr/>
      <dgm:t>
        <a:bodyPr/>
        <a:lstStyle/>
        <a:p>
          <a:endParaRPr lang="en-US"/>
        </a:p>
      </dgm:t>
    </dgm:pt>
    <dgm:pt modelId="{D83ED035-3C12-A94B-A505-EC09845157C1}" type="pres">
      <dgm:prSet presAssocID="{6809033D-3F02-E748-A253-3BBCE622033E}" presName="parentText_2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C23E059-A274-4A47-81FA-55E3CD3940D4}" type="pres">
      <dgm:prSet presAssocID="{6809033D-3F02-E748-A253-3BBCE622033E}" presName="childText_2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CEB0ADD-7399-7045-9337-47DDB3947388}" type="pres">
      <dgm:prSet presAssocID="{6809033D-3F02-E748-A253-3BBCE622033E}" presName="accentShape_2" presStyleCnt="0"/>
      <dgm:spPr/>
    </dgm:pt>
    <dgm:pt modelId="{CA0E963C-4763-E042-A890-F08CD650A506}" type="pres">
      <dgm:prSet presAssocID="{6809033D-3F02-E748-A253-3BBCE622033E}" presName="imageRepeatNode" presStyleLbl="node1" presStyleIdx="1" presStyleCnt="3"/>
      <dgm:spPr/>
      <dgm:t>
        <a:bodyPr/>
        <a:lstStyle/>
        <a:p>
          <a:endParaRPr lang="en-US"/>
        </a:p>
      </dgm:t>
    </dgm:pt>
    <dgm:pt modelId="{8D034D7B-A23D-8A4C-BA15-90027910E6A8}" type="pres">
      <dgm:prSet presAssocID="{C2EA3B99-A50D-6448-8A81-8E6FD73CB678}" presName="parentText_3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5FC432-B848-CF44-833A-F95090961D5A}" type="pres">
      <dgm:prSet presAssocID="{C2EA3B99-A50D-6448-8A81-8E6FD73CB678}" presName="childText_3" presStyleLbl="node2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8F63D1D-0339-1145-B9F9-781DD6B6C1EC}" type="pres">
      <dgm:prSet presAssocID="{C2EA3B99-A50D-6448-8A81-8E6FD73CB678}" presName="accentShape_3" presStyleCnt="0"/>
      <dgm:spPr/>
    </dgm:pt>
    <dgm:pt modelId="{5D45E680-F53D-BF43-BCBC-38AEF9198D31}" type="pres">
      <dgm:prSet presAssocID="{C2EA3B99-A50D-6448-8A81-8E6FD73CB678}" presName="imageRepeatNode" presStyleLbl="node1" presStyleIdx="2" presStyleCnt="3"/>
      <dgm:spPr/>
      <dgm:t>
        <a:bodyPr/>
        <a:lstStyle/>
        <a:p>
          <a:endParaRPr lang="en-US"/>
        </a:p>
      </dgm:t>
    </dgm:pt>
  </dgm:ptLst>
  <dgm:cxnLst>
    <dgm:cxn modelId="{14CF6E45-60A9-1E43-8D50-6DA526FD9CB6}" srcId="{C2EA3B99-A50D-6448-8A81-8E6FD73CB678}" destId="{77DB7C3D-9B50-8949-961A-1B71266D8332}" srcOrd="1" destOrd="0" parTransId="{E48BCD5F-5B42-5D47-AC8C-BBB1648EC450}" sibTransId="{172F62C5-0417-9846-B4B2-CDE34E369749}"/>
    <dgm:cxn modelId="{88CEDA64-4C27-E144-A8E6-58C16E745CD3}" srcId="{376D748E-7273-2D4A-A066-7DFF5948BA9D}" destId="{9779971D-08BD-5B4B-84F0-B98E9537DEB5}" srcOrd="0" destOrd="0" parTransId="{BD50356E-D603-0542-B1F3-90D446520D8B}" sibTransId="{49680BF0-0546-B341-A0CD-F86B2C1579B9}"/>
    <dgm:cxn modelId="{B36AF4A5-7879-4A4A-905B-9C77FDBBEFAB}" srcId="{E1EA3F22-A3F6-CD4D-A875-6750EE7D1229}" destId="{6809033D-3F02-E748-A253-3BBCE622033E}" srcOrd="1" destOrd="0" parTransId="{FEB8696A-596A-5742-8F1F-F3888ADD7C0E}" sibTransId="{190F42C1-0C61-8849-B1A6-764EB994A4A7}"/>
    <dgm:cxn modelId="{B4D64C8B-5716-D941-AC6C-EF97DE45D948}" type="presOf" srcId="{376D748E-7273-2D4A-A066-7DFF5948BA9D}" destId="{629D7055-DE38-8F4E-97FC-F6ED2C7DFB5A}" srcOrd="1" destOrd="0" presId="urn:microsoft.com/office/officeart/2009/3/layout/BlockDescendingList#1"/>
    <dgm:cxn modelId="{E74D67A2-31F2-E944-89A2-A0547A178BBA}" srcId="{C2EA3B99-A50D-6448-8A81-8E6FD73CB678}" destId="{05EBA93D-6ADC-CA42-9F63-2ACDB7AA07C6}" srcOrd="0" destOrd="0" parTransId="{A247F180-237A-404E-A73F-80B8BF1E06FF}" sibTransId="{23E8AFAE-DAFA-DF45-BF87-E8B20017EDB7}"/>
    <dgm:cxn modelId="{B84C5CC6-1621-744F-B00C-25739C8CFC15}" type="presOf" srcId="{5A753AB7-54C4-8445-BE74-677762A27F52}" destId="{A5523B85-0412-4E42-9716-C4555CA93B92}" srcOrd="0" destOrd="1" presId="urn:microsoft.com/office/officeart/2009/3/layout/BlockDescendingList#1"/>
    <dgm:cxn modelId="{72279099-9096-984A-91D4-5948B4477DB1}" srcId="{6809033D-3F02-E748-A253-3BBCE622033E}" destId="{40197FE0-33CB-9B4E-B2CE-E3E283FEAB1B}" srcOrd="0" destOrd="0" parTransId="{0098C7F3-9D3A-0A46-83FE-8AD3D9204118}" sibTransId="{8BA2EBAE-7BDA-F447-9342-32D1729E0911}"/>
    <dgm:cxn modelId="{831B5C69-133B-6042-A459-A021E1FCD861}" type="presOf" srcId="{05EBA93D-6ADC-CA42-9F63-2ACDB7AA07C6}" destId="{145FC432-B848-CF44-833A-F95090961D5A}" srcOrd="0" destOrd="0" presId="urn:microsoft.com/office/officeart/2009/3/layout/BlockDescendingList#1"/>
    <dgm:cxn modelId="{A2014C7D-4777-5640-92C3-0CA3765C26FA}" srcId="{E1EA3F22-A3F6-CD4D-A875-6750EE7D1229}" destId="{C2EA3B99-A50D-6448-8A81-8E6FD73CB678}" srcOrd="2" destOrd="0" parTransId="{244D52A2-8A36-DB4A-97B5-F4D083DB6FE6}" sibTransId="{BCEEEC7C-265F-1F48-AA8B-D7713DFDCDE9}"/>
    <dgm:cxn modelId="{EB25A28C-BEB0-3141-AF59-96EF3E2ACF95}" type="presOf" srcId="{77DB7C3D-9B50-8949-961A-1B71266D8332}" destId="{145FC432-B848-CF44-833A-F95090961D5A}" srcOrd="0" destOrd="1" presId="urn:microsoft.com/office/officeart/2009/3/layout/BlockDescendingList#1"/>
    <dgm:cxn modelId="{CEA97597-65C8-474F-A930-B1E55C2C11E9}" type="presOf" srcId="{9779971D-08BD-5B4B-84F0-B98E9537DEB5}" destId="{A5523B85-0412-4E42-9716-C4555CA93B92}" srcOrd="0" destOrd="0" presId="urn:microsoft.com/office/officeart/2009/3/layout/BlockDescendingList#1"/>
    <dgm:cxn modelId="{7B322BA1-9BFD-074F-9EE7-43F995C0DCEB}" srcId="{376D748E-7273-2D4A-A066-7DFF5948BA9D}" destId="{5A753AB7-54C4-8445-BE74-677762A27F52}" srcOrd="1" destOrd="0" parTransId="{71CA4134-29BF-3B48-832E-869CDADA976A}" sibTransId="{7979C479-F6B1-6440-BB87-326CA91F1E38}"/>
    <dgm:cxn modelId="{E9AE2160-63EA-E54E-BEDE-6EC8563ABB60}" type="presOf" srcId="{6809033D-3F02-E748-A253-3BBCE622033E}" destId="{CA0E963C-4763-E042-A890-F08CD650A506}" srcOrd="1" destOrd="0" presId="urn:microsoft.com/office/officeart/2009/3/layout/BlockDescendingList#1"/>
    <dgm:cxn modelId="{E7D2F109-5A1A-D543-AEA4-12F38C564DED}" type="presOf" srcId="{C2EA3B99-A50D-6448-8A81-8E6FD73CB678}" destId="{8D034D7B-A23D-8A4C-BA15-90027910E6A8}" srcOrd="0" destOrd="0" presId="urn:microsoft.com/office/officeart/2009/3/layout/BlockDescendingList#1"/>
    <dgm:cxn modelId="{E7D18DF7-00C6-5849-BF8A-30C580933630}" type="presOf" srcId="{E1EA3F22-A3F6-CD4D-A875-6750EE7D1229}" destId="{CD05F747-BC03-694E-962A-412CEE2C6BF4}" srcOrd="0" destOrd="0" presId="urn:microsoft.com/office/officeart/2009/3/layout/BlockDescendingList#1"/>
    <dgm:cxn modelId="{09F54E38-8E30-6C44-8821-AC4EC8A73F44}" srcId="{6809033D-3F02-E748-A253-3BBCE622033E}" destId="{C9C86535-DD00-2449-B1B0-8F06CBC534E5}" srcOrd="1" destOrd="0" parTransId="{84A6CB16-7138-6940-947F-6715775477AE}" sibTransId="{77CD4FD9-52BA-0240-B86A-054341D41485}"/>
    <dgm:cxn modelId="{3D06FFEA-73F5-3A45-AC8E-883033B5284A}" srcId="{E1EA3F22-A3F6-CD4D-A875-6750EE7D1229}" destId="{376D748E-7273-2D4A-A066-7DFF5948BA9D}" srcOrd="0" destOrd="0" parTransId="{28D2F379-6589-CF48-8BD6-C982E03C4443}" sibTransId="{4EEC8D12-285D-E543-97EE-96DD492E1CE3}"/>
    <dgm:cxn modelId="{32E29D93-C214-5043-BFC0-352DC532AFAA}" type="presOf" srcId="{376D748E-7273-2D4A-A066-7DFF5948BA9D}" destId="{4E4ABC7F-A712-F547-8479-EC47DB68EFE5}" srcOrd="0" destOrd="0" presId="urn:microsoft.com/office/officeart/2009/3/layout/BlockDescendingList#1"/>
    <dgm:cxn modelId="{F5C0F657-4F49-2C4E-BB2C-B374C36EF263}" type="presOf" srcId="{C2EA3B99-A50D-6448-8A81-8E6FD73CB678}" destId="{5D45E680-F53D-BF43-BCBC-38AEF9198D31}" srcOrd="1" destOrd="0" presId="urn:microsoft.com/office/officeart/2009/3/layout/BlockDescendingList#1"/>
    <dgm:cxn modelId="{A760231B-87E7-6944-B5C0-5B9271725FA8}" type="presOf" srcId="{40197FE0-33CB-9B4E-B2CE-E3E283FEAB1B}" destId="{5C23E059-A274-4A47-81FA-55E3CD3940D4}" srcOrd="0" destOrd="0" presId="urn:microsoft.com/office/officeart/2009/3/layout/BlockDescendingList#1"/>
    <dgm:cxn modelId="{7C0DABCA-A69B-4343-91D3-FA1418C0CCDA}" type="presOf" srcId="{6809033D-3F02-E748-A253-3BBCE622033E}" destId="{D83ED035-3C12-A94B-A505-EC09845157C1}" srcOrd="0" destOrd="0" presId="urn:microsoft.com/office/officeart/2009/3/layout/BlockDescendingList#1"/>
    <dgm:cxn modelId="{4859F617-499A-3A48-A0EE-5BA1E4EA8645}" type="presOf" srcId="{C9C86535-DD00-2449-B1B0-8F06CBC534E5}" destId="{5C23E059-A274-4A47-81FA-55E3CD3940D4}" srcOrd="0" destOrd="1" presId="urn:microsoft.com/office/officeart/2009/3/layout/BlockDescendingList#1"/>
    <dgm:cxn modelId="{6DC59AFE-CC09-A14E-BF3F-18F0EDF715FA}" type="presParOf" srcId="{CD05F747-BC03-694E-962A-412CEE2C6BF4}" destId="{4E4ABC7F-A712-F547-8479-EC47DB68EFE5}" srcOrd="0" destOrd="0" presId="urn:microsoft.com/office/officeart/2009/3/layout/BlockDescendingList#1"/>
    <dgm:cxn modelId="{90E14FC1-3C65-BE4A-9738-5431C88AF89C}" type="presParOf" srcId="{CD05F747-BC03-694E-962A-412CEE2C6BF4}" destId="{A5523B85-0412-4E42-9716-C4555CA93B92}" srcOrd="1" destOrd="0" presId="urn:microsoft.com/office/officeart/2009/3/layout/BlockDescendingList#1"/>
    <dgm:cxn modelId="{691953FE-5ADB-EB43-8565-EB9E2F02595B}" type="presParOf" srcId="{CD05F747-BC03-694E-962A-412CEE2C6BF4}" destId="{72D241F4-6AD8-0B45-B5EF-8722B17AF66E}" srcOrd="2" destOrd="0" presId="urn:microsoft.com/office/officeart/2009/3/layout/BlockDescendingList#1"/>
    <dgm:cxn modelId="{5895D1EF-A2E5-254A-8399-7256680ABA3C}" type="presParOf" srcId="{72D241F4-6AD8-0B45-B5EF-8722B17AF66E}" destId="{629D7055-DE38-8F4E-97FC-F6ED2C7DFB5A}" srcOrd="0" destOrd="0" presId="urn:microsoft.com/office/officeart/2009/3/layout/BlockDescendingList#1"/>
    <dgm:cxn modelId="{65BA9E98-1FA6-C24B-8D09-845D53A6CE1F}" type="presParOf" srcId="{CD05F747-BC03-694E-962A-412CEE2C6BF4}" destId="{D83ED035-3C12-A94B-A505-EC09845157C1}" srcOrd="3" destOrd="0" presId="urn:microsoft.com/office/officeart/2009/3/layout/BlockDescendingList#1"/>
    <dgm:cxn modelId="{A0F9D301-B833-5A41-A741-BFC16763F30D}" type="presParOf" srcId="{CD05F747-BC03-694E-962A-412CEE2C6BF4}" destId="{5C23E059-A274-4A47-81FA-55E3CD3940D4}" srcOrd="4" destOrd="0" presId="urn:microsoft.com/office/officeart/2009/3/layout/BlockDescendingList#1"/>
    <dgm:cxn modelId="{1AEF07BD-B871-3541-A5FC-F99768489535}" type="presParOf" srcId="{CD05F747-BC03-694E-962A-412CEE2C6BF4}" destId="{DCEB0ADD-7399-7045-9337-47DDB3947388}" srcOrd="5" destOrd="0" presId="urn:microsoft.com/office/officeart/2009/3/layout/BlockDescendingList#1"/>
    <dgm:cxn modelId="{6816B4B2-76B4-CB41-9715-AF6E4ED35839}" type="presParOf" srcId="{DCEB0ADD-7399-7045-9337-47DDB3947388}" destId="{CA0E963C-4763-E042-A890-F08CD650A506}" srcOrd="0" destOrd="0" presId="urn:microsoft.com/office/officeart/2009/3/layout/BlockDescendingList#1"/>
    <dgm:cxn modelId="{0084182E-DC70-8849-9C69-A06B6CD3AFB3}" type="presParOf" srcId="{CD05F747-BC03-694E-962A-412CEE2C6BF4}" destId="{8D034D7B-A23D-8A4C-BA15-90027910E6A8}" srcOrd="6" destOrd="0" presId="urn:microsoft.com/office/officeart/2009/3/layout/BlockDescendingList#1"/>
    <dgm:cxn modelId="{6C130FE9-EDF2-0B48-9F33-2412596D3686}" type="presParOf" srcId="{CD05F747-BC03-694E-962A-412CEE2C6BF4}" destId="{145FC432-B848-CF44-833A-F95090961D5A}" srcOrd="7" destOrd="0" presId="urn:microsoft.com/office/officeart/2009/3/layout/BlockDescendingList#1"/>
    <dgm:cxn modelId="{3BB1DD20-63B7-4746-A1AB-C7E4DC04CF5A}" type="presParOf" srcId="{CD05F747-BC03-694E-962A-412CEE2C6BF4}" destId="{48F63D1D-0339-1145-B9F9-781DD6B6C1EC}" srcOrd="8" destOrd="0" presId="urn:microsoft.com/office/officeart/2009/3/layout/BlockDescendingList#1"/>
    <dgm:cxn modelId="{AB92BFD5-1184-FF47-9103-FCB86187FC44}" type="presParOf" srcId="{48F63D1D-0339-1145-B9F9-781DD6B6C1EC}" destId="{5D45E680-F53D-BF43-BCBC-38AEF9198D31}" srcOrd="0" destOrd="0" presId="urn:microsoft.com/office/officeart/2009/3/layout/BlockDescendingLis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C6E18109-B07D-A947-8731-7679F4FF3832}" type="doc">
      <dgm:prSet loTypeId="urn:microsoft.com/office/officeart/2005/8/layout/StepDownProcess#1" loCatId="" qsTypeId="urn:microsoft.com/office/officeart/2005/8/quickstyle/simple1#7" qsCatId="simple" csTypeId="urn:microsoft.com/office/officeart/2005/8/colors/accent1_4" csCatId="accent1" phldr="1"/>
      <dgm:spPr/>
      <dgm:t>
        <a:bodyPr/>
        <a:lstStyle/>
        <a:p>
          <a:endParaRPr lang="en-GB"/>
        </a:p>
      </dgm:t>
    </dgm:pt>
    <dgm:pt modelId="{500D7D1B-397C-0247-B637-E009F7F0DB56}">
      <dgm:prSet phldrT="[Text]"/>
      <dgm:spPr/>
      <dgm:t>
        <a:bodyPr/>
        <a:lstStyle/>
        <a:p>
          <a:r>
            <a:rPr lang="en-GB" dirty="0">
              <a:latin typeface="Sans-sarif"/>
            </a:rPr>
            <a:t>Title 1</a:t>
          </a:r>
        </a:p>
      </dgm:t>
    </dgm:pt>
    <dgm:pt modelId="{E849ABCA-A4F2-B341-BAD1-6EDE24970492}" type="parTrans" cxnId="{3E0D3A1C-B41C-4340-A1A5-39C420855272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5C510677-792F-054C-B4B5-3381556A0EAB}" type="sibTrans" cxnId="{3E0D3A1C-B41C-4340-A1A5-39C420855272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A446DF80-376B-B241-88B1-A2FAAD8E3EBB}">
      <dgm:prSet phldrT="[Text]"/>
      <dgm:spPr/>
      <dgm:t>
        <a:bodyPr/>
        <a:lstStyle/>
        <a:p>
          <a:r>
            <a:rPr lang="en-GB" dirty="0">
              <a:latin typeface="Sans-sarif"/>
            </a:rPr>
            <a:t>Process 1</a:t>
          </a:r>
        </a:p>
      </dgm:t>
    </dgm:pt>
    <dgm:pt modelId="{BB6010F0-49F7-EA4B-A29B-57CEFA6E0D30}" type="parTrans" cxnId="{3E46CD94-12C5-494B-9902-91390D3EB358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6649C882-1EBC-1F41-BE96-FE49FFF0E88E}" type="sibTrans" cxnId="{3E46CD94-12C5-494B-9902-91390D3EB358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317E2A1B-081B-6941-8A9D-8201B5FD3A1B}">
      <dgm:prSet phldrT="[Text]"/>
      <dgm:spPr/>
      <dgm:t>
        <a:bodyPr/>
        <a:lstStyle/>
        <a:p>
          <a:r>
            <a:rPr lang="en-GB" dirty="0">
              <a:latin typeface="Sans-sarif"/>
            </a:rPr>
            <a:t>Title 2</a:t>
          </a:r>
        </a:p>
      </dgm:t>
    </dgm:pt>
    <dgm:pt modelId="{4E2A916A-059A-D045-9531-99506B18C40C}" type="parTrans" cxnId="{0E697887-7869-D84E-86CD-4618E1C137F6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27118BF7-9237-4441-839C-5531AB721916}" type="sibTrans" cxnId="{0E697887-7869-D84E-86CD-4618E1C137F6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BECE7451-39FF-6D42-BFF7-71F617C142A3}">
      <dgm:prSet phldrT="[Text]"/>
      <dgm:spPr/>
      <dgm:t>
        <a:bodyPr/>
        <a:lstStyle/>
        <a:p>
          <a:r>
            <a:rPr lang="en-GB" dirty="0">
              <a:latin typeface="Sans-sarif"/>
            </a:rPr>
            <a:t>Process 2</a:t>
          </a:r>
        </a:p>
      </dgm:t>
    </dgm:pt>
    <dgm:pt modelId="{D21921DA-0A03-BE4E-B8FD-3B5BCCA3E271}" type="parTrans" cxnId="{37382E33-2C1E-E84A-B491-8690D2C430F1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ECBA49CC-486B-414C-BE56-9A71EF43DBA6}" type="sibTrans" cxnId="{37382E33-2C1E-E84A-B491-8690D2C430F1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68C86C90-9C0C-0A43-AE25-96D313FD7B86}">
      <dgm:prSet phldrT="[Text]"/>
      <dgm:spPr/>
      <dgm:t>
        <a:bodyPr/>
        <a:lstStyle/>
        <a:p>
          <a:r>
            <a:rPr lang="en-GB" dirty="0">
              <a:latin typeface="Sans-sarif"/>
            </a:rPr>
            <a:t>Title 3</a:t>
          </a:r>
        </a:p>
      </dgm:t>
    </dgm:pt>
    <dgm:pt modelId="{23ACCD79-B9A6-DC45-9E1D-682DC1AECD32}" type="parTrans" cxnId="{1E837461-FCF3-B942-8C62-4D6E4C293C2E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0FFE66F7-AD6C-FD40-847D-F11C7AE5E429}" type="sibTrans" cxnId="{1E837461-FCF3-B942-8C62-4D6E4C293C2E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856DB6B4-D864-124F-90B0-3AE32277EB89}">
      <dgm:prSet phldrT="[Text]"/>
      <dgm:spPr/>
      <dgm:t>
        <a:bodyPr/>
        <a:lstStyle/>
        <a:p>
          <a:r>
            <a:rPr lang="en-GB" dirty="0">
              <a:latin typeface="Sans-sarif"/>
            </a:rPr>
            <a:t>Process 3</a:t>
          </a:r>
        </a:p>
      </dgm:t>
    </dgm:pt>
    <dgm:pt modelId="{B03F8BCC-35BD-9040-8D1D-705CF323A051}" type="parTrans" cxnId="{FD24AD9B-9EB7-4147-8AC3-DF3349A59A3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F195F14D-9313-B84E-A7FC-AC7DE8961E19}" type="sibTrans" cxnId="{FD24AD9B-9EB7-4147-8AC3-DF3349A59A33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F8A3BC2E-8C77-BF44-B288-6D426FC60310}">
      <dgm:prSet phldrT="[Text]"/>
      <dgm:spPr/>
      <dgm:t>
        <a:bodyPr/>
        <a:lstStyle/>
        <a:p>
          <a:r>
            <a:rPr lang="en-GB" dirty="0">
              <a:latin typeface="Sans-sarif"/>
            </a:rPr>
            <a:t>Title 4</a:t>
          </a:r>
        </a:p>
      </dgm:t>
    </dgm:pt>
    <dgm:pt modelId="{E9CF9F3A-1B8A-B443-A9DD-B5174923B97C}" type="parTrans" cxnId="{6D90BF3D-A75F-E942-9D85-F0B920BEFB1C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22DFCCA5-8AAE-3243-9498-A50154958D1B}" type="sibTrans" cxnId="{6D90BF3D-A75F-E942-9D85-F0B920BEFB1C}">
      <dgm:prSet/>
      <dgm:spPr/>
      <dgm:t>
        <a:bodyPr/>
        <a:lstStyle/>
        <a:p>
          <a:endParaRPr lang="en-GB">
            <a:latin typeface="Sans-sarif"/>
          </a:endParaRPr>
        </a:p>
      </dgm:t>
    </dgm:pt>
    <dgm:pt modelId="{128F9C50-496E-824E-AB5F-16B2BF14D858}" type="pres">
      <dgm:prSet presAssocID="{C6E18109-B07D-A947-8731-7679F4FF3832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en-US"/>
        </a:p>
      </dgm:t>
    </dgm:pt>
    <dgm:pt modelId="{48C445D3-D653-2C49-AF32-25307C389436}" type="pres">
      <dgm:prSet presAssocID="{500D7D1B-397C-0247-B637-E009F7F0DB56}" presName="composite" presStyleCnt="0"/>
      <dgm:spPr/>
    </dgm:pt>
    <dgm:pt modelId="{F7488161-3916-BB41-9DCC-A6B0515102F0}" type="pres">
      <dgm:prSet presAssocID="{500D7D1B-397C-0247-B637-E009F7F0DB56}" presName="bentUpArrow1" presStyleLbl="alignImgPlace1" presStyleIdx="0" presStyleCnt="3"/>
      <dgm:spPr/>
    </dgm:pt>
    <dgm:pt modelId="{72D5E2D4-ED2A-524F-8351-F992D2752810}" type="pres">
      <dgm:prSet presAssocID="{500D7D1B-397C-0247-B637-E009F7F0DB56}" presName="ParentText" presStyleLbl="node1" presStyleIdx="0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F778107-FEDE-3F40-BB0B-E251764A073C}" type="pres">
      <dgm:prSet presAssocID="{500D7D1B-397C-0247-B637-E009F7F0DB56}" presName="ChildText" presStyleLbl="revTx" presStyleIdx="0" presStyleCnt="3" custScaleX="180688" custLinFactNeighborX="56245" custLinFactNeighborY="4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7F09DD8-9AF2-AA4F-BCF5-F87187D0D635}" type="pres">
      <dgm:prSet presAssocID="{5C510677-792F-054C-B4B5-3381556A0EAB}" presName="sibTrans" presStyleCnt="0"/>
      <dgm:spPr/>
    </dgm:pt>
    <dgm:pt modelId="{3EAE77A9-3300-1741-B7E9-9DC13FD97C41}" type="pres">
      <dgm:prSet presAssocID="{317E2A1B-081B-6941-8A9D-8201B5FD3A1B}" presName="composite" presStyleCnt="0"/>
      <dgm:spPr/>
    </dgm:pt>
    <dgm:pt modelId="{AE91A39F-5510-3B42-BB3F-4225CE9A99E9}" type="pres">
      <dgm:prSet presAssocID="{317E2A1B-081B-6941-8A9D-8201B5FD3A1B}" presName="bentUpArrow1" presStyleLbl="alignImgPlace1" presStyleIdx="1" presStyleCnt="3"/>
      <dgm:spPr/>
    </dgm:pt>
    <dgm:pt modelId="{03253BD4-1192-0946-AE19-CAF5A7ACC02A}" type="pres">
      <dgm:prSet presAssocID="{317E2A1B-081B-6941-8A9D-8201B5FD3A1B}" presName="ParentText" presStyleLbl="node1" presStyleIdx="1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E41525-92F5-6C4C-8A85-B947162AAD52}" type="pres">
      <dgm:prSet presAssocID="{317E2A1B-081B-6941-8A9D-8201B5FD3A1B}" presName="ChildText" presStyleLbl="revTx" presStyleIdx="1" presStyleCnt="3" custScaleX="266451" custLinFactNeighborX="93450" custLinFactNeighborY="-288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08288AD0-13E3-794B-91B1-984FEF25A6ED}" type="pres">
      <dgm:prSet presAssocID="{27118BF7-9237-4441-839C-5531AB721916}" presName="sibTrans" presStyleCnt="0"/>
      <dgm:spPr/>
    </dgm:pt>
    <dgm:pt modelId="{D479CDF3-3211-E24B-B884-BE7D4B891B45}" type="pres">
      <dgm:prSet presAssocID="{68C86C90-9C0C-0A43-AE25-96D313FD7B86}" presName="composite" presStyleCnt="0"/>
      <dgm:spPr/>
    </dgm:pt>
    <dgm:pt modelId="{B1D1C174-9C29-984A-A33F-99C8F12C15A4}" type="pres">
      <dgm:prSet presAssocID="{68C86C90-9C0C-0A43-AE25-96D313FD7B86}" presName="bentUpArrow1" presStyleLbl="alignImgPlace1" presStyleIdx="2" presStyleCnt="3"/>
      <dgm:spPr/>
    </dgm:pt>
    <dgm:pt modelId="{533B9782-816D-6D4F-AB23-9C4B324BC5DE}" type="pres">
      <dgm:prSet presAssocID="{68C86C90-9C0C-0A43-AE25-96D313FD7B86}" presName="ParentText" presStyleLbl="node1" presStyleIdx="2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9ECC98F-6F4E-FD4A-84D6-4E867C85286A}" type="pres">
      <dgm:prSet presAssocID="{68C86C90-9C0C-0A43-AE25-96D313FD7B86}" presName="ChildText" presStyleLbl="revTx" presStyleIdx="2" presStyleCnt="3" custScaleX="222861" custLinFactNeighborX="65493" custLinFactNeighborY="-2506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9A1342-E9CA-6040-8AEE-1BECB4557525}" type="pres">
      <dgm:prSet presAssocID="{0FFE66F7-AD6C-FD40-847D-F11C7AE5E429}" presName="sibTrans" presStyleCnt="0"/>
      <dgm:spPr/>
    </dgm:pt>
    <dgm:pt modelId="{C141A50E-6B6A-084B-8AE1-91FBD3059CC1}" type="pres">
      <dgm:prSet presAssocID="{F8A3BC2E-8C77-BF44-B288-6D426FC60310}" presName="composite" presStyleCnt="0"/>
      <dgm:spPr/>
    </dgm:pt>
    <dgm:pt modelId="{9F061D17-B993-5049-8DD9-DAB119BF852D}" type="pres">
      <dgm:prSet presAssocID="{F8A3BC2E-8C77-BF44-B288-6D426FC60310}" presName="ParentText" presStyleLbl="node1" presStyleIdx="3" presStyleCnt="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80F3A98-09A6-3542-8E5E-E8478C376BDA}" type="presOf" srcId="{F8A3BC2E-8C77-BF44-B288-6D426FC60310}" destId="{9F061D17-B993-5049-8DD9-DAB119BF852D}" srcOrd="0" destOrd="0" presId="urn:microsoft.com/office/officeart/2005/8/layout/StepDownProcess#1"/>
    <dgm:cxn modelId="{37382E33-2C1E-E84A-B491-8690D2C430F1}" srcId="{317E2A1B-081B-6941-8A9D-8201B5FD3A1B}" destId="{BECE7451-39FF-6D42-BFF7-71F617C142A3}" srcOrd="0" destOrd="0" parTransId="{D21921DA-0A03-BE4E-B8FD-3B5BCCA3E271}" sibTransId="{ECBA49CC-486B-414C-BE56-9A71EF43DBA6}"/>
    <dgm:cxn modelId="{EB04528F-0D83-8042-8377-04F04F0898F4}" type="presOf" srcId="{500D7D1B-397C-0247-B637-E009F7F0DB56}" destId="{72D5E2D4-ED2A-524F-8351-F992D2752810}" srcOrd="0" destOrd="0" presId="urn:microsoft.com/office/officeart/2005/8/layout/StepDownProcess#1"/>
    <dgm:cxn modelId="{287C9E41-D408-DB46-9B90-0506E3079E7D}" type="presOf" srcId="{68C86C90-9C0C-0A43-AE25-96D313FD7B86}" destId="{533B9782-816D-6D4F-AB23-9C4B324BC5DE}" srcOrd="0" destOrd="0" presId="urn:microsoft.com/office/officeart/2005/8/layout/StepDownProcess#1"/>
    <dgm:cxn modelId="{22E2169B-03AA-4D41-85A0-536E78BF70DD}" type="presOf" srcId="{A446DF80-376B-B241-88B1-A2FAAD8E3EBB}" destId="{8F778107-FEDE-3F40-BB0B-E251764A073C}" srcOrd="0" destOrd="0" presId="urn:microsoft.com/office/officeart/2005/8/layout/StepDownProcess#1"/>
    <dgm:cxn modelId="{1E837461-FCF3-B942-8C62-4D6E4C293C2E}" srcId="{C6E18109-B07D-A947-8731-7679F4FF3832}" destId="{68C86C90-9C0C-0A43-AE25-96D313FD7B86}" srcOrd="2" destOrd="0" parTransId="{23ACCD79-B9A6-DC45-9E1D-682DC1AECD32}" sibTransId="{0FFE66F7-AD6C-FD40-847D-F11C7AE5E429}"/>
    <dgm:cxn modelId="{5BE464D2-29CD-D749-B9B2-CF0C65DB32C9}" type="presOf" srcId="{BECE7451-39FF-6D42-BFF7-71F617C142A3}" destId="{F8E41525-92F5-6C4C-8A85-B947162AAD52}" srcOrd="0" destOrd="0" presId="urn:microsoft.com/office/officeart/2005/8/layout/StepDownProcess#1"/>
    <dgm:cxn modelId="{B7AF34A3-DB6F-2F49-835C-5D21EB109D05}" type="presOf" srcId="{856DB6B4-D864-124F-90B0-3AE32277EB89}" destId="{39ECC98F-6F4E-FD4A-84D6-4E867C85286A}" srcOrd="0" destOrd="0" presId="urn:microsoft.com/office/officeart/2005/8/layout/StepDownProcess#1"/>
    <dgm:cxn modelId="{3E0D3A1C-B41C-4340-A1A5-39C420855272}" srcId="{C6E18109-B07D-A947-8731-7679F4FF3832}" destId="{500D7D1B-397C-0247-B637-E009F7F0DB56}" srcOrd="0" destOrd="0" parTransId="{E849ABCA-A4F2-B341-BAD1-6EDE24970492}" sibTransId="{5C510677-792F-054C-B4B5-3381556A0EAB}"/>
    <dgm:cxn modelId="{EBC75AAD-1A5A-6349-9116-69318FF53391}" type="presOf" srcId="{C6E18109-B07D-A947-8731-7679F4FF3832}" destId="{128F9C50-496E-824E-AB5F-16B2BF14D858}" srcOrd="0" destOrd="0" presId="urn:microsoft.com/office/officeart/2005/8/layout/StepDownProcess#1"/>
    <dgm:cxn modelId="{6D90BF3D-A75F-E942-9D85-F0B920BEFB1C}" srcId="{C6E18109-B07D-A947-8731-7679F4FF3832}" destId="{F8A3BC2E-8C77-BF44-B288-6D426FC60310}" srcOrd="3" destOrd="0" parTransId="{E9CF9F3A-1B8A-B443-A9DD-B5174923B97C}" sibTransId="{22DFCCA5-8AAE-3243-9498-A50154958D1B}"/>
    <dgm:cxn modelId="{0E697887-7869-D84E-86CD-4618E1C137F6}" srcId="{C6E18109-B07D-A947-8731-7679F4FF3832}" destId="{317E2A1B-081B-6941-8A9D-8201B5FD3A1B}" srcOrd="1" destOrd="0" parTransId="{4E2A916A-059A-D045-9531-99506B18C40C}" sibTransId="{27118BF7-9237-4441-839C-5531AB721916}"/>
    <dgm:cxn modelId="{FD24AD9B-9EB7-4147-8AC3-DF3349A59A33}" srcId="{68C86C90-9C0C-0A43-AE25-96D313FD7B86}" destId="{856DB6B4-D864-124F-90B0-3AE32277EB89}" srcOrd="0" destOrd="0" parTransId="{B03F8BCC-35BD-9040-8D1D-705CF323A051}" sibTransId="{F195F14D-9313-B84E-A7FC-AC7DE8961E19}"/>
    <dgm:cxn modelId="{B1161016-B1EF-A944-9AAC-5C86A106F9E1}" type="presOf" srcId="{317E2A1B-081B-6941-8A9D-8201B5FD3A1B}" destId="{03253BD4-1192-0946-AE19-CAF5A7ACC02A}" srcOrd="0" destOrd="0" presId="urn:microsoft.com/office/officeart/2005/8/layout/StepDownProcess#1"/>
    <dgm:cxn modelId="{3E46CD94-12C5-494B-9902-91390D3EB358}" srcId="{500D7D1B-397C-0247-B637-E009F7F0DB56}" destId="{A446DF80-376B-B241-88B1-A2FAAD8E3EBB}" srcOrd="0" destOrd="0" parTransId="{BB6010F0-49F7-EA4B-A29B-57CEFA6E0D30}" sibTransId="{6649C882-1EBC-1F41-BE96-FE49FFF0E88E}"/>
    <dgm:cxn modelId="{EA07FFBA-BC59-2343-9A63-E421E75FFA7C}" type="presParOf" srcId="{128F9C50-496E-824E-AB5F-16B2BF14D858}" destId="{48C445D3-D653-2C49-AF32-25307C389436}" srcOrd="0" destOrd="0" presId="urn:microsoft.com/office/officeart/2005/8/layout/StepDownProcess#1"/>
    <dgm:cxn modelId="{C1A29DBE-DF13-2D4E-B957-02E9366B6AC9}" type="presParOf" srcId="{48C445D3-D653-2C49-AF32-25307C389436}" destId="{F7488161-3916-BB41-9DCC-A6B0515102F0}" srcOrd="0" destOrd="0" presId="urn:microsoft.com/office/officeart/2005/8/layout/StepDownProcess#1"/>
    <dgm:cxn modelId="{E4CF3296-64BB-3B40-92C7-888813105E65}" type="presParOf" srcId="{48C445D3-D653-2C49-AF32-25307C389436}" destId="{72D5E2D4-ED2A-524F-8351-F992D2752810}" srcOrd="1" destOrd="0" presId="urn:microsoft.com/office/officeart/2005/8/layout/StepDownProcess#1"/>
    <dgm:cxn modelId="{E392608D-0578-0544-9C7D-2479E1F9BB62}" type="presParOf" srcId="{48C445D3-D653-2C49-AF32-25307C389436}" destId="{8F778107-FEDE-3F40-BB0B-E251764A073C}" srcOrd="2" destOrd="0" presId="urn:microsoft.com/office/officeart/2005/8/layout/StepDownProcess#1"/>
    <dgm:cxn modelId="{C2A756B3-483C-7444-AB56-AE1E6E567E10}" type="presParOf" srcId="{128F9C50-496E-824E-AB5F-16B2BF14D858}" destId="{D7F09DD8-9AF2-AA4F-BCF5-F87187D0D635}" srcOrd="1" destOrd="0" presId="urn:microsoft.com/office/officeart/2005/8/layout/StepDownProcess#1"/>
    <dgm:cxn modelId="{49FCB1F2-0E82-F74A-9938-11A9AB32DD62}" type="presParOf" srcId="{128F9C50-496E-824E-AB5F-16B2BF14D858}" destId="{3EAE77A9-3300-1741-B7E9-9DC13FD97C41}" srcOrd="2" destOrd="0" presId="urn:microsoft.com/office/officeart/2005/8/layout/StepDownProcess#1"/>
    <dgm:cxn modelId="{97A5543F-638A-8C40-A6CA-9F0B22D3A42A}" type="presParOf" srcId="{3EAE77A9-3300-1741-B7E9-9DC13FD97C41}" destId="{AE91A39F-5510-3B42-BB3F-4225CE9A99E9}" srcOrd="0" destOrd="0" presId="urn:microsoft.com/office/officeart/2005/8/layout/StepDownProcess#1"/>
    <dgm:cxn modelId="{2F78B157-4457-8849-A9ED-FA984DDCBF07}" type="presParOf" srcId="{3EAE77A9-3300-1741-B7E9-9DC13FD97C41}" destId="{03253BD4-1192-0946-AE19-CAF5A7ACC02A}" srcOrd="1" destOrd="0" presId="urn:microsoft.com/office/officeart/2005/8/layout/StepDownProcess#1"/>
    <dgm:cxn modelId="{7C4B18C7-3D70-DA47-B43C-2EAAA72BF981}" type="presParOf" srcId="{3EAE77A9-3300-1741-B7E9-9DC13FD97C41}" destId="{F8E41525-92F5-6C4C-8A85-B947162AAD52}" srcOrd="2" destOrd="0" presId="urn:microsoft.com/office/officeart/2005/8/layout/StepDownProcess#1"/>
    <dgm:cxn modelId="{3FFEEFC3-0237-0940-8AFD-6A138DCFAB3B}" type="presParOf" srcId="{128F9C50-496E-824E-AB5F-16B2BF14D858}" destId="{08288AD0-13E3-794B-91B1-984FEF25A6ED}" srcOrd="3" destOrd="0" presId="urn:microsoft.com/office/officeart/2005/8/layout/StepDownProcess#1"/>
    <dgm:cxn modelId="{08CE5593-1E4F-AC47-8033-6D5A3419101C}" type="presParOf" srcId="{128F9C50-496E-824E-AB5F-16B2BF14D858}" destId="{D479CDF3-3211-E24B-B884-BE7D4B891B45}" srcOrd="4" destOrd="0" presId="urn:microsoft.com/office/officeart/2005/8/layout/StepDownProcess#1"/>
    <dgm:cxn modelId="{46A70820-CCB6-0340-BBDD-0649E4BAA28C}" type="presParOf" srcId="{D479CDF3-3211-E24B-B884-BE7D4B891B45}" destId="{B1D1C174-9C29-984A-A33F-99C8F12C15A4}" srcOrd="0" destOrd="0" presId="urn:microsoft.com/office/officeart/2005/8/layout/StepDownProcess#1"/>
    <dgm:cxn modelId="{D4FF1427-B865-1541-A1E6-A08863E467F3}" type="presParOf" srcId="{D479CDF3-3211-E24B-B884-BE7D4B891B45}" destId="{533B9782-816D-6D4F-AB23-9C4B324BC5DE}" srcOrd="1" destOrd="0" presId="urn:microsoft.com/office/officeart/2005/8/layout/StepDownProcess#1"/>
    <dgm:cxn modelId="{B98ABE1E-1EDB-8346-95BA-FB1D2A39C2CA}" type="presParOf" srcId="{D479CDF3-3211-E24B-B884-BE7D4B891B45}" destId="{39ECC98F-6F4E-FD4A-84D6-4E867C85286A}" srcOrd="2" destOrd="0" presId="urn:microsoft.com/office/officeart/2005/8/layout/StepDownProcess#1"/>
    <dgm:cxn modelId="{DC48C8A9-5DC5-EB48-97C6-976185FC9549}" type="presParOf" srcId="{128F9C50-496E-824E-AB5F-16B2BF14D858}" destId="{949A1342-E9CA-6040-8AEE-1BECB4557525}" srcOrd="5" destOrd="0" presId="urn:microsoft.com/office/officeart/2005/8/layout/StepDownProcess#1"/>
    <dgm:cxn modelId="{AF4046F3-4548-1740-BFB5-47DC287580E0}" type="presParOf" srcId="{128F9C50-496E-824E-AB5F-16B2BF14D858}" destId="{C141A50E-6B6A-084B-8AE1-91FBD3059CC1}" srcOrd="6" destOrd="0" presId="urn:microsoft.com/office/officeart/2005/8/layout/StepDownProcess#1"/>
    <dgm:cxn modelId="{06EFD21D-44BA-F741-8948-49FA6159ACD8}" type="presParOf" srcId="{C141A50E-6B6A-084B-8AE1-91FBD3059CC1}" destId="{9F061D17-B993-5049-8DD9-DAB119BF852D}" srcOrd="0" destOrd="0" presId="urn:microsoft.com/office/officeart/2005/8/layout/StepDownProcess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FFCD8A-FDD1-4248-8905-3F499EF0A54C}">
      <dsp:nvSpPr>
        <dsp:cNvPr id="0" name=""/>
        <dsp:cNvSpPr/>
      </dsp:nvSpPr>
      <dsp:spPr>
        <a:xfrm rot="5400000">
          <a:off x="3107633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267171"/>
        <a:ext cx="1020115" cy="1172546"/>
      </dsp:txXfrm>
    </dsp:sp>
    <dsp:sp modelId="{C328ADE0-4B16-B047-B0ED-23E8136B4FE9}">
      <dsp:nvSpPr>
        <dsp:cNvPr id="0" name=""/>
        <dsp:cNvSpPr/>
      </dsp:nvSpPr>
      <dsp:spPr>
        <a:xfrm>
          <a:off x="4745336" y="342407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2800" kern="1200" dirty="0">
              <a:latin typeface="Sans-sarif"/>
              <a:ea typeface="+mn-ea"/>
              <a:cs typeface="+mn-cs"/>
            </a:rPr>
            <a:t>Process 1</a:t>
          </a:r>
        </a:p>
      </dsp:txBody>
      <dsp:txXfrm>
        <a:off x="4745336" y="342407"/>
        <a:ext cx="1901057" cy="1022073"/>
      </dsp:txXfrm>
    </dsp:sp>
    <dsp:sp modelId="{F544604C-36B2-5C4B-9EC3-45285280E2C0}">
      <dsp:nvSpPr>
        <dsp:cNvPr id="0" name=""/>
        <dsp:cNvSpPr/>
      </dsp:nvSpPr>
      <dsp:spPr>
        <a:xfrm rot="5400000">
          <a:off x="1507065" y="112440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8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>
            <a:latin typeface="Sans-sarif"/>
          </a:endParaRPr>
        </a:p>
      </dsp:txBody>
      <dsp:txXfrm rot="-5400000">
        <a:off x="1848735" y="267171"/>
        <a:ext cx="1020115" cy="1172546"/>
      </dsp:txXfrm>
    </dsp:sp>
    <dsp:sp modelId="{0A80CC5A-12D0-AE48-9202-6675802EA590}">
      <dsp:nvSpPr>
        <dsp:cNvPr id="0" name=""/>
        <dsp:cNvSpPr/>
      </dsp:nvSpPr>
      <dsp:spPr>
        <a:xfrm rot="5400000">
          <a:off x="2304283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16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2645953" y="1713065"/>
        <a:ext cx="1020115" cy="1172546"/>
      </dsp:txXfrm>
    </dsp:sp>
    <dsp:sp modelId="{66BB57FC-656E-1444-BC3A-27F3F5C0FBB4}">
      <dsp:nvSpPr>
        <dsp:cNvPr id="0" name=""/>
        <dsp:cNvSpPr/>
      </dsp:nvSpPr>
      <dsp:spPr>
        <a:xfrm>
          <a:off x="513950" y="1788301"/>
          <a:ext cx="1839732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2</a:t>
          </a:r>
        </a:p>
      </dsp:txBody>
      <dsp:txXfrm>
        <a:off x="513950" y="1788301"/>
        <a:ext cx="1839732" cy="1022073"/>
      </dsp:txXfrm>
    </dsp:sp>
    <dsp:sp modelId="{C3862AAA-46B0-9F4F-AEF4-F9A1F4C71567}">
      <dsp:nvSpPr>
        <dsp:cNvPr id="0" name=""/>
        <dsp:cNvSpPr/>
      </dsp:nvSpPr>
      <dsp:spPr>
        <a:xfrm rot="5400000">
          <a:off x="3904850" y="1558334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24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>
            <a:latin typeface="Sans-sarif"/>
          </a:endParaRPr>
        </a:p>
      </dsp:txBody>
      <dsp:txXfrm rot="-5400000">
        <a:off x="4246520" y="1713065"/>
        <a:ext cx="1020115" cy="1172546"/>
      </dsp:txXfrm>
    </dsp:sp>
    <dsp:sp modelId="{17926A5F-C9B7-AC47-B7FE-352E9916B422}">
      <dsp:nvSpPr>
        <dsp:cNvPr id="0" name=""/>
        <dsp:cNvSpPr/>
      </dsp:nvSpPr>
      <dsp:spPr>
        <a:xfrm rot="5400000">
          <a:off x="3107633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32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b="1" kern="1200" dirty="0">
              <a:latin typeface="Sans-sarif"/>
              <a:ea typeface="+mn-ea"/>
              <a:cs typeface="+mn-cs"/>
            </a:rPr>
            <a:t>Title</a:t>
          </a:r>
        </a:p>
      </dsp:txBody>
      <dsp:txXfrm rot="-5400000">
        <a:off x="3449303" y="3158959"/>
        <a:ext cx="1020115" cy="1172546"/>
      </dsp:txXfrm>
    </dsp:sp>
    <dsp:sp modelId="{6194979E-4E3B-C143-AE61-9DFEB41A9843}">
      <dsp:nvSpPr>
        <dsp:cNvPr id="0" name=""/>
        <dsp:cNvSpPr/>
      </dsp:nvSpPr>
      <dsp:spPr>
        <a:xfrm>
          <a:off x="4745336" y="3234194"/>
          <a:ext cx="1901057" cy="102207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>
              <a:latin typeface="Sans-sarif"/>
              <a:ea typeface="+mn-ea"/>
              <a:cs typeface="+mn-cs"/>
            </a:rPr>
            <a:t>Process</a:t>
          </a:r>
          <a:r>
            <a:rPr lang="en-GB" sz="2800" kern="1200" dirty="0">
              <a:latin typeface="Sans-sarif"/>
            </a:rPr>
            <a:t> 3</a:t>
          </a:r>
        </a:p>
      </dsp:txBody>
      <dsp:txXfrm>
        <a:off x="4745336" y="3234194"/>
        <a:ext cx="1901057" cy="1022073"/>
      </dsp:txXfrm>
    </dsp:sp>
    <dsp:sp modelId="{80A5E745-77E5-964C-898E-CC4BBE50C9C4}">
      <dsp:nvSpPr>
        <dsp:cNvPr id="0" name=""/>
        <dsp:cNvSpPr/>
      </dsp:nvSpPr>
      <dsp:spPr>
        <a:xfrm rot="5400000">
          <a:off x="1507065" y="3004228"/>
          <a:ext cx="1703456" cy="1482007"/>
        </a:xfrm>
        <a:prstGeom prst="hexagon">
          <a:avLst>
            <a:gd name="adj" fmla="val 25000"/>
            <a:gd name="vf" fmla="val 115470"/>
          </a:avLst>
        </a:prstGeom>
        <a:solidFill>
          <a:schemeClr val="accent1">
            <a:alpha val="90000"/>
            <a:hueOff val="0"/>
            <a:satOff val="0"/>
            <a:lumOff val="0"/>
            <a:alphaOff val="-40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3600" kern="1200">
            <a:latin typeface="Sans-sarif"/>
          </a:endParaRPr>
        </a:p>
      </dsp:txBody>
      <dsp:txXfrm rot="-5400000">
        <a:off x="1848735" y="3158959"/>
        <a:ext cx="1020115" cy="11725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7C444F-9022-0249-B010-B053E81E3F35}">
      <dsp:nvSpPr>
        <dsp:cNvPr id="0" name=""/>
        <dsp:cNvSpPr/>
      </dsp:nvSpPr>
      <dsp:spPr>
        <a:xfrm>
          <a:off x="2161630" y="2349293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1673871"/>
              </a:lnTo>
              <a:lnTo>
                <a:pt x="585631" y="1673871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>
            <a:latin typeface="Sans-sarif"/>
          </a:endParaRPr>
        </a:p>
      </dsp:txBody>
      <dsp:txXfrm>
        <a:off x="2410112" y="3141895"/>
        <a:ext cx="88668" cy="88668"/>
      </dsp:txXfrm>
    </dsp:sp>
    <dsp:sp modelId="{566F60A2-8695-EA4F-8316-63CED4C086E7}">
      <dsp:nvSpPr>
        <dsp:cNvPr id="0" name=""/>
        <dsp:cNvSpPr/>
      </dsp:nvSpPr>
      <dsp:spPr>
        <a:xfrm>
          <a:off x="2161630" y="2349293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92815" y="0"/>
              </a:lnTo>
              <a:lnTo>
                <a:pt x="292815" y="557957"/>
              </a:lnTo>
              <a:lnTo>
                <a:pt x="585631" y="557957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latin typeface="Sans-sarif"/>
          </a:endParaRPr>
        </a:p>
      </dsp:txBody>
      <dsp:txXfrm>
        <a:off x="2434224" y="2608050"/>
        <a:ext cx="40443" cy="40443"/>
      </dsp:txXfrm>
    </dsp:sp>
    <dsp:sp modelId="{6D4ABAC1-D0DB-874D-95E9-FD21C57CB19A}">
      <dsp:nvSpPr>
        <dsp:cNvPr id="0" name=""/>
        <dsp:cNvSpPr/>
      </dsp:nvSpPr>
      <dsp:spPr>
        <a:xfrm>
          <a:off x="2161630" y="1791336"/>
          <a:ext cx="585631" cy="557957"/>
        </a:xfrm>
        <a:custGeom>
          <a:avLst/>
          <a:gdLst/>
          <a:ahLst/>
          <a:cxnLst/>
          <a:rect l="0" t="0" r="0" b="0"/>
          <a:pathLst>
            <a:path>
              <a:moveTo>
                <a:pt x="0" y="557957"/>
              </a:moveTo>
              <a:lnTo>
                <a:pt x="292815" y="557957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500" kern="1200">
            <a:latin typeface="Sans-sarif"/>
          </a:endParaRPr>
        </a:p>
      </dsp:txBody>
      <dsp:txXfrm>
        <a:off x="2434224" y="2050092"/>
        <a:ext cx="40443" cy="40443"/>
      </dsp:txXfrm>
    </dsp:sp>
    <dsp:sp modelId="{B22CCCBF-8A0E-434E-BB2E-C95A5A04B0ED}">
      <dsp:nvSpPr>
        <dsp:cNvPr id="0" name=""/>
        <dsp:cNvSpPr/>
      </dsp:nvSpPr>
      <dsp:spPr>
        <a:xfrm>
          <a:off x="2161630" y="675421"/>
          <a:ext cx="585631" cy="1673871"/>
        </a:xfrm>
        <a:custGeom>
          <a:avLst/>
          <a:gdLst/>
          <a:ahLst/>
          <a:cxnLst/>
          <a:rect l="0" t="0" r="0" b="0"/>
          <a:pathLst>
            <a:path>
              <a:moveTo>
                <a:pt x="0" y="1673871"/>
              </a:moveTo>
              <a:lnTo>
                <a:pt x="292815" y="1673871"/>
              </a:lnTo>
              <a:lnTo>
                <a:pt x="292815" y="0"/>
              </a:lnTo>
              <a:lnTo>
                <a:pt x="585631" y="0"/>
              </a:lnTo>
            </a:path>
          </a:pathLst>
        </a:custGeom>
        <a:noFill/>
        <a:ln w="12700" cap="flat" cmpd="sng" algn="ctr">
          <a:solidFill>
            <a:schemeClr val="accent1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GB" sz="600" kern="1200">
            <a:latin typeface="Sans-sarif"/>
          </a:endParaRPr>
        </a:p>
      </dsp:txBody>
      <dsp:txXfrm>
        <a:off x="2410112" y="1468023"/>
        <a:ext cx="88668" cy="88668"/>
      </dsp:txXfrm>
    </dsp:sp>
    <dsp:sp modelId="{47EDD4C2-5DDE-4D41-BF14-A9B46564EF6C}">
      <dsp:nvSpPr>
        <dsp:cNvPr id="0" name=""/>
        <dsp:cNvSpPr/>
      </dsp:nvSpPr>
      <dsp:spPr>
        <a:xfrm rot="16200000">
          <a:off x="-634029" y="1902927"/>
          <a:ext cx="4698587" cy="892731"/>
        </a:xfrm>
        <a:prstGeom prst="rect">
          <a:avLst/>
        </a:prstGeom>
        <a:solidFill>
          <a:schemeClr val="accent1">
            <a:shade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8735" tIns="38735" rIns="38735" bIns="3873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6100" kern="1200" dirty="0">
              <a:latin typeface="Sans-sarif"/>
            </a:rPr>
            <a:t>Title </a:t>
          </a:r>
        </a:p>
      </dsp:txBody>
      <dsp:txXfrm>
        <a:off x="-634029" y="1902927"/>
        <a:ext cx="4698587" cy="892731"/>
      </dsp:txXfrm>
    </dsp:sp>
    <dsp:sp modelId="{15CC0AF5-579D-4F4A-8C6A-B0C30C3B62CE}">
      <dsp:nvSpPr>
        <dsp:cNvPr id="0" name=""/>
        <dsp:cNvSpPr/>
      </dsp:nvSpPr>
      <dsp:spPr>
        <a:xfrm>
          <a:off x="2747261" y="229056"/>
          <a:ext cx="2928159" cy="892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Sans-sarif"/>
            </a:rPr>
            <a:t>Sub Title 1</a:t>
          </a:r>
        </a:p>
      </dsp:txBody>
      <dsp:txXfrm>
        <a:off x="2747261" y="229056"/>
        <a:ext cx="2928159" cy="892731"/>
      </dsp:txXfrm>
    </dsp:sp>
    <dsp:sp modelId="{19495BE0-B1E0-D447-9415-29FC23BE0FEB}">
      <dsp:nvSpPr>
        <dsp:cNvPr id="0" name=""/>
        <dsp:cNvSpPr/>
      </dsp:nvSpPr>
      <dsp:spPr>
        <a:xfrm>
          <a:off x="2747261" y="1344970"/>
          <a:ext cx="2928159" cy="892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Sans-sarif"/>
            </a:rPr>
            <a:t>Sub Title 2</a:t>
          </a:r>
        </a:p>
      </dsp:txBody>
      <dsp:txXfrm>
        <a:off x="2747261" y="1344970"/>
        <a:ext cx="2928159" cy="892731"/>
      </dsp:txXfrm>
    </dsp:sp>
    <dsp:sp modelId="{BB888442-F14C-DF4E-8682-F5C5BFC3EEF9}">
      <dsp:nvSpPr>
        <dsp:cNvPr id="0" name=""/>
        <dsp:cNvSpPr/>
      </dsp:nvSpPr>
      <dsp:spPr>
        <a:xfrm>
          <a:off x="2747261" y="2460884"/>
          <a:ext cx="2928159" cy="892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Sans-sarif"/>
            </a:rPr>
            <a:t>Sub Title 3</a:t>
          </a:r>
        </a:p>
      </dsp:txBody>
      <dsp:txXfrm>
        <a:off x="2747261" y="2460884"/>
        <a:ext cx="2928159" cy="892731"/>
      </dsp:txXfrm>
    </dsp:sp>
    <dsp:sp modelId="{336BF91F-D92D-924D-9FD1-24F82F4024AD}">
      <dsp:nvSpPr>
        <dsp:cNvPr id="0" name=""/>
        <dsp:cNvSpPr/>
      </dsp:nvSpPr>
      <dsp:spPr>
        <a:xfrm>
          <a:off x="2747261" y="3576799"/>
          <a:ext cx="2928159" cy="892731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>
              <a:latin typeface="Sans-sarif"/>
            </a:rPr>
            <a:t>Sub Title 4</a:t>
          </a:r>
        </a:p>
      </dsp:txBody>
      <dsp:txXfrm>
        <a:off x="2747261" y="3576799"/>
        <a:ext cx="2928159" cy="89273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B071F57-8C63-CA4C-A5B5-CF7DF4ECC196}">
      <dsp:nvSpPr>
        <dsp:cNvPr id="0" name=""/>
        <dsp:cNvSpPr/>
      </dsp:nvSpPr>
      <dsp:spPr>
        <a:xfrm>
          <a:off x="0" y="1211126"/>
          <a:ext cx="3744416" cy="1497766"/>
        </a:xfrm>
        <a:prstGeom prst="leftRightRibbon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FF0E215-6503-8747-B9CD-9703477D63B2}">
      <dsp:nvSpPr>
        <dsp:cNvPr id="0" name=""/>
        <dsp:cNvSpPr/>
      </dsp:nvSpPr>
      <dsp:spPr>
        <a:xfrm>
          <a:off x="449329" y="1473235"/>
          <a:ext cx="1235657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Option 1</a:t>
          </a:r>
        </a:p>
      </dsp:txBody>
      <dsp:txXfrm>
        <a:off x="449329" y="1473235"/>
        <a:ext cx="1235657" cy="733905"/>
      </dsp:txXfrm>
    </dsp:sp>
    <dsp:sp modelId="{88E9C97E-7A6B-C047-B3D7-59365D382546}">
      <dsp:nvSpPr>
        <dsp:cNvPr id="0" name=""/>
        <dsp:cNvSpPr/>
      </dsp:nvSpPr>
      <dsp:spPr>
        <a:xfrm>
          <a:off x="1872208" y="1712878"/>
          <a:ext cx="1460322" cy="733905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88900" rIns="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Option 2</a:t>
          </a:r>
        </a:p>
      </dsp:txBody>
      <dsp:txXfrm>
        <a:off x="1872208" y="1712878"/>
        <a:ext cx="1460322" cy="73390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FFEF0-3C09-134A-8519-B54D16B9C25F}">
      <dsp:nvSpPr>
        <dsp:cNvPr id="0" name=""/>
        <dsp:cNvSpPr/>
      </dsp:nvSpPr>
      <dsp:spPr>
        <a:xfrm>
          <a:off x="4344596" y="253693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402493"/>
              <a:satOff val="-9802"/>
              <a:lumOff val="428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3</a:t>
          </a:r>
        </a:p>
      </dsp:txBody>
      <dsp:txXfrm>
        <a:off x="5550899" y="2981603"/>
        <a:ext cx="2659068" cy="1154415"/>
      </dsp:txXfrm>
    </dsp:sp>
    <dsp:sp modelId="{8AD3BE62-FA40-5E4B-885B-B471F87225B5}">
      <dsp:nvSpPr>
        <dsp:cNvPr id="0" name=""/>
        <dsp:cNvSpPr/>
      </dsp:nvSpPr>
      <dsp:spPr>
        <a:xfrm>
          <a:off x="0" y="2490090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4</a:t>
          </a:r>
        </a:p>
      </dsp:txBody>
      <dsp:txXfrm>
        <a:off x="35916" y="2934756"/>
        <a:ext cx="2659068" cy="1154415"/>
      </dsp:txXfrm>
    </dsp:sp>
    <dsp:sp modelId="{50A67D91-1353-4935-B8CF-3AA4124BFB2C}">
      <dsp:nvSpPr>
        <dsp:cNvPr id="0" name=""/>
        <dsp:cNvSpPr/>
      </dsp:nvSpPr>
      <dsp:spPr>
        <a:xfrm>
          <a:off x="4344596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201247"/>
              <a:satOff val="-4901"/>
              <a:lumOff val="214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2</a:t>
          </a:r>
        </a:p>
      </dsp:txBody>
      <dsp:txXfrm>
        <a:off x="5550899" y="-142642"/>
        <a:ext cx="2659068" cy="1154415"/>
      </dsp:txXfrm>
    </dsp:sp>
    <dsp:sp modelId="{5E3E57E9-3D8D-FC48-8973-38BC64A99CA2}">
      <dsp:nvSpPr>
        <dsp:cNvPr id="0" name=""/>
        <dsp:cNvSpPr/>
      </dsp:nvSpPr>
      <dsp:spPr>
        <a:xfrm>
          <a:off x="0" y="-178558"/>
          <a:ext cx="3901287" cy="163499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IN" sz="2400" kern="1200" dirty="0">
              <a:latin typeface="Sans-sarif"/>
            </a:rPr>
            <a:t>Title 1</a:t>
          </a:r>
        </a:p>
      </dsp:txBody>
      <dsp:txXfrm>
        <a:off x="35916" y="-142642"/>
        <a:ext cx="2659068" cy="1154415"/>
      </dsp:txXfrm>
    </dsp:sp>
    <dsp:sp modelId="{B0C586CE-2C26-4D51-BF62-1865E00FE5A5}">
      <dsp:nvSpPr>
        <dsp:cNvPr id="0" name=""/>
        <dsp:cNvSpPr/>
      </dsp:nvSpPr>
      <dsp:spPr>
        <a:xfrm>
          <a:off x="2353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1</a:t>
          </a:r>
        </a:p>
      </dsp:txBody>
      <dsp:txXfrm>
        <a:off x="2860326" y="734073"/>
        <a:ext cx="1222681" cy="1222681"/>
      </dsp:txXfrm>
    </dsp:sp>
    <dsp:sp modelId="{FD0EB669-8D70-47AA-8913-8B2EF3E57B85}">
      <dsp:nvSpPr>
        <dsp:cNvPr id="0" name=""/>
        <dsp:cNvSpPr/>
      </dsp:nvSpPr>
      <dsp:spPr>
        <a:xfrm rot="5400000">
          <a:off x="4162875" y="227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2</a:t>
          </a:r>
        </a:p>
      </dsp:txBody>
      <dsp:txXfrm rot="-5400000">
        <a:off x="4162875" y="734073"/>
        <a:ext cx="1222681" cy="1222681"/>
      </dsp:txXfrm>
    </dsp:sp>
    <dsp:sp modelId="{F33C9AA0-6846-45B9-B5C3-69D2C1CF7E46}">
      <dsp:nvSpPr>
        <dsp:cNvPr id="0" name=""/>
        <dsp:cNvSpPr/>
      </dsp:nvSpPr>
      <dsp:spPr>
        <a:xfrm rot="10800000">
          <a:off x="4162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3</a:t>
          </a:r>
        </a:p>
      </dsp:txBody>
      <dsp:txXfrm rot="10800000">
        <a:off x="4162875" y="2036622"/>
        <a:ext cx="1222681" cy="1222681"/>
      </dsp:txXfrm>
    </dsp:sp>
    <dsp:sp modelId="{6DFD1C79-1265-43B4-AD85-D9A23129839E}">
      <dsp:nvSpPr>
        <dsp:cNvPr id="0" name=""/>
        <dsp:cNvSpPr/>
      </dsp:nvSpPr>
      <dsp:spPr>
        <a:xfrm rot="16200000">
          <a:off x="2353875" y="2036622"/>
          <a:ext cx="1729132" cy="1729132"/>
        </a:xfrm>
        <a:prstGeom prst="pieWedge">
          <a:avLst/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IN" sz="2100" kern="1200" dirty="0">
              <a:latin typeface="Sans-sarif"/>
            </a:rPr>
            <a:t>Section 4</a:t>
          </a:r>
        </a:p>
      </dsp:txBody>
      <dsp:txXfrm rot="5400000">
        <a:off x="2860326" y="2036622"/>
        <a:ext cx="1222681" cy="1222681"/>
      </dsp:txXfrm>
    </dsp:sp>
    <dsp:sp modelId="{09DE21AA-E7FF-498A-ACF0-698FD6FED00B}">
      <dsp:nvSpPr>
        <dsp:cNvPr id="0" name=""/>
        <dsp:cNvSpPr/>
      </dsp:nvSpPr>
      <dsp:spPr>
        <a:xfrm>
          <a:off x="3824437" y="1637284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E673B72-2C84-4A67-8984-DEDCD05EAD44}">
      <dsp:nvSpPr>
        <dsp:cNvPr id="0" name=""/>
        <dsp:cNvSpPr/>
      </dsp:nvSpPr>
      <dsp:spPr>
        <a:xfrm rot="10800000">
          <a:off x="3824437" y="1836953"/>
          <a:ext cx="597009" cy="519139"/>
        </a:xfrm>
        <a:prstGeom prst="circularArrow">
          <a:avLst/>
        </a:prstGeom>
        <a:solidFill>
          <a:schemeClr val="accent1">
            <a:tint val="55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8D6FB6-B090-434B-80B5-6EDEC6B30F9C}">
      <dsp:nvSpPr>
        <dsp:cNvPr id="0" name=""/>
        <dsp:cNvSpPr/>
      </dsp:nvSpPr>
      <dsp:spPr>
        <a:xfrm rot="2562380">
          <a:off x="2605378" y="3007799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042DF5-A52C-4646-9FCF-30F097DEC210}">
      <dsp:nvSpPr>
        <dsp:cNvPr id="0" name=""/>
        <dsp:cNvSpPr/>
      </dsp:nvSpPr>
      <dsp:spPr>
        <a:xfrm>
          <a:off x="2691463" y="2121393"/>
          <a:ext cx="722031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722031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E28A2E-0392-594D-A84C-82DFB697BEE2}">
      <dsp:nvSpPr>
        <dsp:cNvPr id="0" name=""/>
        <dsp:cNvSpPr/>
      </dsp:nvSpPr>
      <dsp:spPr>
        <a:xfrm rot="19037620">
          <a:off x="2605378" y="1234987"/>
          <a:ext cx="649304" cy="49042"/>
        </a:xfrm>
        <a:custGeom>
          <a:avLst/>
          <a:gdLst/>
          <a:ahLst/>
          <a:cxnLst/>
          <a:rect l="0" t="0" r="0" b="0"/>
          <a:pathLst>
            <a:path>
              <a:moveTo>
                <a:pt x="0" y="24521"/>
              </a:moveTo>
              <a:lnTo>
                <a:pt x="649304" y="24521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D21F006-B274-FD4E-AA22-1E7F01D4A863}">
      <dsp:nvSpPr>
        <dsp:cNvPr id="0" name=""/>
        <dsp:cNvSpPr/>
      </dsp:nvSpPr>
      <dsp:spPr>
        <a:xfrm>
          <a:off x="938499" y="1114759"/>
          <a:ext cx="2062311" cy="2062311"/>
        </a:xfrm>
        <a:prstGeom prst="ellipse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CCC8DEE-6D2D-2346-9090-2688D65FFEFB}">
      <dsp:nvSpPr>
        <dsp:cNvPr id="0" name=""/>
        <dsp:cNvSpPr/>
      </dsp:nvSpPr>
      <dsp:spPr>
        <a:xfrm>
          <a:off x="3004545" y="999"/>
          <a:ext cx="1237386" cy="1237386"/>
        </a:xfrm>
        <a:prstGeom prst="ellipse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182210"/>
        <a:ext cx="874964" cy="874964"/>
      </dsp:txXfrm>
    </dsp:sp>
    <dsp:sp modelId="{1D5C7FD3-C7D9-F648-BB72-464376268177}">
      <dsp:nvSpPr>
        <dsp:cNvPr id="0" name=""/>
        <dsp:cNvSpPr/>
      </dsp:nvSpPr>
      <dsp:spPr>
        <a:xfrm>
          <a:off x="4365670" y="999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>
              <a:latin typeface="Sans-sarif"/>
            </a:rPr>
            <a:t>Sub Title 1</a:t>
          </a: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 dirty="0">
              <a:latin typeface="Sans-sarif"/>
            </a:rPr>
            <a:t>Sub Title 2</a:t>
          </a:r>
        </a:p>
      </dsp:txBody>
      <dsp:txXfrm>
        <a:off x="4365670" y="999"/>
        <a:ext cx="1856080" cy="1237386"/>
      </dsp:txXfrm>
    </dsp:sp>
    <dsp:sp modelId="{DA5ADFE9-3A4C-6542-820A-B5D27C598FC9}">
      <dsp:nvSpPr>
        <dsp:cNvPr id="0" name=""/>
        <dsp:cNvSpPr/>
      </dsp:nvSpPr>
      <dsp:spPr>
        <a:xfrm>
          <a:off x="3413495" y="1527221"/>
          <a:ext cx="1237386" cy="1237386"/>
        </a:xfrm>
        <a:prstGeom prst="ellipse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594706" y="1708432"/>
        <a:ext cx="874964" cy="874964"/>
      </dsp:txXfrm>
    </dsp:sp>
    <dsp:sp modelId="{AA5907F8-47AC-E441-875E-32C18AE3AB33}">
      <dsp:nvSpPr>
        <dsp:cNvPr id="0" name=""/>
        <dsp:cNvSpPr/>
      </dsp:nvSpPr>
      <dsp:spPr>
        <a:xfrm>
          <a:off x="4774620" y="1527221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774620" y="1527221"/>
        <a:ext cx="1856080" cy="1237386"/>
      </dsp:txXfrm>
    </dsp:sp>
    <dsp:sp modelId="{5D84D039-5EA7-F24D-A0D3-2670A8AEC8BF}">
      <dsp:nvSpPr>
        <dsp:cNvPr id="0" name=""/>
        <dsp:cNvSpPr/>
      </dsp:nvSpPr>
      <dsp:spPr>
        <a:xfrm>
          <a:off x="3004545" y="3053443"/>
          <a:ext cx="1237386" cy="1237386"/>
        </a:xfrm>
        <a:prstGeom prst="ellipse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>
              <a:latin typeface="Sans-sarif"/>
              <a:ea typeface="+mn-ea"/>
              <a:cs typeface="+mn-cs"/>
            </a:rPr>
            <a:t>Title</a:t>
          </a:r>
          <a:endParaRPr lang="en-GB" sz="2400" kern="1200" dirty="0">
            <a:latin typeface="Sans-sarif"/>
            <a:ea typeface="+mn-ea"/>
            <a:cs typeface="+mn-cs"/>
          </a:endParaRPr>
        </a:p>
      </dsp:txBody>
      <dsp:txXfrm>
        <a:off x="3185756" y="3234654"/>
        <a:ext cx="874964" cy="874964"/>
      </dsp:txXfrm>
    </dsp:sp>
    <dsp:sp modelId="{C259A450-0778-2D4D-BC8A-44C0FB2F5FE0}">
      <dsp:nvSpPr>
        <dsp:cNvPr id="0" name=""/>
        <dsp:cNvSpPr/>
      </dsp:nvSpPr>
      <dsp:spPr>
        <a:xfrm>
          <a:off x="4365670" y="3053443"/>
          <a:ext cx="1856080" cy="12373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200" kern="1200">
              <a:latin typeface="Sans-sarif"/>
              <a:ea typeface="+mn-ea"/>
              <a:cs typeface="+mn-cs"/>
            </a:rPr>
            <a:t>Sub</a:t>
          </a:r>
          <a:r>
            <a:rPr lang="en-GB" sz="2200" kern="1200">
              <a:latin typeface="Sans-sarif"/>
            </a:rPr>
            <a:t> </a:t>
          </a:r>
          <a:r>
            <a:rPr lang="en-GB" sz="2200" kern="1200">
              <a:latin typeface="Sans-sarif"/>
              <a:ea typeface="+mn-ea"/>
              <a:cs typeface="+mn-cs"/>
            </a:rPr>
            <a:t>Title</a:t>
          </a:r>
          <a:r>
            <a:rPr lang="en-GB" sz="2200" kern="1200">
              <a:latin typeface="Sans-sarif"/>
            </a:rPr>
            <a:t> </a:t>
          </a:r>
          <a:endParaRPr lang="en-GB" sz="2200" kern="1200" dirty="0">
            <a:latin typeface="Sans-sarif"/>
          </a:endParaRPr>
        </a:p>
      </dsp:txBody>
      <dsp:txXfrm>
        <a:off x="4365670" y="3053443"/>
        <a:ext cx="1856080" cy="1237386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79AF-AE57-6046-8E34-51B8F7E82891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0800000"/>
            <a:gd name="adj2" fmla="val 162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8402B8-2537-B749-956A-43A7334319F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5400000"/>
            <a:gd name="adj2" fmla="val 108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65FC6-F153-1C4B-A655-5F2FFFFAF9BF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860FED7-AB33-2444-B4F3-5F79933FDC88}">
      <dsp:nvSpPr>
        <dsp:cNvPr id="0" name=""/>
        <dsp:cNvSpPr/>
      </dsp:nvSpPr>
      <dsp:spPr>
        <a:xfrm>
          <a:off x="1867507" y="515476"/>
          <a:ext cx="3433542" cy="3433542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FB4549A-F506-1641-A283-E30496FE3B22}">
      <dsp:nvSpPr>
        <dsp:cNvPr id="0" name=""/>
        <dsp:cNvSpPr/>
      </dsp:nvSpPr>
      <dsp:spPr>
        <a:xfrm>
          <a:off x="2794092" y="1442061"/>
          <a:ext cx="1580372" cy="158037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300" kern="1200" dirty="0">
              <a:latin typeface="Sans-sarif"/>
            </a:rPr>
            <a:t>Process</a:t>
          </a:r>
        </a:p>
      </dsp:txBody>
      <dsp:txXfrm>
        <a:off x="3025532" y="1673501"/>
        <a:ext cx="1117492" cy="1117492"/>
      </dsp:txXfrm>
    </dsp:sp>
    <dsp:sp modelId="{B38984C8-B6F4-2B4E-ABE7-ED162E69488E}">
      <dsp:nvSpPr>
        <dsp:cNvPr id="0" name=""/>
        <dsp:cNvSpPr/>
      </dsp:nvSpPr>
      <dsp:spPr>
        <a:xfrm>
          <a:off x="3031148" y="2171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latin typeface="Sans-sarif"/>
            </a:rPr>
            <a:t>Title1</a:t>
          </a:r>
        </a:p>
      </dsp:txBody>
      <dsp:txXfrm>
        <a:off x="3193156" y="164179"/>
        <a:ext cx="782244" cy="782244"/>
      </dsp:txXfrm>
    </dsp:sp>
    <dsp:sp modelId="{D1ED99F5-4AC6-294C-977A-0BC5CCDD0244}">
      <dsp:nvSpPr>
        <dsp:cNvPr id="0" name=""/>
        <dsp:cNvSpPr/>
      </dsp:nvSpPr>
      <dsp:spPr>
        <a:xfrm>
          <a:off x="4708093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latin typeface="Sans-sarif"/>
            </a:rPr>
            <a:t>Title 2</a:t>
          </a:r>
        </a:p>
      </dsp:txBody>
      <dsp:txXfrm>
        <a:off x="4870101" y="1841125"/>
        <a:ext cx="782244" cy="782244"/>
      </dsp:txXfrm>
    </dsp:sp>
    <dsp:sp modelId="{B191C261-20DE-344D-B780-D1BE160E1037}">
      <dsp:nvSpPr>
        <dsp:cNvPr id="0" name=""/>
        <dsp:cNvSpPr/>
      </dsp:nvSpPr>
      <dsp:spPr>
        <a:xfrm>
          <a:off x="3031148" y="3356063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latin typeface="Sans-sarif"/>
            </a:rPr>
            <a:t>Title 3</a:t>
          </a:r>
        </a:p>
      </dsp:txBody>
      <dsp:txXfrm>
        <a:off x="3193156" y="3518071"/>
        <a:ext cx="782244" cy="782244"/>
      </dsp:txXfrm>
    </dsp:sp>
    <dsp:sp modelId="{3910101E-310F-F24C-8663-16071E2A5E4D}">
      <dsp:nvSpPr>
        <dsp:cNvPr id="0" name=""/>
        <dsp:cNvSpPr/>
      </dsp:nvSpPr>
      <dsp:spPr>
        <a:xfrm>
          <a:off x="1354202" y="1679117"/>
          <a:ext cx="1106260" cy="110626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200" kern="1200" dirty="0">
              <a:latin typeface="Sans-sarif"/>
            </a:rPr>
            <a:t>Title 4</a:t>
          </a:r>
        </a:p>
      </dsp:txBody>
      <dsp:txXfrm>
        <a:off x="1516210" y="1841125"/>
        <a:ext cx="782244" cy="782244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C46A7D6-F6F1-2B49-8F48-5CC180B37123}">
      <dsp:nvSpPr>
        <dsp:cNvPr id="0" name=""/>
        <dsp:cNvSpPr/>
      </dsp:nvSpPr>
      <dsp:spPr>
        <a:xfrm>
          <a:off x="609599" y="0"/>
          <a:ext cx="6908800" cy="5418667"/>
        </a:xfrm>
        <a:prstGeom prst="rightArrow">
          <a:avLst/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E1D932-D10F-5A42-8D2F-23CE6144EF36}">
      <dsp:nvSpPr>
        <dsp:cNvPr id="0" name=""/>
        <dsp:cNvSpPr/>
      </dsp:nvSpPr>
      <dsp:spPr>
        <a:xfrm>
          <a:off x="2573" y="1625600"/>
          <a:ext cx="1512651" cy="2167466"/>
        </a:xfrm>
        <a:prstGeom prst="round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Process 1</a:t>
          </a:r>
        </a:p>
      </dsp:txBody>
      <dsp:txXfrm>
        <a:off x="76415" y="1699442"/>
        <a:ext cx="1364967" cy="2019782"/>
      </dsp:txXfrm>
    </dsp:sp>
    <dsp:sp modelId="{F665AD87-A420-1140-9656-AF261E53FE64}">
      <dsp:nvSpPr>
        <dsp:cNvPr id="0" name=""/>
        <dsp:cNvSpPr/>
      </dsp:nvSpPr>
      <dsp:spPr>
        <a:xfrm>
          <a:off x="1655123" y="1625600"/>
          <a:ext cx="1512651" cy="2167466"/>
        </a:xfrm>
        <a:prstGeom prst="roundRect">
          <a:avLst/>
        </a:prstGeom>
        <a:solidFill>
          <a:schemeClr val="accent1">
            <a:shade val="80000"/>
            <a:hueOff val="87321"/>
            <a:satOff val="-1564"/>
            <a:lumOff val="664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Process 2</a:t>
          </a:r>
        </a:p>
      </dsp:txBody>
      <dsp:txXfrm>
        <a:off x="1728965" y="1699442"/>
        <a:ext cx="1364967" cy="2019782"/>
      </dsp:txXfrm>
    </dsp:sp>
    <dsp:sp modelId="{A9754BF2-2B18-E448-96DB-B453A7286AEE}">
      <dsp:nvSpPr>
        <dsp:cNvPr id="0" name=""/>
        <dsp:cNvSpPr/>
      </dsp:nvSpPr>
      <dsp:spPr>
        <a:xfrm>
          <a:off x="3307674" y="1625600"/>
          <a:ext cx="1512651" cy="2167466"/>
        </a:xfrm>
        <a:prstGeom prst="roundRect">
          <a:avLst/>
        </a:prstGeom>
        <a:solidFill>
          <a:schemeClr val="accent1">
            <a:shade val="80000"/>
            <a:hueOff val="174641"/>
            <a:satOff val="-3128"/>
            <a:lumOff val="1329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Process 3</a:t>
          </a:r>
        </a:p>
      </dsp:txBody>
      <dsp:txXfrm>
        <a:off x="3381516" y="1699442"/>
        <a:ext cx="1364967" cy="2019782"/>
      </dsp:txXfrm>
    </dsp:sp>
    <dsp:sp modelId="{CA4AE9DA-6160-734F-BB5E-5046D87BB7DA}">
      <dsp:nvSpPr>
        <dsp:cNvPr id="0" name=""/>
        <dsp:cNvSpPr/>
      </dsp:nvSpPr>
      <dsp:spPr>
        <a:xfrm>
          <a:off x="4960224" y="1625600"/>
          <a:ext cx="1512651" cy="2167466"/>
        </a:xfrm>
        <a:prstGeom prst="roundRect">
          <a:avLst/>
        </a:prstGeom>
        <a:solidFill>
          <a:schemeClr val="accent1">
            <a:shade val="80000"/>
            <a:hueOff val="261962"/>
            <a:satOff val="-4692"/>
            <a:lumOff val="1993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Process 4</a:t>
          </a:r>
        </a:p>
      </dsp:txBody>
      <dsp:txXfrm>
        <a:off x="5034066" y="1699442"/>
        <a:ext cx="1364967" cy="2019782"/>
      </dsp:txXfrm>
    </dsp:sp>
    <dsp:sp modelId="{C99703E6-89CA-B84F-97DC-E11F82F0F0FB}">
      <dsp:nvSpPr>
        <dsp:cNvPr id="0" name=""/>
        <dsp:cNvSpPr/>
      </dsp:nvSpPr>
      <dsp:spPr>
        <a:xfrm>
          <a:off x="6612774" y="1625600"/>
          <a:ext cx="1512651" cy="2167466"/>
        </a:xfrm>
        <a:prstGeom prst="round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>
              <a:latin typeface="Sans-sarif"/>
            </a:rPr>
            <a:t>Process 5</a:t>
          </a:r>
        </a:p>
      </dsp:txBody>
      <dsp:txXfrm>
        <a:off x="6686616" y="1699442"/>
        <a:ext cx="1364967" cy="201978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00F071-5D86-F24F-99F2-1968D04D49C9}">
      <dsp:nvSpPr>
        <dsp:cNvPr id="0" name=""/>
        <dsp:cNvSpPr/>
      </dsp:nvSpPr>
      <dsp:spPr>
        <a:xfrm rot="16200000">
          <a:off x="-877235" y="879458"/>
          <a:ext cx="3940161" cy="2181243"/>
        </a:xfrm>
        <a:prstGeom prst="flowChartManualOperation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2224" y="788031"/>
        <a:ext cx="2181243" cy="2364097"/>
      </dsp:txXfrm>
    </dsp:sp>
    <dsp:sp modelId="{0AACB8C9-99B2-674C-A0D5-E2C37A2886F7}">
      <dsp:nvSpPr>
        <dsp:cNvPr id="0" name=""/>
        <dsp:cNvSpPr/>
      </dsp:nvSpPr>
      <dsp:spPr>
        <a:xfrm rot="16200000">
          <a:off x="1467601" y="879458"/>
          <a:ext cx="3940161" cy="2181243"/>
        </a:xfrm>
        <a:prstGeom prst="flowChartManualOperation">
          <a:avLst/>
        </a:prstGeom>
        <a:solidFill>
          <a:schemeClr val="accent1">
            <a:shade val="80000"/>
            <a:hueOff val="116428"/>
            <a:satOff val="-2085"/>
            <a:lumOff val="8862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2347060" y="788031"/>
        <a:ext cx="2181243" cy="2364097"/>
      </dsp:txXfrm>
    </dsp:sp>
    <dsp:sp modelId="{786FE105-E8B7-3D44-A134-098FC7E76181}">
      <dsp:nvSpPr>
        <dsp:cNvPr id="0" name=""/>
        <dsp:cNvSpPr/>
      </dsp:nvSpPr>
      <dsp:spPr>
        <a:xfrm rot="16200000">
          <a:off x="3812437" y="879458"/>
          <a:ext cx="3940161" cy="2181243"/>
        </a:xfrm>
        <a:prstGeom prst="flowChartManualOperation">
          <a:avLst/>
        </a:prstGeom>
        <a:solidFill>
          <a:schemeClr val="accent1">
            <a:shade val="80000"/>
            <a:hueOff val="232855"/>
            <a:satOff val="-4171"/>
            <a:lumOff val="17723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4691896" y="788031"/>
        <a:ext cx="2181243" cy="2364097"/>
      </dsp:txXfrm>
    </dsp:sp>
    <dsp:sp modelId="{322AAD36-4326-6C4D-B4C8-F354AEB72BE0}">
      <dsp:nvSpPr>
        <dsp:cNvPr id="0" name=""/>
        <dsp:cNvSpPr/>
      </dsp:nvSpPr>
      <dsp:spPr>
        <a:xfrm rot="16200000">
          <a:off x="6157274" y="879458"/>
          <a:ext cx="3940161" cy="2181243"/>
        </a:xfrm>
        <a:prstGeom prst="flowChartManualOperation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0" rIns="152400" bIns="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>
              <a:latin typeface="Sans-sarif"/>
            </a:rPr>
            <a:t>Title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1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2</a:t>
          </a:r>
        </a:p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3</a:t>
          </a:r>
        </a:p>
        <a:p>
          <a:pPr marL="228600" lvl="1" indent="-228600" algn="l" defTabSz="10668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400" kern="1200" dirty="0">
              <a:latin typeface="Sans-sarif"/>
            </a:rPr>
            <a:t>Sub Title 4</a:t>
          </a:r>
        </a:p>
      </dsp:txBody>
      <dsp:txXfrm rot="5400000">
        <a:off x="7036733" y="788031"/>
        <a:ext cx="2181243" cy="2364097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D45E680-F53D-BF43-BCBC-38AEF9198D31}">
      <dsp:nvSpPr>
        <dsp:cNvPr id="0" name=""/>
        <dsp:cNvSpPr/>
      </dsp:nvSpPr>
      <dsp:spPr>
        <a:xfrm>
          <a:off x="5080960" y="1072607"/>
          <a:ext cx="1720678" cy="3273701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177165" bIns="3937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>
              <a:latin typeface="Sans-sarif"/>
            </a:rPr>
            <a:t>Section 3</a:t>
          </a:r>
          <a:endParaRPr lang="en-GB" sz="3100" kern="1200" dirty="0">
            <a:latin typeface="Sans-sarif"/>
          </a:endParaRPr>
        </a:p>
      </dsp:txBody>
      <dsp:txXfrm rot="16200000">
        <a:off x="5062296" y="2322085"/>
        <a:ext cx="2946331" cy="447376"/>
      </dsp:txXfrm>
    </dsp:sp>
    <dsp:sp modelId="{CA0E963C-4763-E042-A890-F08CD650A506}">
      <dsp:nvSpPr>
        <dsp:cNvPr id="0" name=""/>
        <dsp:cNvSpPr/>
      </dsp:nvSpPr>
      <dsp:spPr>
        <a:xfrm>
          <a:off x="3206430" y="520369"/>
          <a:ext cx="1720678" cy="3824193"/>
        </a:xfrm>
        <a:prstGeom prst="rect">
          <a:avLst/>
        </a:prstGeom>
        <a:solidFill>
          <a:schemeClr val="accent1">
            <a:shade val="50000"/>
            <a:hueOff val="268329"/>
            <a:satOff val="-6535"/>
            <a:lumOff val="2859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177165" bIns="3937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>
              <a:latin typeface="Sans-sarif"/>
            </a:rPr>
            <a:t>Section 2</a:t>
          </a:r>
          <a:endParaRPr lang="en-GB" sz="3100" kern="1200" dirty="0">
            <a:latin typeface="Sans-sarif"/>
          </a:endParaRPr>
        </a:p>
      </dsp:txBody>
      <dsp:txXfrm rot="16200000">
        <a:off x="2940045" y="2017568"/>
        <a:ext cx="3441774" cy="447376"/>
      </dsp:txXfrm>
    </dsp:sp>
    <dsp:sp modelId="{629D7055-DE38-8F4E-97FC-F6ED2C7DFB5A}">
      <dsp:nvSpPr>
        <dsp:cNvPr id="0" name=""/>
        <dsp:cNvSpPr/>
      </dsp:nvSpPr>
      <dsp:spPr>
        <a:xfrm>
          <a:off x="1326361" y="0"/>
          <a:ext cx="1720678" cy="4344563"/>
        </a:xfrm>
        <a:prstGeom prst="rect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0" rIns="177165" bIns="39370" numCol="1" spcCol="1270" anchor="ctr" anchorCtr="0">
          <a:noAutofit/>
        </a:bodyPr>
        <a:lstStyle/>
        <a:p>
          <a:pPr lvl="0" algn="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100" kern="1200">
              <a:latin typeface="Sans-sarif"/>
            </a:rPr>
            <a:t>Section 1</a:t>
          </a:r>
          <a:endParaRPr lang="en-GB" sz="3100" kern="1200" dirty="0">
            <a:latin typeface="Sans-sarif"/>
          </a:endParaRPr>
        </a:p>
      </dsp:txBody>
      <dsp:txXfrm rot="16200000">
        <a:off x="825810" y="1731365"/>
        <a:ext cx="3910107" cy="447376"/>
      </dsp:txXfrm>
    </dsp:sp>
    <dsp:sp modelId="{A5523B85-0412-4E42-9716-C4555CA93B92}">
      <dsp:nvSpPr>
        <dsp:cNvPr id="0" name=""/>
        <dsp:cNvSpPr/>
      </dsp:nvSpPr>
      <dsp:spPr>
        <a:xfrm>
          <a:off x="1326361" y="0"/>
          <a:ext cx="1221681" cy="436551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>
              <a:latin typeface="Sans-sarif"/>
            </a:rPr>
            <a:t>Title 1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>
              <a:latin typeface="Sans-sarif"/>
            </a:rPr>
            <a:t>Title 2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>
              <a:latin typeface="Sans-sarif"/>
            </a:rPr>
            <a:t>Title 3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>
              <a:latin typeface="Sans-sarif"/>
            </a:rPr>
            <a:t>Title 4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>
              <a:latin typeface="Sans-sarif"/>
            </a:rPr>
            <a:t>Title 5</a:t>
          </a:r>
        </a:p>
      </dsp:txBody>
      <dsp:txXfrm>
        <a:off x="1326361" y="0"/>
        <a:ext cx="1221681" cy="4365518"/>
      </dsp:txXfrm>
    </dsp:sp>
    <dsp:sp modelId="{5C23E059-A274-4A47-81FA-55E3CD3940D4}">
      <dsp:nvSpPr>
        <dsp:cNvPr id="0" name=""/>
        <dsp:cNvSpPr/>
      </dsp:nvSpPr>
      <dsp:spPr>
        <a:xfrm>
          <a:off x="3206430" y="520369"/>
          <a:ext cx="1221681" cy="3845148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>
              <a:latin typeface="Sans-sarif"/>
            </a:rPr>
            <a:t>Title 1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>
              <a:latin typeface="Sans-sarif"/>
            </a:rPr>
            <a:t>Title 2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>
              <a:latin typeface="Sans-sarif"/>
            </a:rPr>
            <a:t>Title 3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>
              <a:latin typeface="Sans-sarif"/>
            </a:rPr>
            <a:t>Title 4</a:t>
          </a:r>
        </a:p>
      </dsp:txBody>
      <dsp:txXfrm>
        <a:off x="3206430" y="520369"/>
        <a:ext cx="1221681" cy="3845148"/>
      </dsp:txXfrm>
    </dsp:sp>
    <dsp:sp modelId="{145FC432-B848-CF44-833A-F95090961D5A}">
      <dsp:nvSpPr>
        <dsp:cNvPr id="0" name=""/>
        <dsp:cNvSpPr/>
      </dsp:nvSpPr>
      <dsp:spPr>
        <a:xfrm>
          <a:off x="5080960" y="1072607"/>
          <a:ext cx="1221681" cy="3292910"/>
        </a:xfrm>
        <a:prstGeom prst="rect">
          <a:avLst/>
        </a:prstGeom>
        <a:noFill/>
        <a:ln w="12700" cap="flat" cmpd="sng" algn="ctr">
          <a:noFill/>
          <a:prstDash val="solid"/>
          <a:miter lim="800000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t" anchorCtr="0">
          <a:noAutofit/>
        </a:bodyPr>
        <a:lstStyle/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>
              <a:latin typeface="Sans-sarif"/>
            </a:rPr>
            <a:t>Title 1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>
              <a:latin typeface="Sans-sarif"/>
            </a:rPr>
            <a:t>Title 2</a:t>
          </a:r>
        </a:p>
        <a:p>
          <a:pPr lvl="0" algn="l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900" kern="1200" dirty="0">
              <a:latin typeface="Sans-sarif"/>
            </a:rPr>
            <a:t>Title 3</a:t>
          </a:r>
        </a:p>
      </dsp:txBody>
      <dsp:txXfrm>
        <a:off x="5080960" y="1072607"/>
        <a:ext cx="1221681" cy="329291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88161-3916-BB41-9DCC-A6B0515102F0}">
      <dsp:nvSpPr>
        <dsp:cNvPr id="0" name=""/>
        <dsp:cNvSpPr/>
      </dsp:nvSpPr>
      <dsp:spPr>
        <a:xfrm rot="5400000">
          <a:off x="1012307" y="1001136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D5E2D4-ED2A-524F-8351-F992D2752810}">
      <dsp:nvSpPr>
        <dsp:cNvPr id="0" name=""/>
        <dsp:cNvSpPr/>
      </dsp:nvSpPr>
      <dsp:spPr>
        <a:xfrm>
          <a:off x="779368" y="26508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>
              <a:latin typeface="Sans-sarif"/>
            </a:rPr>
            <a:t>Title 1</a:t>
          </a:r>
        </a:p>
      </dsp:txBody>
      <dsp:txXfrm>
        <a:off x="829951" y="77091"/>
        <a:ext cx="1378914" cy="934842"/>
      </dsp:txXfrm>
    </dsp:sp>
    <dsp:sp modelId="{8F778107-FEDE-3F40-BB0B-E251764A073C}">
      <dsp:nvSpPr>
        <dsp:cNvPr id="0" name=""/>
        <dsp:cNvSpPr/>
      </dsp:nvSpPr>
      <dsp:spPr>
        <a:xfrm>
          <a:off x="2430618" y="125658"/>
          <a:ext cx="194505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>
              <a:latin typeface="Sans-sarif"/>
            </a:rPr>
            <a:t>Process 1</a:t>
          </a:r>
        </a:p>
      </dsp:txBody>
      <dsp:txXfrm>
        <a:off x="2430618" y="125658"/>
        <a:ext cx="1945051" cy="837347"/>
      </dsp:txXfrm>
    </dsp:sp>
    <dsp:sp modelId="{AE91A39F-5510-3B42-BB3F-4225CE9A99E9}">
      <dsp:nvSpPr>
        <dsp:cNvPr id="0" name=""/>
        <dsp:cNvSpPr/>
      </dsp:nvSpPr>
      <dsp:spPr>
        <a:xfrm rot="5400000">
          <a:off x="2447910" y="216491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6487"/>
            <a:satOff val="311"/>
            <a:lumOff val="-105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253BD4-1192-0946-AE19-CAF5A7ACC02A}">
      <dsp:nvSpPr>
        <dsp:cNvPr id="0" name=""/>
        <dsp:cNvSpPr/>
      </dsp:nvSpPr>
      <dsp:spPr>
        <a:xfrm>
          <a:off x="2214972" y="119028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>
              <a:latin typeface="Sans-sarif"/>
            </a:rPr>
            <a:t>Title 2</a:t>
          </a:r>
        </a:p>
      </dsp:txBody>
      <dsp:txXfrm>
        <a:off x="2265555" y="1240870"/>
        <a:ext cx="1378914" cy="934842"/>
      </dsp:txXfrm>
    </dsp:sp>
    <dsp:sp modelId="{F8E41525-92F5-6C4C-8A85-B947162AAD52}">
      <dsp:nvSpPr>
        <dsp:cNvPr id="0" name=""/>
        <dsp:cNvSpPr/>
      </dsp:nvSpPr>
      <dsp:spPr>
        <a:xfrm>
          <a:off x="3805116" y="1264945"/>
          <a:ext cx="2868264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>
              <a:latin typeface="Sans-sarif"/>
            </a:rPr>
            <a:t>Process 2</a:t>
          </a:r>
        </a:p>
      </dsp:txBody>
      <dsp:txXfrm>
        <a:off x="3805116" y="1264945"/>
        <a:ext cx="2868264" cy="837347"/>
      </dsp:txXfrm>
    </dsp:sp>
    <dsp:sp modelId="{B1D1C174-9C29-984A-A33F-99C8F12C15A4}">
      <dsp:nvSpPr>
        <dsp:cNvPr id="0" name=""/>
        <dsp:cNvSpPr/>
      </dsp:nvSpPr>
      <dsp:spPr>
        <a:xfrm rot="5400000">
          <a:off x="3883514" y="3328695"/>
          <a:ext cx="879215" cy="1000955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-12975"/>
            <a:satOff val="622"/>
            <a:lumOff val="-211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3B9782-816D-6D4F-AB23-9C4B324BC5DE}">
      <dsp:nvSpPr>
        <dsp:cNvPr id="0" name=""/>
        <dsp:cNvSpPr/>
      </dsp:nvSpPr>
      <dsp:spPr>
        <a:xfrm>
          <a:off x="3650576" y="2354067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402493"/>
            <a:satOff val="-9802"/>
            <a:lumOff val="4289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>
              <a:latin typeface="Sans-sarif"/>
            </a:rPr>
            <a:t>Title 3</a:t>
          </a:r>
        </a:p>
      </dsp:txBody>
      <dsp:txXfrm>
        <a:off x="3701159" y="2404650"/>
        <a:ext cx="1378914" cy="934842"/>
      </dsp:txXfrm>
    </dsp:sp>
    <dsp:sp modelId="{39ECC98F-6F4E-FD4A-84D6-4E867C85286A}">
      <dsp:nvSpPr>
        <dsp:cNvPr id="0" name=""/>
        <dsp:cNvSpPr/>
      </dsp:nvSpPr>
      <dsp:spPr>
        <a:xfrm>
          <a:off x="5174388" y="2431890"/>
          <a:ext cx="2399031" cy="83734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GB" sz="2500" kern="1200" dirty="0">
              <a:latin typeface="Sans-sarif"/>
            </a:rPr>
            <a:t>Process 3</a:t>
          </a:r>
        </a:p>
      </dsp:txBody>
      <dsp:txXfrm>
        <a:off x="5174388" y="2431890"/>
        <a:ext cx="2399031" cy="837347"/>
      </dsp:txXfrm>
    </dsp:sp>
    <dsp:sp modelId="{9F061D17-B993-5049-8DD9-DAB119BF852D}">
      <dsp:nvSpPr>
        <dsp:cNvPr id="0" name=""/>
        <dsp:cNvSpPr/>
      </dsp:nvSpPr>
      <dsp:spPr>
        <a:xfrm>
          <a:off x="5086180" y="3517846"/>
          <a:ext cx="1480080" cy="1036008"/>
        </a:xfrm>
        <a:prstGeom prst="roundRect">
          <a:avLst>
            <a:gd name="adj" fmla="val 16670"/>
          </a:avLst>
        </a:prstGeom>
        <a:solidFill>
          <a:schemeClr val="accent1">
            <a:shade val="50000"/>
            <a:hueOff val="201247"/>
            <a:satOff val="-4901"/>
            <a:lumOff val="2144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2573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300" kern="1200" dirty="0">
              <a:latin typeface="Sans-sarif"/>
            </a:rPr>
            <a:t>Title 4</a:t>
          </a:r>
        </a:p>
      </dsp:txBody>
      <dsp:txXfrm>
        <a:off x="5136763" y="3568429"/>
        <a:ext cx="1378914" cy="93484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HorizontalMultiLevelHierarchy#1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R"/>
                        <dgm:param type="endPts" val="midL"/>
                      </dgm:alg>
                    </dgm:if>
                    <dgm:else name="Name18">
                      <dgm:alg type="conn">
                        <dgm:param type="dim" val="1D"/>
                        <dgm:param type="endSty" val="noArr"/>
                        <dgm:param type="connRout" val="bend"/>
                        <dgm:param type="begPts" val="midL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#1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ar" val="2.5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#1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vertAlign" val="none"/>
                  <dgm:param type="horz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2#1">
  <dgm:title val=""/>
  <dgm:desc val=""/>
  <dgm:catLst>
    <dgm:cat type="relationship" pri="20000"/>
    <dgm:cat type="convert" pri="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ite">
    <dgm:varLst>
      <dgm:chMax val="5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cycle" refType="w"/>
      <dgm:constr type="h" for="ch" forName="cycle" refType="h"/>
    </dgm:constrLst>
    <dgm:ruleLst/>
    <dgm:layoutNode name="cycle">
      <dgm:choose name="Name0">
        <dgm:if name="Name1" func="var" arg="dir" op="equ" val="norm">
          <dgm:choose name="Name2">
            <dgm:if name="Name3" axis="ch" ptType="node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if name="Name4" axis="ch" ptType="node" func="cnt" op="equ" val="2">
              <dgm:alg type="cycle">
                <dgm:param type="stAng" val="70"/>
                <dgm:param type="spanAng" val="40"/>
                <dgm:param type="ctrShpMap" val="fNode"/>
              </dgm:alg>
            </dgm:if>
            <dgm:if name="Name5" axis="ch" ptType="node" func="cnt" op="equ" val="3">
              <dgm:alg type="cycle">
                <dgm:param type="stAng" val="60"/>
                <dgm:param type="spanAng" val="60"/>
                <dgm:param type="ctrShpMap" val="fNode"/>
              </dgm:alg>
            </dgm:if>
            <dgm:else name="Name6">
              <dgm:alg type="cycle">
                <dgm:param type="stAng" val="45"/>
                <dgm:param type="spanAng" val="90"/>
                <dgm:param type="ctrShpMap" val="fNode"/>
              </dgm:alg>
            </dgm:else>
          </dgm:choose>
        </dgm:if>
        <dgm:else name="Name7">
          <dgm:choose name="Name8">
            <dgm:if name="Name9" axis="ch" ptType="node" func="cnt" op="lte" val="1">
              <dgm:alg type="cycle">
                <dgm:param type="stAng" val="-90"/>
                <dgm:param type="spanAng" val="-360"/>
                <dgm:param type="ctrShpMap" val="fNode"/>
              </dgm:alg>
            </dgm:if>
            <dgm:if name="Name10" axis="ch" ptType="node" func="cnt" op="equ" val="2">
              <dgm:alg type="cycle">
                <dgm:param type="stAng" val="-70"/>
                <dgm:param type="spanAng" val="-40"/>
                <dgm:param type="ctrShpMap" val="fNode"/>
              </dgm:alg>
            </dgm:if>
            <dgm:if name="Name11" axis="ch" ptType="node" func="cnt" op="equ" val="3">
              <dgm:alg type="cycle">
                <dgm:param type="stAng" val="-60"/>
                <dgm:param type="spanAng" val="-60"/>
                <dgm:param type="ctrShpMap" val="fNode"/>
              </dgm:alg>
            </dgm:if>
            <dgm:else name="Name12">
              <dgm:alg type="cycle">
                <dgm:param type="stAng" val="-45"/>
                <dgm:param type="spanAng" val="-90"/>
                <dgm:param type="ctrShpMap" val="fNode"/>
              </dgm:alg>
            </dgm:else>
          </dgm:choose>
        </dgm:else>
      </dgm:choose>
      <dgm:shape xmlns:r="http://schemas.openxmlformats.org/officeDocument/2006/relationships" r:blip="">
        <dgm:adjLst/>
      </dgm:shape>
      <dgm:presOf/>
      <dgm:constrLst>
        <dgm:constr type="sp" val="20"/>
        <dgm:constr type="w" for="ch" forName="centerShape" refType="w"/>
        <dgm:constr type="w" for="ch" forName="node" refType="w" refFor="ch" refForName="centerShape" fact="1.5"/>
        <dgm:constr type="sibSp" refType="w" refFor="ch" refForName="centerShape" op="equ" fact="0.08"/>
        <dgm:constr type="primFontSz" for="des" forName="parentNode" op="equ" val="65"/>
        <dgm:constr type="secFontSz" for="des" forName="childNode" op="equ" val="65"/>
      </dgm:constrLst>
      <dgm:ruleLst/>
      <dgm:choose name="Name13">
        <dgm:if name="Name14" axis="ch" ptType="node" hideLastTrans="0" func="cnt" op="gte" val="1">
          <dgm:layoutNode name="centerShape" styleLbl="node0">
            <dgm:alg type="composite"/>
            <dgm:shape xmlns:r="http://schemas.openxmlformats.org/officeDocument/2006/relationships" r:blip="">
              <dgm:adjLst/>
            </dgm:shape>
            <dgm:presOf axis="ch" ptType="node" cnt="1"/>
            <dgm:constrLst>
              <dgm:constr type="w" for="ch" forName="connSite" refType="w" fact="0.7"/>
              <dgm:constr type="h" for="ch" forName="connSite" refType="w" fact="0.7"/>
              <dgm:constr type="ctrX" for="ch" forName="connSite" refType="w" fact="0.5"/>
              <dgm:constr type="ctrY" for="ch" forName="connSite" refType="h" fact="0.5"/>
              <dgm:constr type="w" for="ch" forName="visible" refType="w"/>
              <dgm:constr type="h" for="ch" forName="visible" refType="w"/>
              <dgm:constr type="ctrX" for="ch" forName="visible" refType="w" fact="0.5"/>
              <dgm:constr type="ctrY" for="ch" forName="visible" refType="h" fact="0.5"/>
            </dgm:constrLst>
            <dgm:ruleLst/>
            <dgm:layoutNode name="connSite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visible">
              <dgm:alg type="sp"/>
              <dgm:shape xmlns:r="http://schemas.openxmlformats.org/officeDocument/2006/relationships" type="ellipse" r:blip="" blipPhldr="1">
                <dgm:adjLst/>
              </dgm:shape>
              <dgm:presOf/>
              <dgm:constrLst/>
              <dgm:ruleLst/>
            </dgm:layoutNode>
          </dgm:layoutNode>
        </dgm:if>
        <dgm:else name="Name15"/>
      </dgm:choose>
      <dgm:forEach name="Name16" axis="ch">
        <dgm:forEach name="Name17" axis="self" ptType="node">
          <dgm:layoutNode name="node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func="var" arg="dir" op="equ" val="norm">
                <dgm:constrLst>
                  <dgm:constr type="t" for="ch" forName="parentNode"/>
                  <dgm:constr type="l" for="ch" forName="parentNode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 refType="w" refFor="ch" refForName="parentNode" op="equ" fact="1.1"/>
                  <dgm:constr type="w" for="ch" forName="childNode" refType="w" fact="0.6"/>
                  <dgm:constr type="h" for="ch" forName="childNode" refType="h" refFor="ch" refForName="parentNode"/>
                </dgm:constrLst>
              </dgm:if>
              <dgm:else name="Name20">
                <dgm:constrLst>
                  <dgm:constr type="t" for="ch" forName="parentNode"/>
                  <dgm:constr type="r" for="ch" forName="parentNode" refType="w"/>
                  <dgm:constr type="w" for="ch" forName="parentNode" refType="w" fact="0.4"/>
                  <dgm:constr type="h" for="ch" forName="parentNode" refType="w" refFor="ch" refForName="parentNode" op="equ"/>
                  <dgm:constr type="ctrY" for="ch" forName="childNode" refType="h" refFor="ch" refForName="parentNode" fact="0.5"/>
                  <dgm:constr type="l" for="ch" forName="childNode"/>
                  <dgm:constr type="w" for="ch" forName="childNode" refType="w" fact="0.6"/>
                  <dgm:constr type="h" for="ch" forName="childNode" refType="h" refFor="ch" refForName="parentNode"/>
                </dgm:constrLst>
              </dgm:else>
            </dgm:choose>
            <dgm:ruleLst/>
            <dgm:layoutNode name="parentNode" styleLbl="node1">
              <dgm:varLst>
                <dgm:chMax val="1"/>
                <dgm:bulletEnabled val="1"/>
              </dgm:varLst>
              <dgm:alg type="tx"/>
              <dgm:shape xmlns:r="http://schemas.openxmlformats.org/officeDocument/2006/relationships" type="ellipse" r:blip="">
                <dgm:adjLst/>
              </dgm:shape>
              <dgm:presOf axis="self"/>
              <dgm:constrLst>
                <dgm:constr type="tMarg" refType="primFontSz" fact="0.05"/>
                <dgm:constr type="bMarg" refType="primFontSz" fact="0.05"/>
                <dgm:constr type="lMarg" refType="primFontSz" fact="0.05"/>
                <dgm:constr type="rMarg" refType="primFontSz" fact="0.05"/>
              </dgm:constrLst>
              <dgm:ruleLst>
                <dgm:rule type="primFontSz" val="5" fact="NaN" max="NaN"/>
              </dgm:ruleLst>
            </dgm:layoutNode>
            <dgm:layoutNode name="childNode" styleLbl="revTx" moveWith="parentNode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21">
                <dgm:if name="Name22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23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tMarg"/>
                <dgm:constr type="bMarg"/>
                <dgm:constr type="lMarg"/>
                <dgm:constr type="rMarg"/>
              </dgm:constrLst>
              <dgm:ruleLst>
                <dgm:rule type="secFontSz" val="5" fact="NaN" max="NaN"/>
              </dgm:ruleLst>
            </dgm:layoutNode>
          </dgm:layoutNode>
        </dgm:forEach>
        <dgm:forEach name="Name24" axis="self" ptType="parTrans" cnt="1">
          <dgm:layoutNode name="Name25">
            <dgm:alg type="conn">
              <dgm:param type="srcNode" val="connSite"/>
              <dgm:param type="dstNode" val="parentNode"/>
              <dgm:param type="dim" val="1D"/>
              <dgm:param type="endSty" val="noArr"/>
              <dgm:param type="begPts" val="auto"/>
              <dgm:param type="endPts" val="auto"/>
            </dgm:alg>
            <dgm:shape xmlns:r="http://schemas.openxmlformats.org/officeDocument/2006/relationships" type="conn" r:blip="" zOrderOff="-99">
              <dgm:adjLst/>
            </dgm:shape>
            <dgm:presOf axis="self"/>
            <dgm:constrLst>
              <dgm:constr type="connDist"/>
              <dgm:constr type="w" val="1"/>
              <dgm:constr type="h" val="5"/>
              <dgm:constr type="begPad"/>
              <dgm:constr type="endPad"/>
            </dgm:constrLst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radial6#1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dstNode" val="node"/>
                    <dgm:param type="begSty" val="noArr"/>
                    <dgm:param type="endSty" val="noArr"/>
                    <dgm:param type="connRout" val="curve"/>
                    <dgm:param type="begPts" val="ctr"/>
                    <dgm:param type="endPts" val="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srcNode" val="dummyConnPt"/>
                    <dgm:param type="dstNode" val="dummyConnPt"/>
                    <dgm:param type="begSty" val="noArr"/>
                    <dgm:param type="endSty" val="noArr"/>
                    <dgm:param type="connRout" val="longCurve"/>
                    <dgm:param type="begPts" val="bCtr"/>
                    <dgm:param type="endPts" val="tCtr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hProcess9#1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BlockDescendingList#1">
  <dgm:title val=""/>
  <dgm:desc val=""/>
  <dgm:catLst>
    <dgm:cat type="list" pri="18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30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0" srcId="0" destId="10" srcOrd="0" destOrd="0"/>
        <dgm:cxn modelId="13" srcId="10" destId="11" srcOrd="0" destOrd="0"/>
        <dgm:cxn modelId="14" srcId="10" destId="12" srcOrd="0" destOrd="0"/>
        <dgm:cxn modelId="50" srcId="0" destId="20" srcOrd="1" destOrd="0"/>
        <dgm:cxn modelId="23" srcId="20" destId="21" srcOrd="0" destOrd="0"/>
        <dgm:cxn modelId="24" srcId="20" destId="22" srcOrd="0" destOrd="0"/>
        <dgm:cxn modelId="60" srcId="0" destId="30" srcOrd="2" destOrd="0"/>
        <dgm:cxn modelId="33" srcId="30" destId="31" srcOrd="0" destOrd="0"/>
        <dgm:cxn modelId="34" srcId="30" destId="3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7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80" srcId="0" destId="7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alg type="composite">
          <dgm:param type="ar" val="0.5516"/>
        </dgm:alg>
        <dgm:choose name="Name3">
          <dgm:if name="Name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if>
          <dgm:else name="Name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l" for="ch" forName="accentShape_1" refType="w" fact="0"/>
              <dgm:constr type="t" for="ch" forName="accentShape_1" refType="h" fact="0"/>
              <dgm:constr type="w" for="ch" forName="accentShape_1" refType="w" fact="0.7146"/>
              <dgm:constr type="h" for="ch" forName="accentShape_1" refType="h" fact="0.9952"/>
              <dgm:constr type="l" for="ch" forName="parentText_1" refType="w" fact="0.513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</dgm:constrLst>
          </dgm:else>
        </dgm:choose>
      </dgm:if>
      <dgm:if name="Name6" axis="ch" ptType="node" func="cnt" op="equ" val="2">
        <dgm:alg type="composite">
          <dgm:param type="ar" val="0.9804"/>
        </dgm:alg>
        <dgm:choose name="Name7">
          <dgm:if name="Name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2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1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1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2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if>
          <dgm:else name="Name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parentText_2" refType="primFontSz" refFor="des" refForName="parentText_1" op="equ"/>
              <dgm:constr type="primFontSz" for="des" forName="childText_2" refType="primFontSz" refFor="des" refForName="childText_1" op="equ"/>
              <dgm:constr type="l" for="ch" forName="accentShape_1" refType="w" fact="0.4393"/>
              <dgm:constr type="t" for="ch" forName="accentShape_2" refType="h" fact="0.1192"/>
              <dgm:constr type="w" for="ch" forName="accentShape_2" refType="w" fact="0.4021"/>
              <dgm:constr type="h" for="ch" forName="accentShape_2" refType="h" fact="0.876"/>
              <dgm:constr type="l" for="ch" forName="accentShape_2" refType="w" fact="0"/>
              <dgm:constr type="t" for="ch" forName="accentShape_1" refType="h" fact="0"/>
              <dgm:constr type="w" for="ch" forName="accentShape_1" refType="w" fact="0.4021"/>
              <dgm:constr type="h" for="ch" forName="accentShape_1" refType="h" fact="0.9952"/>
              <dgm:constr type="l" for="ch" forName="parentText_2" refType="w" fact="0.294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fact="0.78"/>
              <dgm:constr type="l" for="ch" forName="parentText_1" refType="w" fact="0.7339"/>
              <dgm:constr type="t" for="ch" forName="parentText_2" refType="h" fact="0.1192"/>
              <dgm:constr type="w" for="ch" forName="parentText_2" refType="w" refFor="ch" refForName="accentShape_1" fact="0.26"/>
              <dgm:constr type="h" for="ch" forName="parentText_2" refType="h" fact="0.78"/>
              <dgm:constr type="l" for="ch" forName="childText_2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1" refType="w" fact="0.439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</dgm:constrLst>
          </dgm:else>
        </dgm:choose>
      </dgm:if>
      <dgm:if name="Name10" axis="ch" ptType="node" func="cnt" op="equ" val="3">
        <dgm:alg type="composite">
          <dgm:param type="ar" val="1.4097"/>
        </dgm:alg>
        <dgm:choose name="Name11">
          <dgm:if name="Name12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3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1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if>
          <dgm:else name="Name13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l" for="ch" forName="accentShape_3" refType="w" fact="0"/>
              <dgm:constr type="t" for="ch" forName="accentShape_1" refType="h" fact="0"/>
              <dgm:constr type="w" for="ch" forName="accentShape_1" refType="w" fact="0.2796"/>
              <dgm:constr type="h" for="ch" forName="accentShape_1" refType="h" fact="0.9952"/>
              <dgm:constr type="l" for="ch" forName="accentShape_2" refType="w" fact="0.3055"/>
              <dgm:constr type="t" for="ch" forName="accentShape_2" refType="h" fact="0.1192"/>
              <dgm:constr type="w" for="ch" forName="accentShape_2" refType="w" fact="0.2796"/>
              <dgm:constr type="h" for="ch" forName="accentShape_2" refType="h" fact="0.876"/>
              <dgm:constr type="l" for="ch" forName="accentShape_1" refType="w" fact="0.6101"/>
              <dgm:constr type="t" for="ch" forName="accentShape_3" refType="h" fact="0.2457"/>
              <dgm:constr type="w" for="ch" forName="accentShape_3" refType="w" fact="0.2796"/>
              <dgm:constr type="h" for="ch" forName="accentShape_3" refType="h" fact="0.7499"/>
              <dgm:constr type="l" for="ch" forName="parentText_3" refType="w" fact="0.2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5055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1" refType="w" fact="0.8101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childText_3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3055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1" refType="w" fact="0.6101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</dgm:constrLst>
          </dgm:else>
        </dgm:choose>
      </dgm:if>
      <dgm:if name="Name14" axis="ch" ptType="node" func="cnt" op="equ" val="4">
        <dgm:alg type="composite">
          <dgm:param type="ar" val="1.8305"/>
        </dgm:alg>
        <dgm:choose name="Name15">
          <dgm:if name="Name16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2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3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4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1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3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4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if>
          <dgm:else name="Name17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l" for="ch" forName="accentShape_4" refType="w" fact="0"/>
              <dgm:constr type="t" for="ch" forName="accentShape_1" refType="h" fact="0"/>
              <dgm:constr type="w" for="ch" forName="accentShape_1" refType="w" fact="0.2153"/>
              <dgm:constr type="h" for="ch" forName="accentShape_1" refType="h" fact="0.9952"/>
              <dgm:constr type="l" for="ch" forName="accentShape_3" refType="w" fact="0.2353"/>
              <dgm:constr type="t" for="ch" forName="accentShape_2" refType="h" fact="0.1192"/>
              <dgm:constr type="w" for="ch" forName="accentShape_2" refType="w" fact="0.2153"/>
              <dgm:constr type="h" for="ch" forName="accentShape_2" refType="h" fact="0.876"/>
              <dgm:constr type="l" for="ch" forName="accentShape_2" refType="w" fact="0.4699"/>
              <dgm:constr type="t" for="ch" forName="accentShape_3" refType="h" fact="0.2457"/>
              <dgm:constr type="w" for="ch" forName="accentShape_3" refType="w" fact="0.2153"/>
              <dgm:constr type="h" for="ch" forName="accentShape_3" refType="h" fact="0.7495"/>
              <dgm:constr type="l" for="ch" forName="accentShape_1" refType="w" fact="0.6997"/>
              <dgm:constr type="t" for="ch" forName="accentShape_4" refType="h" fact="0.3696"/>
              <dgm:constr type="w" for="ch" forName="accentShape_4" refType="w" fact="0.2153"/>
              <dgm:constr type="h" for="ch" forName="accentShape_4" refType="h" fact="0.6256"/>
              <dgm:constr type="l" for="ch" forName="parentText_4" refType="w" fact="0.16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3" refType="w" fact="0.3953"/>
              <dgm:constr type="t" for="ch" forName="parentText_2" refType="h" fact="0.1192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2" refType="w" fact="0.629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1" refType="w" fact="0.8597"/>
              <dgm:constr type="t" for="ch" forName="parentText_4" refType="h" fact="0.3696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childText_4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3" refType="w" fact="0.2353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808"/>
              <dgm:constr type="l" for="ch" forName="childText_2" refType="w" fact="0.4699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543"/>
              <dgm:constr type="l" for="ch" forName="childText_1" refType="w" fact="0.6997"/>
              <dgm:constr type="t" for="ch" forName="childText_4" refType="h" fact="0.3696"/>
              <dgm:constr type="w" for="ch" forName="childText_4" refType="w" refFor="ch" refForName="accentShape_4" fact="0.71"/>
              <dgm:constr type="h" for="ch" forName="childText_4" refType="h" fact="0.6261"/>
            </dgm:constrLst>
          </dgm:else>
        </dgm:choose>
      </dgm:if>
      <dgm:if name="Name18" axis="ch" ptType="node" func="cnt" op="equ" val="5">
        <dgm:alg type="composite">
          <dgm:param type="ar" val="2.0125"/>
        </dgm:alg>
        <dgm:choose name="Name19">
          <dgm:if name="Name20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2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4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5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1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2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4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17"/>
              <dgm:constr type="l" for="ch" forName="childText_5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56"/>
            </dgm:constrLst>
          </dgm:if>
          <dgm:else name="Name21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l" for="ch" forName="accentShape_5" refType="w" fact="0"/>
              <dgm:constr type="t" for="ch" forName="accentShape_1" refType="h" fact="0"/>
              <dgm:constr type="w" for="ch" forName="accentShape_1" refType="w" fact="0.1759"/>
              <dgm:constr type="h" for="ch" forName="accentShape_1" refType="h" fact="0.9952"/>
              <dgm:constr type="l" for="ch" forName="accentShape_4" refType="w" fact="0.192"/>
              <dgm:constr type="t" for="ch" forName="accentShape_2" refType="h" fact="0.1196"/>
              <dgm:constr type="w" for="ch" forName="accentShape_2" refType="w" fact="0.1759"/>
              <dgm:constr type="h" for="ch" forName="accentShape_2" refType="h" fact="0.876"/>
              <dgm:constr type="l" for="ch" forName="accentShape_3" refType="w" fact="0.384"/>
              <dgm:constr type="t" for="ch" forName="accentShape_3" refType="h" fact="0.2457"/>
              <dgm:constr type="w" for="ch" forName="accentShape_3" refType="w" fact="0.1759"/>
              <dgm:constr type="h" for="ch" forName="accentShape_3" refType="h" fact="0.7499"/>
              <dgm:constr type="l" for="ch" forName="accentShape_2" refType="w" fact="0.5759"/>
              <dgm:constr type="t" for="ch" forName="accentShape_4" refType="h" fact="0.3739"/>
              <dgm:constr type="w" for="ch" forName="accentShape_4" refType="w" fact="0.1759"/>
              <dgm:constr type="h" for="ch" forName="accentShape_4" refType="h" fact="0.6217"/>
              <dgm:constr type="l" for="ch" forName="accentShape_1" refType="w" fact="0.7679"/>
              <dgm:constr type="t" for="ch" forName="accentShape_5" refType="h" fact="0.5"/>
              <dgm:constr type="w" for="ch" forName="accentShape_5" refType="w" fact="0.1759"/>
              <dgm:constr type="h" for="ch" forName="accentShape_5" refType="h" fact="0.4956"/>
              <dgm:constr type="l" for="ch" forName="parentText_5" refType="w" fact="0.12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4" refType="w" fact="0.317"/>
              <dgm:constr type="t" for="ch" forName="parentText_2" refType="h" fact="0.1196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509"/>
              <dgm:constr type="t" for="ch" forName="parentText_3" refType="h" fact="0.2457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2" refType="w" fact="0.7009"/>
              <dgm:constr type="t" for="ch" forName="parentText_4" refType="h" fact="0.373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1" refType="w" fact="0.8929"/>
              <dgm:constr type="t" for="ch" forName="parentText_5" refType="h" fact="0.5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childText_5" refType="w" fact="0"/>
              <dgm:constr type="t" for="ch" forName="childText_1" refType="h" fact="0"/>
              <dgm:constr type="w" for="ch" forName="childText_1" refType="w" refFor="ch" refForName="accentShape_1" fact="0.71"/>
              <dgm:constr type="h" for="ch" forName="childText_1" refType="h"/>
              <dgm:constr type="l" for="ch" forName="childText_4" refType="w" fact="0.192"/>
              <dgm:constr type="t" for="ch" forName="childText_2" refType="h" fact="0.1192"/>
              <dgm:constr type="w" for="ch" forName="childText_2" refType="w" refFor="ch" refForName="accentShape_2" fact="0.71"/>
              <dgm:constr type="h" for="ch" forName="childText_2" refType="h" fact="0.876"/>
              <dgm:constr type="l" for="ch" forName="childText_3" refType="w" fact="0.384"/>
              <dgm:constr type="t" for="ch" forName="childText_3" refType="h" fact="0.2457"/>
              <dgm:constr type="w" for="ch" forName="childText_3" refType="w" refFor="ch" refForName="accentShape_3" fact="0.71"/>
              <dgm:constr type="h" for="ch" forName="childText_3" refType="h" fact="0.7499"/>
              <dgm:constr type="l" for="ch" forName="childText_2" refType="w" fact="0.5759"/>
              <dgm:constr type="t" for="ch" forName="childText_4" refType="h" fact="0.3739"/>
              <dgm:constr type="w" for="ch" forName="childText_4" refType="w" refFor="ch" refForName="accentShape_4" fact="0.71"/>
              <dgm:constr type="h" for="ch" forName="childText_4" refType="h" fact="0.6261"/>
              <dgm:constr type="l" for="ch" forName="childText_1" refType="w" fact="0.7679"/>
              <dgm:constr type="t" for="ch" forName="childText_5" refType="h" fact="0.5001"/>
              <dgm:constr type="w" for="ch" forName="childText_5" refType="w" refFor="ch" refForName="accentShape_5" fact="0.71"/>
              <dgm:constr type="h" for="ch" forName="childText_5" refType="h" fact="0.4999"/>
            </dgm:constrLst>
          </dgm:else>
        </dgm:choose>
      </dgm:if>
      <dgm:if name="Name22" axis="ch" ptType="node" func="cnt" op="equ" val="6">
        <dgm:alg type="composite">
          <dgm:param type="ar" val="2.4006"/>
        </dgm:alg>
        <dgm:shape xmlns:r="http://schemas.openxmlformats.org/officeDocument/2006/relationships" r:blip="">
          <dgm:adjLst/>
        </dgm:shape>
        <dgm:choose name="Name23">
          <dgm:if name="Name24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2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3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4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5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6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1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if>
          <dgm:else name="Name25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l" for="ch" forName="accentShape_6" refType="w" fact="0"/>
              <dgm:constr type="t" for="ch" forName="accentShape_1" refType="h" fact="0"/>
              <dgm:constr type="w" for="ch" forName="accentShape_1" refType="w" fact="0.1473"/>
              <dgm:constr type="h" for="ch" forName="accentShape_1" refType="h"/>
              <dgm:constr type="l" for="ch" forName="accentShape_5" refType="w" fact="0.1608"/>
              <dgm:constr type="t" for="ch" forName="accentShape_2" refType="h" fact="0.1"/>
              <dgm:constr type="w" for="ch" forName="accentShape_2" refType="w" fact="0.1473"/>
              <dgm:constr type="h" for="ch" forName="accentShape_2" refType="h" fact="0.9"/>
              <dgm:constr type="l" for="ch" forName="accentShape_4" refType="w" fact="0.3216"/>
              <dgm:constr type="t" for="ch" forName="accentShape_3" refType="h" fact="0.2"/>
              <dgm:constr type="w" for="ch" forName="accentShape_3" refType="w" fact="0.1473"/>
              <dgm:constr type="h" for="ch" forName="accentShape_3" refType="h" fact="0.8"/>
              <dgm:constr type="l" for="ch" forName="accentShape_3" refType="w" fact="0.4824"/>
              <dgm:constr type="t" for="ch" forName="accentShape_4" refType="h" fact="0.3"/>
              <dgm:constr type="w" for="ch" forName="accentShape_4" refType="w" fact="0.1473"/>
              <dgm:constr type="h" for="ch" forName="accentShape_4" refType="h" fact="0.7"/>
              <dgm:constr type="l" for="ch" forName="accentShape_2" refType="w" fact="0.6432"/>
              <dgm:constr type="t" for="ch" forName="accentShape_5" refType="h" fact="0.4"/>
              <dgm:constr type="w" for="ch" forName="accentShape_5" refType="w" fact="0.1473"/>
              <dgm:constr type="h" for="ch" forName="accentShape_5" refType="h" fact="0.6"/>
              <dgm:constr type="l" for="ch" forName="accentShape_1" refType="w" fact="0.8056"/>
              <dgm:constr type="t" for="ch" forName="accentShape_6" refType="h" fact="0.5"/>
              <dgm:constr type="w" for="ch" forName="accentShape_6" refType="w" fact="0.1473"/>
              <dgm:constr type="h" for="ch" forName="accentShape_6" refType="h" fact="0.5"/>
              <dgm:constr type="l" for="ch" forName="childText_6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5" refType="w" fact="0.1608"/>
              <dgm:constr type="t" for="ch" forName="childText_2" refType="h" fact="0.1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4" refType="w" fact="0.3216"/>
              <dgm:constr type="t" for="ch" forName="childText_3" refType="h" fact="0.2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3" refType="w" fact="0.4824"/>
              <dgm:constr type="t" for="ch" forName="childText_4" refType="h" fact="0.3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2" refType="w" fact="0.6432"/>
              <dgm:constr type="t" for="ch" forName="childText_5" refType="h" fact="0.4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1" refType="w" fact="0.8056"/>
              <dgm:constr type="t" for="ch" forName="childText_6" refType="h" fact="0.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parentText_6" refType="w" fact="0.1045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5" refType="w" fact="0.2653"/>
              <dgm:constr type="t" for="ch" forName="parentText_2" refType="h" fact="0.1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4" refType="w" fact="0.4261"/>
              <dgm:constr type="t" for="ch" forName="parentText_3" refType="h" fact="0.2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3" refType="w" fact="0.5869"/>
              <dgm:constr type="t" for="ch" forName="parentText_4" refType="h" fact="0.3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2" refType="w" fact="0.7477"/>
              <dgm:constr type="t" for="ch" forName="parentText_5" refType="h" fact="0.4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1" refType="w" fact="0.9101"/>
              <dgm:constr type="t" for="ch" forName="parentText_6" refType="h" fact="0.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</dgm:constrLst>
          </dgm:else>
        </dgm:choose>
      </dgm:if>
      <dgm:else name="Name26">
        <dgm:alg type="composite">
          <dgm:param type="ar" val="2.7874"/>
        </dgm:alg>
        <dgm:shape xmlns:r="http://schemas.openxmlformats.org/officeDocument/2006/relationships" r:blip="">
          <dgm:adjLst/>
        </dgm:shape>
        <dgm:choose name="Name27">
          <dgm:if name="Name28" func="var" arg="dir" op="equ" val="norm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1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2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3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5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6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7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1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2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3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5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6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7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1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2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3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5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6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7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if>
          <dgm:else name="Name29">
            <dgm:constrLst>
              <dgm:constr type="primFontSz" for="des" forName="childText_1" val="65"/>
              <dgm:constr type="primFontSz" for="des" forName="parentText_1" val="65"/>
              <dgm:constr type="primFontSz" for="des" forName="childText_1" refType="primFontSz" refFor="des" refForName="parentText_1" op="lte"/>
              <dgm:constr type="primFontSz" for="des" forName="childText_2" refType="primFontSz" refFor="des" refForName="parentText_1" op="lte"/>
              <dgm:constr type="primFontSz" for="des" forName="childText_3" refType="primFontSz" refFor="des" refForName="parentText_1" op="lte"/>
              <dgm:constr type="primFontSz" for="des" forName="childText_4" refType="primFontSz" refFor="des" refForName="parentText_1" op="lte"/>
              <dgm:constr type="primFontSz" for="des" forName="childText_5" refType="primFontSz" refFor="des" refForName="parentText_1" op="lte"/>
              <dgm:constr type="primFontSz" for="des" forName="childText_6" refType="primFontSz" refFor="des" refForName="parentText_1" op="lte"/>
              <dgm:constr type="primFontSz" for="des" forName="childText_7" refType="primFontSz" refFor="des" refForName="parentText_1" op="lte"/>
              <dgm:constr type="primFontSz" for="des" forName="childText_1" refType="primFontSz" refFor="des" refForName="parentText_2" op="lte"/>
              <dgm:constr type="primFontSz" for="des" forName="childText_2" refType="primFontSz" refFor="des" refForName="parentText_2" op="lte"/>
              <dgm:constr type="primFontSz" for="des" forName="childText_3" refType="primFontSz" refFor="des" refForName="parentText_2" op="lte"/>
              <dgm:constr type="primFontSz" for="des" forName="childText_4" refType="primFontSz" refFor="des" refForName="parentText_2" op="lte"/>
              <dgm:constr type="primFontSz" for="des" forName="childText_5" refType="primFontSz" refFor="des" refForName="parentText_2" op="lte"/>
              <dgm:constr type="primFontSz" for="des" forName="childText_6" refType="primFontSz" refFor="des" refForName="parentText_2" op="lte"/>
              <dgm:constr type="primFontSz" for="des" forName="childText_7" refType="primFontSz" refFor="des" refForName="parentText_2" op="lte"/>
              <dgm:constr type="primFontSz" for="des" forName="childText_1" refType="primFontSz" refFor="des" refForName="parentText_3" op="lte"/>
              <dgm:constr type="primFontSz" for="des" forName="childText_2" refType="primFontSz" refFor="des" refForName="parentText_3" op="lte"/>
              <dgm:constr type="primFontSz" for="des" forName="childText_3" refType="primFontSz" refFor="des" refForName="parentText_3" op="lte"/>
              <dgm:constr type="primFontSz" for="des" forName="childText_4" refType="primFontSz" refFor="des" refForName="parentText_3" op="lte"/>
              <dgm:constr type="primFontSz" for="des" forName="childText_5" refType="primFontSz" refFor="des" refForName="parentText_3" op="lte"/>
              <dgm:constr type="primFontSz" for="des" forName="childText_6" refType="primFontSz" refFor="des" refForName="parentText_3" op="lte"/>
              <dgm:constr type="primFontSz" for="des" forName="childText_7" refType="primFontSz" refFor="des" refForName="parentText_3" op="lte"/>
              <dgm:constr type="primFontSz" for="des" forName="childText_1" refType="primFontSz" refFor="des" refForName="parentText_4" op="lte"/>
              <dgm:constr type="primFontSz" for="des" forName="childText_2" refType="primFontSz" refFor="des" refForName="parentText_4" op="lte"/>
              <dgm:constr type="primFontSz" for="des" forName="childText_3" refType="primFontSz" refFor="des" refForName="parentText_4" op="lte"/>
              <dgm:constr type="primFontSz" for="des" forName="childText_4" refType="primFontSz" refFor="des" refForName="parentText_4" op="lte"/>
              <dgm:constr type="primFontSz" for="des" forName="childText_5" refType="primFontSz" refFor="des" refForName="parentText_4" op="lte"/>
              <dgm:constr type="primFontSz" for="des" forName="childText_6" refType="primFontSz" refFor="des" refForName="parentText_4" op="lte"/>
              <dgm:constr type="primFontSz" for="des" forName="childText_7" refType="primFontSz" refFor="des" refForName="parentText_4" op="lte"/>
              <dgm:constr type="primFontSz" for="des" forName="childText_1" refType="primFontSz" refFor="des" refForName="parentText_5" op="lte"/>
              <dgm:constr type="primFontSz" for="des" forName="childText_2" refType="primFontSz" refFor="des" refForName="parentText_5" op="lte"/>
              <dgm:constr type="primFontSz" for="des" forName="childText_3" refType="primFontSz" refFor="des" refForName="parentText_5" op="lte"/>
              <dgm:constr type="primFontSz" for="des" forName="childText_4" refType="primFontSz" refFor="des" refForName="parentText_5" op="lte"/>
              <dgm:constr type="primFontSz" for="des" forName="childText_5" refType="primFontSz" refFor="des" refForName="parentText_5" op="lte"/>
              <dgm:constr type="primFontSz" for="des" forName="childText_6" refType="primFontSz" refFor="des" refForName="parentText_5" op="lte"/>
              <dgm:constr type="primFontSz" for="des" forName="childText_7" refType="primFontSz" refFor="des" refForName="parentText_5" op="lte"/>
              <dgm:constr type="primFontSz" for="des" forName="childText_1" refType="primFontSz" refFor="des" refForName="parentText_6" op="lte"/>
              <dgm:constr type="primFontSz" for="des" forName="childText_2" refType="primFontSz" refFor="des" refForName="parentText_6" op="lte"/>
              <dgm:constr type="primFontSz" for="des" forName="childText_3" refType="primFontSz" refFor="des" refForName="parentText_6" op="lte"/>
              <dgm:constr type="primFontSz" for="des" forName="childText_4" refType="primFontSz" refFor="des" refForName="parentText_6" op="lte"/>
              <dgm:constr type="primFontSz" for="des" forName="childText_5" refType="primFontSz" refFor="des" refForName="parentText_6" op="lte"/>
              <dgm:constr type="primFontSz" for="des" forName="childText_6" refType="primFontSz" refFor="des" refForName="parentText_6" op="lte"/>
              <dgm:constr type="primFontSz" for="des" forName="childText_7" refType="primFontSz" refFor="des" refForName="parentText_6" op="lte"/>
              <dgm:constr type="primFontSz" for="des" forName="childText_1" refType="primFontSz" refFor="des" refForName="parentText_7" op="lte"/>
              <dgm:constr type="primFontSz" for="des" forName="childText_2" refType="primFontSz" refFor="des" refForName="parentText_7" op="lte"/>
              <dgm:constr type="primFontSz" for="des" forName="childText_3" refType="primFontSz" refFor="des" refForName="parentText_7" op="lte"/>
              <dgm:constr type="primFontSz" for="des" forName="childText_4" refType="primFontSz" refFor="des" refForName="parentText_7" op="lte"/>
              <dgm:constr type="primFontSz" for="des" forName="childText_5" refType="primFontSz" refFor="des" refForName="parentText_7" op="lte"/>
              <dgm:constr type="primFontSz" for="des" forName="childText_6" refType="primFontSz" refFor="des" refForName="parentText_7" op="lte"/>
              <dgm:constr type="primFontSz" for="des" forName="childText_7" refType="primFontSz" refFor="des" refForName="parentText_7" op="lte"/>
              <dgm:constr type="primFontSz" for="des" forName="parentText_2" refType="primFontSz" refFor="des" refForName="parentText_1" op="equ"/>
              <dgm:constr type="primFontSz" for="des" forName="parentText_3" refType="primFontSz" refFor="des" refForName="parentText_1" op="equ"/>
              <dgm:constr type="primFontSz" for="des" forName="parentText_4" refType="primFontSz" refFor="des" refForName="parentText_1" op="equ"/>
              <dgm:constr type="primFontSz" for="des" forName="parentText_5" refType="primFontSz" refFor="des" refForName="parentText_1" op="equ"/>
              <dgm:constr type="primFontSz" for="des" forName="parentText_6" refType="primFontSz" refFor="des" refForName="parentText_1" op="equ"/>
              <dgm:constr type="primFontSz" for="des" forName="parentText_7" refType="primFontSz" refFor="des" refForName="parentText_1" op="equ"/>
              <dgm:constr type="primFontSz" for="des" forName="childText_2" refType="primFontSz" refFor="des" refForName="childText_1" op="equ"/>
              <dgm:constr type="primFontSz" for="des" forName="childText_3" refType="primFontSz" refFor="des" refForName="childText_1" op="equ"/>
              <dgm:constr type="primFontSz" for="des" forName="childText_4" refType="primFontSz" refFor="des" refForName="childText_1" op="equ"/>
              <dgm:constr type="primFontSz" for="des" forName="childText_5" refType="primFontSz" refFor="des" refForName="childText_1" op="equ"/>
              <dgm:constr type="primFontSz" for="des" forName="childText_6" refType="primFontSz" refFor="des" refForName="childText_1" op="equ"/>
              <dgm:constr type="primFontSz" for="des" forName="childText_7" refType="primFontSz" refFor="des" refForName="childText_1" op="equ"/>
              <dgm:constr type="l" for="ch" forName="accentShape_7" refType="w" fact="0"/>
              <dgm:constr type="t" for="ch" forName="accentShape_1" refType="h" fact="0"/>
              <dgm:constr type="w" for="ch" forName="accentShape_1" refType="w" fact="0.1269"/>
              <dgm:constr type="h" for="ch" forName="accentShape_1" refType="h"/>
              <dgm:constr type="l" for="ch" forName="accentShape_6" refType="w" fact="0.1385"/>
              <dgm:constr type="t" for="ch" forName="accentShape_2" refType="h" fact="0.0833"/>
              <dgm:constr type="w" for="ch" forName="accentShape_2" refType="w" fact="0.1269"/>
              <dgm:constr type="h" for="ch" forName="accentShape_2" refType="h" fact="0.9165"/>
              <dgm:constr type="l" for="ch" forName="accentShape_5" refType="w" fact="0.277"/>
              <dgm:constr type="t" for="ch" forName="accentShape_3" refType="h" fact="0.1666"/>
              <dgm:constr type="w" for="ch" forName="accentShape_3" refType="w" fact="0.1269"/>
              <dgm:constr type="h" for="ch" forName="accentShape_3" refType="h" fact="0.8332"/>
              <dgm:constr type="l" for="ch" forName="accentShape_4" refType="w" fact="0.4155"/>
              <dgm:constr type="t" for="ch" forName="accentShape_4" refType="h" fact="0.2499"/>
              <dgm:constr type="w" for="ch" forName="accentShape_4" refType="w" fact="0.1269"/>
              <dgm:constr type="h" for="ch" forName="accentShape_4" refType="h" fact="0.7499"/>
              <dgm:constr type="l" for="ch" forName="accentShape_3" refType="w" fact="0.5539"/>
              <dgm:constr type="t" for="ch" forName="accentShape_5" refType="h" fact="0.3332"/>
              <dgm:constr type="w" for="ch" forName="accentShape_5" refType="w" fact="0.1269"/>
              <dgm:constr type="h" for="ch" forName="accentShape_5" refType="h" fact="0.6666"/>
              <dgm:constr type="l" for="ch" forName="accentShape_2" refType="w" fact="0.6938"/>
              <dgm:constr type="t" for="ch" forName="accentShape_6" refType="h" fact="0.4165"/>
              <dgm:constr type="w" for="ch" forName="accentShape_6" refType="w" fact="0.1269"/>
              <dgm:constr type="h" for="ch" forName="accentShape_6" refType="h" fact="0.5833"/>
              <dgm:constr type="l" for="ch" forName="accentShape_1" refType="w" fact="0.8326"/>
              <dgm:constr type="t" for="ch" forName="accentShape_7" refType="h" fact="0.5"/>
              <dgm:constr type="w" for="ch" forName="accentShape_7" refType="w" fact="0.1269"/>
              <dgm:constr type="h" for="ch" forName="accentShape_7" refType="h" fact="0.5"/>
              <dgm:constr type="l" for="ch" forName="parentText_7" refType="w" fact="0.0888"/>
              <dgm:constr type="t" for="ch" forName="parentText_1" refType="h" fact="0"/>
              <dgm:constr type="w" for="ch" forName="parentText_1" refType="w" refFor="ch" refForName="accentShape_1" fact="0.26"/>
              <dgm:constr type="h" for="ch" forName="parentText_1" refType="h" refFor="ch" refForName="accentShape_1" fact="0.9"/>
              <dgm:constr type="l" for="ch" forName="parentText_6" refType="w" fact="0.2273"/>
              <dgm:constr type="t" for="ch" forName="parentText_2" refType="h" fact="0.0833"/>
              <dgm:constr type="w" for="ch" forName="parentText_2" refType="w" refFor="ch" refForName="accentShape_2" fact="0.26"/>
              <dgm:constr type="h" for="ch" forName="parentText_2" refType="h" refFor="ch" refForName="accentShape_2" fact="0.9"/>
              <dgm:constr type="l" for="ch" forName="parentText_5" refType="w" fact="0.36583"/>
              <dgm:constr type="t" for="ch" forName="parentText_3" refType="h" fact="0.1666"/>
              <dgm:constr type="w" for="ch" forName="parentText_3" refType="w" refFor="ch" refForName="accentShape_3" fact="0.26"/>
              <dgm:constr type="h" for="ch" forName="parentText_3" refType="h" refFor="ch" refForName="accentShape_3" fact="0.9"/>
              <dgm:constr type="l" for="ch" forName="parentText_4" refType="w" fact="0.5043"/>
              <dgm:constr type="t" for="ch" forName="parentText_4" refType="h" fact="0.2499"/>
              <dgm:constr type="w" for="ch" forName="parentText_4" refType="w" refFor="ch" refForName="accentShape_4" fact="0.26"/>
              <dgm:constr type="h" for="ch" forName="parentText_4" refType="h" refFor="ch" refForName="accentShape_4" fact="0.9"/>
              <dgm:constr type="l" for="ch" forName="parentText_3" refType="w" fact="0.6427"/>
              <dgm:constr type="t" for="ch" forName="parentText_5" refType="h" fact="0.3332"/>
              <dgm:constr type="w" for="ch" forName="parentText_5" refType="w" refFor="ch" refForName="accentShape_5" fact="0.26"/>
              <dgm:constr type="h" for="ch" forName="parentText_5" refType="h" refFor="ch" refForName="accentShape_5" fact="0.9"/>
              <dgm:constr type="l" for="ch" forName="parentText_2" refType="w" fact="0.78263"/>
              <dgm:constr type="t" for="ch" forName="parentText_6" refType="h" fact="0.4165"/>
              <dgm:constr type="w" for="ch" forName="parentText_6" refType="w" refFor="ch" refForName="accentShape_6" fact="0.26"/>
              <dgm:constr type="h" for="ch" forName="parentText_6" refType="h" refFor="ch" refForName="accentShape_6" fact="0.9"/>
              <dgm:constr type="l" for="ch" forName="parentText_1" refType="w" fact="0.92143"/>
              <dgm:constr type="t" for="ch" forName="parentText_7" refType="h" fact="0.5"/>
              <dgm:constr type="w" for="ch" forName="parentText_7" refType="w" refFor="ch" refForName="accentShape_7" fact="0.26"/>
              <dgm:constr type="h" for="ch" forName="parentText_7" refType="h" refFor="ch" refForName="accentShape_7" fact="0.9"/>
              <dgm:constr type="l" for="ch" forName="childText_7" refType="w" fact="0"/>
              <dgm:constr type="t" for="ch" forName="childText_1" refType="h" fact="0"/>
              <dgm:constr type="w" for="ch" forName="childText_1" refType="w" refFor="ch" refForName="accentShape_1" fact="0.7"/>
              <dgm:constr type="h" for="ch" forName="childText_1" refType="h" refFor="ch" refForName="accentShape_1"/>
              <dgm:constr type="l" for="ch" forName="childText_6" refType="w" fact="0.1385"/>
              <dgm:constr type="t" for="ch" forName="childText_2" refType="h" fact="0.0833"/>
              <dgm:constr type="w" for="ch" forName="childText_2" refType="w" refFor="ch" refForName="accentShape_2" fact="0.7"/>
              <dgm:constr type="h" for="ch" forName="childText_2" refType="h" refFor="ch" refForName="accentShape_2"/>
              <dgm:constr type="l" for="ch" forName="childText_5" refType="w" fact="0.277"/>
              <dgm:constr type="t" for="ch" forName="childText_3" refType="h" fact="0.1666"/>
              <dgm:constr type="w" for="ch" forName="childText_3" refType="w" refFor="ch" refForName="accentShape_3" fact="0.7"/>
              <dgm:constr type="h" for="ch" forName="childText_3" refType="h" refFor="ch" refForName="accentShape_3"/>
              <dgm:constr type="l" for="ch" forName="childText_4" refType="w" fact="0.4155"/>
              <dgm:constr type="t" for="ch" forName="childText_4" refType="h" fact="0.2499"/>
              <dgm:constr type="w" for="ch" forName="childText_4" refType="w" refFor="ch" refForName="accentShape_4" fact="0.7"/>
              <dgm:constr type="h" for="ch" forName="childText_4" refType="h" refFor="ch" refForName="accentShape_4"/>
              <dgm:constr type="l" for="ch" forName="childText_3" refType="w" fact="0.5539"/>
              <dgm:constr type="t" for="ch" forName="childText_5" refType="h" fact="0.3332"/>
              <dgm:constr type="w" for="ch" forName="childText_5" refType="w" refFor="ch" refForName="accentShape_5" fact="0.7"/>
              <dgm:constr type="h" for="ch" forName="childText_5" refType="h" refFor="ch" refForName="accentShape_5"/>
              <dgm:constr type="l" for="ch" forName="childText_2" refType="w" fact="0.6938"/>
              <dgm:constr type="t" for="ch" forName="childText_6" refType="h" fact="0.4165"/>
              <dgm:constr type="w" for="ch" forName="childText_6" refType="w" refFor="ch" refForName="accentShape_6" fact="0.7"/>
              <dgm:constr type="h" for="ch" forName="childText_6" refType="h" refFor="ch" refForName="accentShape_6"/>
              <dgm:constr type="l" for="ch" forName="childText_1" refType="w" fact="0.8326"/>
              <dgm:constr type="t" for="ch" forName="childText_7" refType="h" fact="0.5"/>
              <dgm:constr type="w" for="ch" forName="childText_7" refType="w" refFor="ch" refForName="accentShape_7" fact="0.7"/>
              <dgm:constr type="h" for="ch" forName="childText_7" refType="h" refFor="ch" refForName="accentShape_7"/>
            </dgm:constrLst>
          </dgm:else>
        </dgm:choose>
      </dgm:else>
    </dgm:choose>
    <dgm:forEach name="wrapper" axis="self" ptType="parTrans">
      <dgm:forEach name="accentRepeat" axis="self">
        <dgm:layoutNode name="imageRepeatNode" styleLbl="node1">
          <dgm:alg type="sp"/>
          <dgm:shape xmlns:r="http://schemas.openxmlformats.org/officeDocument/2006/relationships" type="rect" r:blip="" zOrderOff="-10">
            <dgm:adjLst/>
          </dgm:shape>
          <dgm:presOf axis="self"/>
        </dgm:layoutNode>
      </dgm:forEach>
    </dgm:forEach>
    <dgm:forEach name="Name30" axis="ch" ptType="node" cnt="1">
      <dgm:layoutNode name="parentText_1" styleLbl="node1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1" styleLbl="node1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1">
        <dgm:alg type="sp"/>
        <dgm:shape xmlns:r="http://schemas.openxmlformats.org/officeDocument/2006/relationships" r:blip="">
          <dgm:adjLst/>
        </dgm:shape>
        <dgm:presOf/>
        <dgm:constrLst/>
        <dgm:forEach name="Name31" ref="accentRepeat"/>
      </dgm:layoutNode>
    </dgm:forEach>
    <dgm:forEach name="Name32" axis="ch" ptType="node" st="2" cnt="1">
      <dgm:layoutNode name="parentText_2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2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2">
        <dgm:alg type="sp"/>
        <dgm:shape xmlns:r="http://schemas.openxmlformats.org/officeDocument/2006/relationships" r:blip="">
          <dgm:adjLst/>
        </dgm:shape>
        <dgm:presOf/>
        <dgm:constrLst/>
        <dgm:forEach name="Name33" ref="accentRepeat"/>
      </dgm:layoutNode>
    </dgm:forEach>
    <dgm:forEach name="Name34" axis="ch" ptType="node" st="3" cnt="1">
      <dgm:layoutNode name="parentText_3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3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3">
        <dgm:alg type="sp"/>
        <dgm:shape xmlns:r="http://schemas.openxmlformats.org/officeDocument/2006/relationships" r:blip="">
          <dgm:adjLst/>
        </dgm:shape>
        <dgm:presOf/>
        <dgm:constrLst/>
        <dgm:forEach name="Name35" ref="accentRepeat"/>
      </dgm:layoutNode>
    </dgm:forEach>
    <dgm:forEach name="Name36" axis="ch" ptType="node" st="4" cnt="1">
      <dgm:layoutNode name="parentText_4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4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4">
        <dgm:alg type="sp"/>
        <dgm:shape xmlns:r="http://schemas.openxmlformats.org/officeDocument/2006/relationships" r:blip="">
          <dgm:adjLst/>
        </dgm:shape>
        <dgm:presOf/>
        <dgm:constrLst/>
        <dgm:forEach name="Name37" ref="accentRepeat"/>
      </dgm:layoutNode>
    </dgm:forEach>
    <dgm:forEach name="Name38" axis="ch" ptType="node" st="5" cnt="1">
      <dgm:layoutNode name="parentText_5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45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5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5">
        <dgm:alg type="sp"/>
        <dgm:shape xmlns:r="http://schemas.openxmlformats.org/officeDocument/2006/relationships" r:blip="">
          <dgm:adjLst/>
        </dgm:shape>
        <dgm:presOf/>
        <dgm:constrLst/>
        <dgm:forEach name="Name39" ref="accentRepeat"/>
      </dgm:layoutNode>
    </dgm:forEach>
    <dgm:forEach name="Name40" axis="ch" ptType="node" st="6" cnt="1">
      <dgm:layoutNode name="parentText_6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6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6">
        <dgm:alg type="sp"/>
        <dgm:shape xmlns:r="http://schemas.openxmlformats.org/officeDocument/2006/relationships" r:blip="">
          <dgm:adjLst/>
        </dgm:shape>
        <dgm:presOf/>
        <dgm:constrLst/>
        <dgm:forEach name="Name41" ref="accentRepeat"/>
      </dgm:layoutNode>
    </dgm:forEach>
    <dgm:forEach name="Name42" axis="ch" ptType="node" st="7" cnt="1">
      <dgm:layoutNode name="parentText_7">
        <dgm:varLst>
          <dgm:chMax val="1"/>
          <dgm:chPref val="1"/>
          <dgm:bulletEnabled val="1"/>
        </dgm:varLst>
        <dgm:alg type="tx">
          <dgm:param type="autoTxRot" val="grav"/>
          <dgm:param type="parTxLTRAlign" val="r"/>
          <dgm:param type="shpTxLTRAlignCh" val="r"/>
          <dgm:param type="txAnchorVertCh" val="mid"/>
        </dgm:alg>
        <dgm:shape xmlns:r="http://schemas.openxmlformats.org/officeDocument/2006/relationships" rot="-90" type="rect" r:blip="" hideGeom="1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"/>
          <dgm:constr type="bMarg" refType="primFontSz" fact="0.1"/>
        </dgm:constrLst>
        <dgm:ruleLst>
          <dgm:rule type="primFontSz" val="5" fact="NaN" max="NaN"/>
        </dgm:ruleLst>
      </dgm:layoutNode>
      <dgm:layoutNode name="childText_7">
        <dgm:varLst>
          <dgm:chMax val="0"/>
          <dgm:chPref val="0"/>
          <dgm:bulletEnabled val="1"/>
        </dgm:varLst>
        <dgm:alg type="tx">
          <dgm:param type="parTxLTRAlign" val="l"/>
          <dgm:param type="txAnchorVert" val="t"/>
        </dgm:alg>
        <dgm:shape xmlns:r="http://schemas.openxmlformats.org/officeDocument/2006/relationships" type="rect" r:blip="" hideGeom="1">
          <dgm:adjLst/>
        </dgm:shape>
        <dgm:presOf axis="des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Shape_7">
        <dgm:alg type="sp"/>
        <dgm:shape xmlns:r="http://schemas.openxmlformats.org/officeDocument/2006/relationships" r:blip="">
          <dgm:adjLst/>
        </dgm:shape>
        <dgm:presOf/>
        <dgm:constrLst/>
        <dgm:forEach name="Name43" ref="accentRepeat"/>
      </dgm:layoutNod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StepDownProcess#1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bkpt" val="fixed"/>
          <dgm:param type="bkPtFixedVal" val="1"/>
          <dgm:param type="off" val="off"/>
          <dgm:param type="grDir" val="tL"/>
          <dgm:param type="flowDir" val="row"/>
        </dgm:alg>
      </dgm:if>
      <dgm:else name="Name2">
        <dgm:alg type="snake">
          <dgm:param type="bkpt" val="fixed"/>
          <dgm:param type="bkPtFixedVal" val="1"/>
          <dgm:param type="off" val="off"/>
          <dgm:param type="grDir" val="tR"/>
          <dgm:param type="flowDir" val="row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parTxLTRAlign" val="l"/>
                    <dgm:param type="stBulletLvl" val="1"/>
                    <dgm:param type="txAnchorVertCh" val="mid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parTxLTRAlign" val="l"/>
                <dgm:param type="stBulletLvl" val="1"/>
                <dgm:param type="txAnchorVertCh" val="mid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#1">
  <dgm:title val=""/>
  <dgm:desc val=""/>
  <dgm:catLst>
    <dgm:cat type="simple" pri="102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ACAA68-2318-8D41-9DA1-0D001DCB52C4}" type="datetimeFigureOut">
              <a:rPr lang="en-US" smtClean="0"/>
              <a:t>7/12/2021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C62F402-D177-7449-8E4F-F0A4CCEE12C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CF43BD-2C6F-4DDD-ACE6-F22F30DA98F4}" type="datetimeFigureOut">
              <a:rPr lang="en-IN" smtClean="0"/>
              <a:t>12-07-2021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02422-307E-4AF8-87BB-9E8442696F19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66425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/>
          </p:nvPr>
        </p:nvSpPr>
        <p:spPr/>
        <p:txBody>
          <a:bodyPr/>
          <a:lstStyle/>
          <a:p>
            <a:fld id="{77BD35B7-DAF1-5B4D-94FA-36B61FD74AC4}" type="slidenum">
              <a:rPr lang="en-US" altLang="x-none"/>
              <a:t>2</a:t>
            </a:fld>
            <a:endParaRPr lang="en-US" altLang="x-none"/>
          </a:p>
        </p:txBody>
      </p:sp>
      <p:sp>
        <p:nvSpPr>
          <p:cNvPr id="18433" name="Text Box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688975" y="1143000"/>
            <a:ext cx="5475288" cy="308133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sp>
      <p:sp>
        <p:nvSpPr>
          <p:cNvPr id="18434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685800" y="4400550"/>
            <a:ext cx="5481638" cy="35956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x-none" altLang="x-non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0" hasCustomPrompt="1"/>
          </p:nvPr>
        </p:nvSpPr>
        <p:spPr>
          <a:xfrm>
            <a:off x="1671484" y="2668763"/>
            <a:ext cx="8712200" cy="804738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4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4800"/>
            </a:lvl2pPr>
            <a:lvl3pPr algn="ctr">
              <a:defRPr sz="4800"/>
            </a:lvl3pPr>
            <a:lvl4pPr algn="ctr">
              <a:defRPr sz="4800"/>
            </a:lvl4pPr>
            <a:lvl5pPr algn="ctr">
              <a:defRPr sz="4800"/>
            </a:lvl5pPr>
          </a:lstStyle>
          <a:p>
            <a:pPr algn="ctr"/>
            <a:r>
              <a:rPr lang="en-US" sz="4800" b="1" dirty="0">
                <a:latin typeface="HK Grotesk" pitchFamily="2" charset="77"/>
              </a:rPr>
              <a:t>Title of Your Presentation 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1" hasCustomPrompt="1"/>
          </p:nvPr>
        </p:nvSpPr>
        <p:spPr>
          <a:xfrm>
            <a:off x="1671638" y="3716338"/>
            <a:ext cx="8712200" cy="523875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>
              <a:buNone/>
              <a:defRPr sz="2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ctr">
              <a:defRPr sz="2800"/>
            </a:lvl2pPr>
            <a:lvl3pPr algn="ctr">
              <a:defRPr sz="2800"/>
            </a:lvl3pPr>
            <a:lvl4pPr algn="ctr">
              <a:defRPr sz="2800"/>
            </a:lvl4pPr>
            <a:lvl5pPr algn="ctr">
              <a:defRPr sz="2800"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A longer Subtitle that gives the audience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2" hasCustomPrompt="1"/>
          </p:nvPr>
        </p:nvSpPr>
        <p:spPr>
          <a:xfrm>
            <a:off x="8328025" y="4797425"/>
            <a:ext cx="3384550" cy="523875"/>
          </a:xfrm>
          <a:prstGeom prst="rect">
            <a:avLst/>
          </a:prstGeom>
        </p:spPr>
        <p:txBody>
          <a:bodyPr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ctr"/>
            <a:r>
              <a:rPr lang="en-US" sz="2800" b="1" dirty="0">
                <a:latin typeface="HK Grotesk" pitchFamily="2" charset="77"/>
              </a:rPr>
              <a:t>Presenter Details </a:t>
            </a:r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13" hasCustomPrompt="1"/>
          </p:nvPr>
        </p:nvSpPr>
        <p:spPr>
          <a:xfrm>
            <a:off x="4943872" y="1819163"/>
            <a:ext cx="2808287" cy="584775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pPr lvl="0"/>
            <a:r>
              <a:rPr lang="en-US" dirty="0"/>
              <a:t>Ministry of Agriculture, Cooperation &amp; Farmers Welfare</a:t>
            </a:r>
            <a:endParaRPr lang="en-IN" dirty="0"/>
          </a:p>
        </p:txBody>
      </p:sp>
      <p:pic>
        <p:nvPicPr>
          <p:cNvPr id="3" name="Picture 2" descr="668-6682045_national-emblem-of-india-png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952490" y="54864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o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 dirty="0"/>
          </a:p>
        </p:txBody>
      </p:sp>
      <p:sp>
        <p:nvSpPr>
          <p:cNvPr id="16" name="Shape 15"/>
          <p:cNvSpPr/>
          <p:nvPr userDrawn="1"/>
        </p:nvSpPr>
        <p:spPr>
          <a:xfrm>
            <a:off x="3200641" y="2270856"/>
            <a:ext cx="5790718" cy="2316287"/>
          </a:xfrm>
          <a:prstGeom prst="leftRightRibbon">
            <a:avLst/>
          </a:prstGeom>
          <a:solidFill>
            <a:schemeClr val="accent6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6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20" name="Text Placeholder 2"/>
          <p:cNvSpPr>
            <a:spLocks noGrp="1"/>
          </p:cNvSpPr>
          <p:nvPr>
            <p:ph type="body" sz="quarter" idx="11" hasCustomPrompt="1"/>
          </p:nvPr>
        </p:nvSpPr>
        <p:spPr>
          <a:xfrm>
            <a:off x="838200" y="2492375"/>
            <a:ext cx="2362200" cy="2736850"/>
          </a:xfrm>
        </p:spPr>
        <p:txBody>
          <a:bodyPr>
            <a:normAutofit/>
          </a:bodyPr>
          <a:lstStyle>
            <a:lvl1pPr marL="0" indent="0" algn="r">
              <a:buNone/>
              <a:defRPr sz="1800"/>
            </a:lvl1pPr>
            <a:lvl2pPr algn="r">
              <a:defRPr/>
            </a:lvl2pPr>
            <a:lvl3pPr algn="r">
              <a:defRPr/>
            </a:lvl3pPr>
            <a:lvl4pPr algn="r">
              <a:defRPr/>
            </a:lvl4pPr>
            <a:lvl5pPr algn="r">
              <a:defRPr/>
            </a:lvl5pPr>
          </a:lstStyle>
          <a:p>
            <a:pPr algn="r"/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</p:txBody>
      </p:sp>
      <p:sp>
        <p:nvSpPr>
          <p:cNvPr id="21" name="Text Placeholder 10"/>
          <p:cNvSpPr>
            <a:spLocks noGrp="1"/>
          </p:cNvSpPr>
          <p:nvPr>
            <p:ph type="body" sz="quarter" idx="12" hasCustomPrompt="1"/>
          </p:nvPr>
        </p:nvSpPr>
        <p:spPr>
          <a:xfrm>
            <a:off x="8991359" y="2390890"/>
            <a:ext cx="2520950" cy="273685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</a:lstStyle>
          <a:p>
            <a:r>
              <a:rPr lang="en-US" sz="36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HK Grotesk" pitchFamily="2" charset="77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HK Grotesk" pitchFamily="2" charset="77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HK Grotesk" pitchFamily="2" charset="77"/>
              </a:rPr>
              <a:t>, which is an open source free font. The font size is 18 pt. </a:t>
            </a:r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3719737" y="2924175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1</a:t>
            </a:r>
          </a:p>
        </p:txBody>
      </p:sp>
      <p:sp>
        <p:nvSpPr>
          <p:cNvPr id="23" name="Text Placeholder 12"/>
          <p:cNvSpPr>
            <a:spLocks noGrp="1"/>
          </p:cNvSpPr>
          <p:nvPr>
            <p:ph type="body" sz="quarter" idx="14" hasCustomPrompt="1"/>
          </p:nvPr>
        </p:nvSpPr>
        <p:spPr>
          <a:xfrm>
            <a:off x="6097376" y="3241194"/>
            <a:ext cx="2231802" cy="720725"/>
          </a:xfrm>
        </p:spPr>
        <p:txBody>
          <a:bodyPr>
            <a:noAutofit/>
          </a:bodyPr>
          <a:lstStyle>
            <a:lvl1pPr marL="0" indent="0" algn="ctr">
              <a:buNone/>
              <a:defRPr sz="4200">
                <a:solidFill>
                  <a:schemeClr val="bg1"/>
                </a:solidFill>
              </a:defRPr>
            </a:lvl1pPr>
            <a:lvl2pPr algn="ctr">
              <a:defRPr sz="4200"/>
            </a:lvl2pPr>
            <a:lvl3pPr algn="ctr">
              <a:defRPr sz="4200"/>
            </a:lvl3pPr>
            <a:lvl4pPr algn="ctr">
              <a:defRPr sz="4200"/>
            </a:lvl4pPr>
            <a:lvl5pPr algn="ctr">
              <a:defRPr sz="4200"/>
            </a:lvl5pPr>
          </a:lstStyle>
          <a:p>
            <a:pPr lvl="0"/>
            <a:r>
              <a:rPr lang="en-GB" dirty="0">
                <a:latin typeface="HK Grotesk" pitchFamily="2" charset="77"/>
              </a:rPr>
              <a:t>Option 2</a:t>
            </a:r>
          </a:p>
        </p:txBody>
      </p:sp>
      <p:sp>
        <p:nvSpPr>
          <p:cNvPr id="24" name="Slide Number Placeholder 5"/>
          <p:cNvSpPr>
            <a:spLocks noGrp="1"/>
          </p:cNvSpPr>
          <p:nvPr>
            <p:ph type="sldNum" sz="quarter" idx="15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10" name="Picture 9" descr="668-6682045_national-emblem-of-india-png">
            <a:extLst>
              <a:ext uri="{FF2B5EF4-FFF2-40B4-BE49-F238E27FC236}">
                <a16:creationId xmlns:a16="http://schemas.microsoft.com/office/drawing/2014/main" xmlns="" id="{53309C63-ED55-B740-A6D0-C2B810A59A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448" y="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SmartArt Placeholder 13"/>
          <p:cNvSpPr>
            <a:spLocks noGrp="1"/>
          </p:cNvSpPr>
          <p:nvPr>
            <p:ph type="pic" sz="quarter" idx="13"/>
          </p:nvPr>
        </p:nvSpPr>
        <p:spPr>
          <a:xfrm>
            <a:off x="1343473" y="1628801"/>
            <a:ext cx="8784778" cy="4608488"/>
          </a:xfrm>
        </p:spPr>
        <p:txBody>
          <a:bodyPr/>
          <a:lstStyle/>
          <a:p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xmlns="" id="{ADDD705F-0AD5-574D-9905-A51ECE48489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448" y="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six options and smart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33" name="Text Placeholder 32"/>
          <p:cNvSpPr>
            <a:spLocks noGrp="1"/>
          </p:cNvSpPr>
          <p:nvPr>
            <p:ph type="body" sz="quarter" idx="13" hasCustomPrompt="1"/>
          </p:nvPr>
        </p:nvSpPr>
        <p:spPr>
          <a:xfrm>
            <a:off x="1484041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5" name="Text Placeholder 34"/>
          <p:cNvSpPr>
            <a:spLocks noGrp="1"/>
          </p:cNvSpPr>
          <p:nvPr>
            <p:ph type="body" sz="quarter" idx="14" hasCustomPrompt="1"/>
          </p:nvPr>
        </p:nvSpPr>
        <p:spPr>
          <a:xfrm>
            <a:off x="1484041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6" name="Text Placeholder 32"/>
          <p:cNvSpPr>
            <a:spLocks noGrp="1"/>
          </p:cNvSpPr>
          <p:nvPr>
            <p:ph type="body" sz="quarter" idx="15" hasCustomPrompt="1"/>
          </p:nvPr>
        </p:nvSpPr>
        <p:spPr>
          <a:xfrm>
            <a:off x="1484041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7" name="Text Placeholder 34"/>
          <p:cNvSpPr>
            <a:spLocks noGrp="1"/>
          </p:cNvSpPr>
          <p:nvPr>
            <p:ph type="body" sz="quarter" idx="16" hasCustomPrompt="1"/>
          </p:nvPr>
        </p:nvSpPr>
        <p:spPr>
          <a:xfrm>
            <a:off x="1484041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38" name="Text Placeholder 32"/>
          <p:cNvSpPr>
            <a:spLocks noGrp="1"/>
          </p:cNvSpPr>
          <p:nvPr>
            <p:ph type="body" sz="quarter" idx="17" hasCustomPrompt="1"/>
          </p:nvPr>
        </p:nvSpPr>
        <p:spPr>
          <a:xfrm>
            <a:off x="1484041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39" name="Text Placeholder 34"/>
          <p:cNvSpPr>
            <a:spLocks noGrp="1"/>
          </p:cNvSpPr>
          <p:nvPr>
            <p:ph type="body" sz="quarter" idx="18" hasCustomPrompt="1"/>
          </p:nvPr>
        </p:nvSpPr>
        <p:spPr>
          <a:xfrm>
            <a:off x="1484041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0" name="Text Placeholder 32"/>
          <p:cNvSpPr>
            <a:spLocks noGrp="1"/>
          </p:cNvSpPr>
          <p:nvPr>
            <p:ph type="body" sz="quarter" idx="19" hasCustomPrompt="1"/>
          </p:nvPr>
        </p:nvSpPr>
        <p:spPr>
          <a:xfrm>
            <a:off x="8796957" y="2033021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1" name="Text Placeholder 34"/>
          <p:cNvSpPr>
            <a:spLocks noGrp="1"/>
          </p:cNvSpPr>
          <p:nvPr>
            <p:ph type="body" sz="quarter" idx="20" hasCustomPrompt="1"/>
          </p:nvPr>
        </p:nvSpPr>
        <p:spPr>
          <a:xfrm>
            <a:off x="8796957" y="1587311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2" name="Text Placeholder 32"/>
          <p:cNvSpPr>
            <a:spLocks noGrp="1"/>
          </p:cNvSpPr>
          <p:nvPr>
            <p:ph type="body" sz="quarter" idx="21" hasCustomPrompt="1"/>
          </p:nvPr>
        </p:nvSpPr>
        <p:spPr>
          <a:xfrm>
            <a:off x="8796957" y="3605575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3" name="Text Placeholder 34"/>
          <p:cNvSpPr>
            <a:spLocks noGrp="1"/>
          </p:cNvSpPr>
          <p:nvPr>
            <p:ph type="body" sz="quarter" idx="22" hasCustomPrompt="1"/>
          </p:nvPr>
        </p:nvSpPr>
        <p:spPr>
          <a:xfrm>
            <a:off x="8796957" y="3159865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4" name="Text Placeholder 32"/>
          <p:cNvSpPr>
            <a:spLocks noGrp="1"/>
          </p:cNvSpPr>
          <p:nvPr>
            <p:ph type="body" sz="quarter" idx="23" hasCustomPrompt="1"/>
          </p:nvPr>
        </p:nvSpPr>
        <p:spPr>
          <a:xfrm>
            <a:off x="8796957" y="5138274"/>
            <a:ext cx="2519363" cy="762719"/>
          </a:xfrm>
        </p:spPr>
        <p:txBody>
          <a:bodyPr>
            <a:noAutofit/>
          </a:bodyPr>
          <a:lstStyle>
            <a:lvl1pPr marL="0" indent="0">
              <a:buNone/>
              <a:defRPr sz="1600">
                <a:latin typeface="HK Grotesk"/>
              </a:defRPr>
            </a:lvl1pPr>
            <a:lvl2pPr>
              <a:defRPr sz="1600">
                <a:latin typeface="HK Grotesk"/>
              </a:defRPr>
            </a:lvl2pPr>
            <a:lvl3pPr>
              <a:defRPr sz="1600">
                <a:latin typeface="HK Grotesk"/>
              </a:defRPr>
            </a:lvl3pPr>
            <a:lvl4pPr>
              <a:defRPr sz="1600">
                <a:latin typeface="HK Grotesk"/>
              </a:defRPr>
            </a:lvl4pPr>
            <a:lvl5pPr>
              <a:defRPr sz="1600">
                <a:latin typeface="HK Grotesk"/>
              </a:defRPr>
            </a:lvl5pPr>
          </a:lstStyle>
          <a:p>
            <a:r>
              <a:rPr lang="en-IN" sz="1600" dirty="0">
                <a:latin typeface="HK Grotesk" pitchFamily="2" charset="77"/>
              </a:rPr>
              <a:t>Title description appears here. The font size is 16 pt. </a:t>
            </a:r>
            <a:endParaRPr lang="en-US" sz="1600" dirty="0">
              <a:latin typeface="HK Grotesk" pitchFamily="2" charset="77"/>
            </a:endParaRPr>
          </a:p>
        </p:txBody>
      </p:sp>
      <p:sp>
        <p:nvSpPr>
          <p:cNvPr id="45" name="Text Placeholder 34"/>
          <p:cNvSpPr>
            <a:spLocks noGrp="1"/>
          </p:cNvSpPr>
          <p:nvPr>
            <p:ph type="body" sz="quarter" idx="24" hasCustomPrompt="1"/>
          </p:nvPr>
        </p:nvSpPr>
        <p:spPr>
          <a:xfrm>
            <a:off x="8796957" y="4692564"/>
            <a:ext cx="1366837" cy="425450"/>
          </a:xfrm>
        </p:spPr>
        <p:txBody>
          <a:bodyPr>
            <a:noAutofit/>
          </a:bodyPr>
          <a:lstStyle>
            <a:lvl1pPr marL="0" indent="0">
              <a:buNone/>
              <a:defRPr sz="2400">
                <a:latin typeface="HK Grotesk"/>
              </a:defRPr>
            </a:lvl1pPr>
            <a:lvl2pPr>
              <a:defRPr sz="2400">
                <a:latin typeface="HK Grotesk"/>
              </a:defRPr>
            </a:lvl2pPr>
            <a:lvl3pPr>
              <a:defRPr sz="2400">
                <a:latin typeface="HK Grotesk"/>
              </a:defRPr>
            </a:lvl3pPr>
            <a:lvl4pPr>
              <a:defRPr sz="2400">
                <a:latin typeface="HK Grotesk"/>
              </a:defRPr>
            </a:lvl4pPr>
            <a:lvl5pPr>
              <a:defRPr sz="2400">
                <a:latin typeface="HK Grotesk"/>
              </a:defRPr>
            </a:lvl5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HK Grotesk" pitchFamily="2" charset="77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48" name="SmartArt Placeholder 47"/>
          <p:cNvSpPr>
            <a:spLocks noGrp="1"/>
          </p:cNvSpPr>
          <p:nvPr>
            <p:ph type="pic" sz="quarter" idx="25"/>
          </p:nvPr>
        </p:nvSpPr>
        <p:spPr>
          <a:xfrm>
            <a:off x="4371300" y="2033588"/>
            <a:ext cx="4069386" cy="3699668"/>
          </a:xfrm>
        </p:spPr>
        <p:txBody>
          <a:bodyPr/>
          <a:lstStyle/>
          <a:p>
            <a:endParaRPr lang="en-IN"/>
          </a:p>
        </p:txBody>
      </p:sp>
      <p:pic>
        <p:nvPicPr>
          <p:cNvPr id="18" name="Picture 17" descr="668-6682045_national-emblem-of-india-png">
            <a:extLst>
              <a:ext uri="{FF2B5EF4-FFF2-40B4-BE49-F238E27FC236}">
                <a16:creationId xmlns:a16="http://schemas.microsoft.com/office/drawing/2014/main" xmlns="" id="{F2A7F5F3-49C3-B546-A6EA-17FB3C610C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448" y="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87961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xmlns="" id="{6F6A77F7-7033-AF4E-97BF-D098BB25725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448" y="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xmlns="" id="{DB1FB381-7F4C-7E41-8B3F-CA6781B411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5591944" y="1484784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xmlns="" id="{906F814B-0CBB-7845-96A0-D5D4D2CF5E9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448" y="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589606" y="306896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2895600" y="2103437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xmlns="" id="{C4768494-2D12-D948-96DC-A909623D039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448" y="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60209" y="495093"/>
            <a:ext cx="10515600" cy="1325563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xmlns="" id="{5CB17D6E-E70A-A841-8F9A-8774C68B73E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448" y="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10" name="Picture 9" descr="668-6682045_national-emblem-of-india-png">
            <a:extLst>
              <a:ext uri="{FF2B5EF4-FFF2-40B4-BE49-F238E27FC236}">
                <a16:creationId xmlns:a16="http://schemas.microsoft.com/office/drawing/2014/main" xmlns="" id="{D1CD1ADD-A958-4345-8D56-1B0305A2A7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448" y="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6" name="Picture 5" descr="668-6682045_national-emblem-of-india-png">
            <a:extLst>
              <a:ext uri="{FF2B5EF4-FFF2-40B4-BE49-F238E27FC236}">
                <a16:creationId xmlns:a16="http://schemas.microsoft.com/office/drawing/2014/main" xmlns="" id="{EC4BCE3C-9C96-564E-9B91-5D5B8E7CF8D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448" y="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sp>
        <p:nvSpPr>
          <p:cNvPr id="10" name="Rectangle 9"/>
          <p:cNvSpPr/>
          <p:nvPr userDrawn="1"/>
        </p:nvSpPr>
        <p:spPr>
          <a:xfrm>
            <a:off x="904084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1" name="Rectangle 10"/>
          <p:cNvSpPr/>
          <p:nvPr userDrawn="1"/>
        </p:nvSpPr>
        <p:spPr>
          <a:xfrm>
            <a:off x="6315858" y="1436655"/>
            <a:ext cx="101246" cy="5002162"/>
          </a:xfrm>
          <a:prstGeom prst="rect">
            <a:avLst/>
          </a:prstGeom>
          <a:gradFill>
            <a:gsLst>
              <a:gs pos="0">
                <a:schemeClr val="accent1"/>
              </a:gs>
              <a:gs pos="50000">
                <a:schemeClr val="accent2"/>
              </a:gs>
              <a:gs pos="99000">
                <a:schemeClr val="accent3"/>
              </a:gs>
            </a:gsLst>
            <a:lin ang="27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900" dirty="0">
              <a:solidFill>
                <a:schemeClr val="tx1"/>
              </a:solidFill>
              <a:latin typeface="Nunito Sans ExtraLight" pitchFamily="2" charset="77"/>
            </a:endParaRPr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3" hasCustomPrompt="1"/>
          </p:nvPr>
        </p:nvSpPr>
        <p:spPr>
          <a:xfrm>
            <a:off x="1477229" y="1638492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1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2094258" y="3449539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Message From</a:t>
            </a:r>
          </a:p>
        </p:txBody>
      </p:sp>
      <p:sp>
        <p:nvSpPr>
          <p:cNvPr id="23" name="Text Placeholder 16"/>
          <p:cNvSpPr>
            <a:spLocks noGrp="1"/>
          </p:cNvSpPr>
          <p:nvPr>
            <p:ph type="body" sz="quarter" idx="17" hasCustomPrompt="1"/>
          </p:nvPr>
        </p:nvSpPr>
        <p:spPr>
          <a:xfrm>
            <a:off x="1484313" y="2420938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1477229" y="3307618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2</a:t>
            </a:r>
          </a:p>
        </p:txBody>
      </p:sp>
      <p:sp>
        <p:nvSpPr>
          <p:cNvPr id="25" name="Text Placeholder 14"/>
          <p:cNvSpPr>
            <a:spLocks noGrp="1"/>
          </p:cNvSpPr>
          <p:nvPr>
            <p:ph type="body" sz="quarter" idx="19" hasCustomPrompt="1"/>
          </p:nvPr>
        </p:nvSpPr>
        <p:spPr>
          <a:xfrm>
            <a:off x="2076086" y="1773238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About Us</a:t>
            </a:r>
          </a:p>
        </p:txBody>
      </p:sp>
      <p:sp>
        <p:nvSpPr>
          <p:cNvPr id="26" name="Text Placeholder 16"/>
          <p:cNvSpPr>
            <a:spLocks noGrp="1"/>
          </p:cNvSpPr>
          <p:nvPr>
            <p:ph type="body" sz="quarter" idx="20" hasCustomPrompt="1"/>
          </p:nvPr>
        </p:nvSpPr>
        <p:spPr>
          <a:xfrm>
            <a:off x="1484313" y="4147593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27" name="Text Placeholder 14"/>
          <p:cNvSpPr>
            <a:spLocks noGrp="1"/>
          </p:cNvSpPr>
          <p:nvPr>
            <p:ph type="body" sz="quarter" idx="21" hasCustomPrompt="1"/>
          </p:nvPr>
        </p:nvSpPr>
        <p:spPr>
          <a:xfrm>
            <a:off x="2076086" y="4935998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Mission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1488618" y="4773020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3</a:t>
            </a:r>
          </a:p>
        </p:txBody>
      </p:sp>
      <p:sp>
        <p:nvSpPr>
          <p:cNvPr id="29" name="Text Placeholder 16"/>
          <p:cNvSpPr>
            <a:spLocks noGrp="1"/>
          </p:cNvSpPr>
          <p:nvPr>
            <p:ph type="body" sz="quarter" idx="23" hasCustomPrompt="1"/>
          </p:nvPr>
        </p:nvSpPr>
        <p:spPr>
          <a:xfrm>
            <a:off x="1466141" y="5634052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828153" y="1636741"/>
            <a:ext cx="493406" cy="647700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4</a:t>
            </a:r>
          </a:p>
        </p:txBody>
      </p:sp>
      <p:sp>
        <p:nvSpPr>
          <p:cNvPr id="31" name="Text Placeholder 14"/>
          <p:cNvSpPr>
            <a:spLocks noGrp="1"/>
          </p:cNvSpPr>
          <p:nvPr>
            <p:ph type="body" sz="quarter" idx="25" hasCustomPrompt="1"/>
          </p:nvPr>
        </p:nvSpPr>
        <p:spPr>
          <a:xfrm>
            <a:off x="7445182" y="3447788"/>
            <a:ext cx="2322282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Business Model</a:t>
            </a:r>
          </a:p>
        </p:txBody>
      </p:sp>
      <p:sp>
        <p:nvSpPr>
          <p:cNvPr id="32" name="Text Placeholder 16"/>
          <p:cNvSpPr>
            <a:spLocks noGrp="1"/>
          </p:cNvSpPr>
          <p:nvPr>
            <p:ph type="body" sz="quarter" idx="26" hasCustomPrompt="1"/>
          </p:nvPr>
        </p:nvSpPr>
        <p:spPr>
          <a:xfrm>
            <a:off x="6835237" y="2419187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6828153" y="3305867"/>
            <a:ext cx="505885" cy="645157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5</a:t>
            </a:r>
          </a:p>
        </p:txBody>
      </p:sp>
      <p:sp>
        <p:nvSpPr>
          <p:cNvPr id="34" name="Text Placeholder 14"/>
          <p:cNvSpPr>
            <a:spLocks noGrp="1"/>
          </p:cNvSpPr>
          <p:nvPr>
            <p:ph type="body" sz="quarter" idx="28" hasCustomPrompt="1"/>
          </p:nvPr>
        </p:nvSpPr>
        <p:spPr>
          <a:xfrm>
            <a:off x="7427010" y="1771487"/>
            <a:ext cx="1379538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Vision</a:t>
            </a:r>
          </a:p>
        </p:txBody>
      </p:sp>
      <p:sp>
        <p:nvSpPr>
          <p:cNvPr id="35" name="Text Placeholder 16"/>
          <p:cNvSpPr>
            <a:spLocks noGrp="1"/>
          </p:cNvSpPr>
          <p:nvPr>
            <p:ph type="body" sz="quarter" idx="29" hasCustomPrompt="1"/>
          </p:nvPr>
        </p:nvSpPr>
        <p:spPr>
          <a:xfrm>
            <a:off x="6835237" y="4145842"/>
            <a:ext cx="4392612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6" name="Text Placeholder 14"/>
          <p:cNvSpPr>
            <a:spLocks noGrp="1"/>
          </p:cNvSpPr>
          <p:nvPr>
            <p:ph type="body" sz="quarter" idx="30" hasCustomPrompt="1"/>
          </p:nvPr>
        </p:nvSpPr>
        <p:spPr>
          <a:xfrm>
            <a:off x="7427010" y="4934247"/>
            <a:ext cx="2314461" cy="503237"/>
          </a:xfrm>
        </p:spPr>
        <p:txBody>
          <a:bodyPr>
            <a:normAutofit/>
          </a:bodyPr>
          <a:lstStyle>
            <a:lvl1pPr marL="0" indent="0">
              <a:buNone/>
              <a:defRPr sz="2100" b="1">
                <a:latin typeface="HK Grotesk"/>
              </a:defRPr>
            </a:lvl1pPr>
          </a:lstStyle>
          <a:p>
            <a:pPr lvl="0"/>
            <a:r>
              <a:rPr lang="en-IN" dirty="0"/>
              <a:t>Our History</a:t>
            </a:r>
          </a:p>
        </p:txBody>
      </p:sp>
      <p:sp>
        <p:nvSpPr>
          <p:cNvPr id="37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839542" y="4771269"/>
            <a:ext cx="505885" cy="698054"/>
          </a:xfrm>
        </p:spPr>
        <p:txBody>
          <a:bodyPr>
            <a:noAutofit/>
          </a:bodyPr>
          <a:lstStyle>
            <a:lvl1pPr marL="0" indent="0">
              <a:buNone/>
              <a:defRPr sz="5000" b="1"/>
            </a:lvl1pPr>
          </a:lstStyle>
          <a:p>
            <a:pPr lvl="0"/>
            <a:r>
              <a:rPr lang="en-IN" dirty="0"/>
              <a:t>6</a:t>
            </a:r>
          </a:p>
        </p:txBody>
      </p:sp>
      <p:sp>
        <p:nvSpPr>
          <p:cNvPr id="38" name="Text Placeholder 16"/>
          <p:cNvSpPr>
            <a:spLocks noGrp="1"/>
          </p:cNvSpPr>
          <p:nvPr>
            <p:ph type="body" sz="quarter" idx="32" hasCustomPrompt="1"/>
          </p:nvPr>
        </p:nvSpPr>
        <p:spPr>
          <a:xfrm>
            <a:off x="6817065" y="5632301"/>
            <a:ext cx="4377818" cy="569267"/>
          </a:xfrm>
        </p:spPr>
        <p:txBody>
          <a:bodyPr>
            <a:noAutofit/>
          </a:bodyPr>
          <a:lstStyle>
            <a:lvl1pPr marL="0" indent="0">
              <a:buNone/>
              <a:defRPr sz="16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HK Grotesk" pitchFamily="2" charset="77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pic>
        <p:nvPicPr>
          <p:cNvPr id="39" name="Picture 38" descr="668-6682045_national-emblem-of-india-png">
            <a:extLst>
              <a:ext uri="{FF2B5EF4-FFF2-40B4-BE49-F238E27FC236}">
                <a16:creationId xmlns:a16="http://schemas.microsoft.com/office/drawing/2014/main" xmlns="" id="{6670B010-0E32-A14B-B09A-94BC7A98C8B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448" y="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4" name="Picture 3" descr="668-6682045_national-emblem-of-india-png">
            <a:extLst>
              <a:ext uri="{FF2B5EF4-FFF2-40B4-BE49-F238E27FC236}">
                <a16:creationId xmlns:a16="http://schemas.microsoft.com/office/drawing/2014/main" xmlns="" id="{4BEADFFA-3696-6F4A-95CC-AF8CFEC2063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448" y="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xmlns="" id="{7F401C6D-08C0-224C-A8E0-1A04E4545B5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448" y="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8" name="Picture 7" descr="668-6682045_national-emblem-of-india-png">
            <a:extLst>
              <a:ext uri="{FF2B5EF4-FFF2-40B4-BE49-F238E27FC236}">
                <a16:creationId xmlns:a16="http://schemas.microsoft.com/office/drawing/2014/main" xmlns="" id="{A4DB48B9-6908-F64F-8327-7DDD83CF21B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448" y="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xmlns="" id="{32AB14F9-F9D1-A345-A276-59467843DA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448" y="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66297"/>
            <a:ext cx="2743200" cy="365125"/>
          </a:xfrm>
        </p:spPr>
        <p:txBody>
          <a:bodyPr/>
          <a:lstStyle/>
          <a:p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66297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89490" y="6366297"/>
            <a:ext cx="2743200" cy="365125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xmlns="" id="{8558FC8D-69E5-9D48-B8DC-C2D00E341D9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448" y="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 noChangeAspect="1"/>
          </p:cNvSpPr>
          <p:nvPr>
            <p:ph type="pic" sz="quarter" idx="10"/>
          </p:nvPr>
        </p:nvSpPr>
        <p:spPr>
          <a:xfrm>
            <a:off x="2661154" y="0"/>
            <a:ext cx="9530847" cy="6858000"/>
          </a:xfrm>
          <a:custGeom>
            <a:avLst/>
            <a:gdLst>
              <a:gd name="connsiteX0" fmla="*/ 8278154 w 19056731"/>
              <a:gd name="connsiteY0" fmla="*/ 0 h 13716000"/>
              <a:gd name="connsiteX1" fmla="*/ 19056731 w 19056731"/>
              <a:gd name="connsiteY1" fmla="*/ 0 h 13716000"/>
              <a:gd name="connsiteX2" fmla="*/ 19056731 w 19056731"/>
              <a:gd name="connsiteY2" fmla="*/ 13716000 h 13716000"/>
              <a:gd name="connsiteX3" fmla="*/ 0 w 19056731"/>
              <a:gd name="connsiteY3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056731" h="13716000">
                <a:moveTo>
                  <a:pt x="8278154" y="0"/>
                </a:moveTo>
                <a:lnTo>
                  <a:pt x="19056731" y="0"/>
                </a:lnTo>
                <a:lnTo>
                  <a:pt x="19056731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xmlns="" id="{AC68948F-8620-AB4B-A8DF-61AA6EEBC81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448" y="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efaul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5" name="Picture 4" descr="668-6682045_national-emblem-of-india-png">
            <a:extLst>
              <a:ext uri="{FF2B5EF4-FFF2-40B4-BE49-F238E27FC236}">
                <a16:creationId xmlns:a16="http://schemas.microsoft.com/office/drawing/2014/main" xmlns="" id="{196A1153-1C1E-254F-9A02-E31E2C11331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448" y="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5655013" cy="6858000"/>
          </a:xfrm>
          <a:custGeom>
            <a:avLst/>
            <a:gdLst>
              <a:gd name="connsiteX0" fmla="*/ 0 w 11307081"/>
              <a:gd name="connsiteY0" fmla="*/ 0 h 13716000"/>
              <a:gd name="connsiteX1" fmla="*/ 7248934 w 11307081"/>
              <a:gd name="connsiteY1" fmla="*/ 0 h 13716000"/>
              <a:gd name="connsiteX2" fmla="*/ 7486337 w 11307081"/>
              <a:gd name="connsiteY2" fmla="*/ 136504 h 13716000"/>
              <a:gd name="connsiteX3" fmla="*/ 11307081 w 11307081"/>
              <a:gd name="connsiteY3" fmla="*/ 6923314 h 13716000"/>
              <a:gd name="connsiteX4" fmla="*/ 7486337 w 11307081"/>
              <a:gd name="connsiteY4" fmla="*/ 13710124 h 13716000"/>
              <a:gd name="connsiteX5" fmla="*/ 7476118 w 11307081"/>
              <a:gd name="connsiteY5" fmla="*/ 13716000 h 13716000"/>
              <a:gd name="connsiteX6" fmla="*/ 0 w 11307081"/>
              <a:gd name="connsiteY6" fmla="*/ 13716000 h 13716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07081" h="13716000">
                <a:moveTo>
                  <a:pt x="0" y="0"/>
                </a:moveTo>
                <a:lnTo>
                  <a:pt x="7248934" y="0"/>
                </a:lnTo>
                <a:lnTo>
                  <a:pt x="7486337" y="136504"/>
                </a:lnTo>
                <a:cubicBezTo>
                  <a:pt x="9776963" y="1528322"/>
                  <a:pt x="11307081" y="4047129"/>
                  <a:pt x="11307081" y="6923314"/>
                </a:cubicBezTo>
                <a:cubicBezTo>
                  <a:pt x="11307081" y="9799499"/>
                  <a:pt x="9776963" y="12318306"/>
                  <a:pt x="7486337" y="13710124"/>
                </a:cubicBezTo>
                <a:lnTo>
                  <a:pt x="7476118" y="13716000"/>
                </a:lnTo>
                <a:lnTo>
                  <a:pt x="0" y="13716000"/>
                </a:lnTo>
                <a:close/>
              </a:path>
            </a:pathLst>
          </a:custGeom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r>
              <a:rPr lang="en-GB"/>
              <a:t>Click icon to add picture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1"/>
          </p:nvPr>
        </p:nvSpPr>
        <p:spPr>
          <a:xfrm>
            <a:off x="838200" y="6356350"/>
            <a:ext cx="2743200" cy="365125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IN"/>
              <a:t>Footer Text will come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192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IN" dirty="0"/>
              <a:t>Slide Number </a:t>
            </a:r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xmlns="" id="{6BEA936C-EC00-BB42-A7B5-D3354AD75BA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448" y="0"/>
            <a:ext cx="806450" cy="12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30203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688" y="1844675"/>
            <a:ext cx="9864725" cy="3887788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 descr="668-6682045_national-emblem-of-india-png">
            <a:extLst>
              <a:ext uri="{FF2B5EF4-FFF2-40B4-BE49-F238E27FC236}">
                <a16:creationId xmlns:a16="http://schemas.microsoft.com/office/drawing/2014/main" xmlns="" id="{5363E06D-EBCC-DB4A-B9D6-E77FB0FA542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448" y="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Chart Placeholder 2"/>
          <p:cNvSpPr>
            <a:spLocks noGrp="1"/>
          </p:cNvSpPr>
          <p:nvPr>
            <p:ph type="chart" sz="quarter" idx="13"/>
          </p:nvPr>
        </p:nvSpPr>
        <p:spPr>
          <a:xfrm>
            <a:off x="1055441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sp>
        <p:nvSpPr>
          <p:cNvPr id="8" name="Chart Placeholder 2"/>
          <p:cNvSpPr>
            <a:spLocks noGrp="1"/>
          </p:cNvSpPr>
          <p:nvPr>
            <p:ph type="chart" sz="quarter" idx="14"/>
          </p:nvPr>
        </p:nvSpPr>
        <p:spPr>
          <a:xfrm>
            <a:off x="6240016" y="1844824"/>
            <a:ext cx="4536504" cy="3887788"/>
          </a:xfrm>
        </p:spPr>
        <p:txBody>
          <a:bodyPr/>
          <a:lstStyle/>
          <a:p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xmlns="" id="{F2984A40-F7B4-6C45-A471-C9D86CFEC6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448" y="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5" y="1772817"/>
            <a:ext cx="10153650" cy="4050134"/>
          </a:xfrm>
        </p:spPr>
        <p:txBody>
          <a:bodyPr/>
          <a:lstStyle/>
          <a:p>
            <a:endParaRPr lang="en-IN" dirty="0"/>
          </a:p>
        </p:txBody>
      </p:sp>
      <p:pic>
        <p:nvPicPr>
          <p:cNvPr id="6" name="Picture 5" descr="668-6682045_national-emblem-of-india-png">
            <a:extLst>
              <a:ext uri="{FF2B5EF4-FFF2-40B4-BE49-F238E27FC236}">
                <a16:creationId xmlns:a16="http://schemas.microsoft.com/office/drawing/2014/main" xmlns="" id="{AE742369-3503-084D-AF17-CC11312F958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448" y="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two t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4" name="Table Placeholder 3"/>
          <p:cNvSpPr>
            <a:spLocks noGrp="1"/>
          </p:cNvSpPr>
          <p:nvPr>
            <p:ph type="tbl" sz="quarter" idx="13"/>
          </p:nvPr>
        </p:nvSpPr>
        <p:spPr>
          <a:xfrm>
            <a:off x="911226" y="1772817"/>
            <a:ext cx="4464696" cy="4050134"/>
          </a:xfrm>
        </p:spPr>
        <p:txBody>
          <a:bodyPr/>
          <a:lstStyle/>
          <a:p>
            <a:endParaRPr lang="en-IN"/>
          </a:p>
        </p:txBody>
      </p:sp>
      <p:sp>
        <p:nvSpPr>
          <p:cNvPr id="8" name="Table Placeholder 3"/>
          <p:cNvSpPr>
            <a:spLocks noGrp="1"/>
          </p:cNvSpPr>
          <p:nvPr>
            <p:ph type="tbl" sz="quarter" idx="14"/>
          </p:nvPr>
        </p:nvSpPr>
        <p:spPr>
          <a:xfrm>
            <a:off x="6816080" y="1772817"/>
            <a:ext cx="4096271" cy="4050134"/>
          </a:xfrm>
        </p:spPr>
        <p:txBody>
          <a:bodyPr/>
          <a:lstStyle/>
          <a:p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xmlns="" id="{BFB0B2FB-DDBC-1540-A614-8491DF12297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448" y="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edia like 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6" name="Media Placeholder 5"/>
          <p:cNvSpPr>
            <a:spLocks noGrp="1"/>
          </p:cNvSpPr>
          <p:nvPr>
            <p:ph type="media" sz="quarter" idx="13"/>
          </p:nvPr>
        </p:nvSpPr>
        <p:spPr>
          <a:xfrm>
            <a:off x="1558925" y="1989138"/>
            <a:ext cx="9145587" cy="3833812"/>
          </a:xfrm>
        </p:spPr>
        <p:txBody>
          <a:bodyPr/>
          <a:lstStyle/>
          <a:p>
            <a:endParaRPr lang="en-IN"/>
          </a:p>
        </p:txBody>
      </p:sp>
      <p:pic>
        <p:nvPicPr>
          <p:cNvPr id="7" name="Picture 6" descr="668-6682045_national-emblem-of-india-png">
            <a:extLst>
              <a:ext uri="{FF2B5EF4-FFF2-40B4-BE49-F238E27FC236}">
                <a16:creationId xmlns:a16="http://schemas.microsoft.com/office/drawing/2014/main" xmlns="" id="{2FE5DEB5-792D-1846-B8A5-EA2510DC576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448" y="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5" y="1916113"/>
            <a:ext cx="10369550" cy="3906837"/>
          </a:xfrm>
        </p:spPr>
        <p:txBody>
          <a:bodyPr/>
          <a:lstStyle/>
          <a:p>
            <a:endParaRPr lang="en-IN"/>
          </a:p>
        </p:txBody>
      </p:sp>
      <p:pic>
        <p:nvPicPr>
          <p:cNvPr id="6" name="Picture 5" descr="668-6682045_national-emblem-of-india-png">
            <a:extLst>
              <a:ext uri="{FF2B5EF4-FFF2-40B4-BE49-F238E27FC236}">
                <a16:creationId xmlns:a16="http://schemas.microsoft.com/office/drawing/2014/main" xmlns="" id="{FEEA3592-299F-3D4F-8AB9-8D716C7E2E3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448" y="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 with multiple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Date Placeholder 17"/>
          <p:cNvSpPr txBox="1"/>
          <p:nvPr userDrawn="1"/>
        </p:nvSpPr>
        <p:spPr>
          <a:xfrm>
            <a:off x="823562" y="6306896"/>
            <a:ext cx="2744052" cy="38667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HK Grotesk" pitchFamily="2" charset="77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IN"/>
              <a:t>DD-MM-YYYY</a:t>
            </a:r>
            <a:endParaRPr lang="en-IN" dirty="0"/>
          </a:p>
        </p:txBody>
      </p:sp>
      <p:sp>
        <p:nvSpPr>
          <p:cNvPr id="3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313682" y="6366298"/>
            <a:ext cx="2719008" cy="355014"/>
          </a:xfrm>
          <a:prstGeom prst="rect">
            <a:avLst/>
          </a:prstGeom>
        </p:spPr>
        <p:txBody>
          <a:bodyPr/>
          <a:lstStyle/>
          <a:p>
            <a:fld id="{15D79CB0-29A5-470B-A303-015B39029378}" type="slidenum">
              <a:rPr lang="en-IN" smtClean="0"/>
              <a:t>‹#›</a:t>
            </a:fld>
            <a:endParaRPr lang="en-IN" dirty="0"/>
          </a:p>
        </p:txBody>
      </p:sp>
      <p:sp>
        <p:nvSpPr>
          <p:cNvPr id="39" name="Title 1"/>
          <p:cNvSpPr>
            <a:spLocks noGrp="1"/>
          </p:cNvSpPr>
          <p:nvPr>
            <p:ph type="title" hasCustomPrompt="1"/>
          </p:nvPr>
        </p:nvSpPr>
        <p:spPr>
          <a:xfrm>
            <a:off x="1703512" y="365125"/>
            <a:ext cx="7704856" cy="975643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/>
            </a:lvl1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HK Grotesk" pitchFamily="2" charset="77"/>
                <a:ea typeface="+mj-ea"/>
                <a:cs typeface="+mj-cs"/>
              </a:rPr>
              <a:t>Table of content Section appears here. </a:t>
            </a:r>
            <a:br>
              <a:rPr lang="en-US" sz="3200" b="1" dirty="0">
                <a:latin typeface="HK Grotesk" pitchFamily="2" charset="77"/>
                <a:ea typeface="+mj-ea"/>
                <a:cs typeface="+mj-cs"/>
              </a:rPr>
            </a:br>
            <a:endParaRPr lang="en-US" sz="3200" b="1" dirty="0">
              <a:latin typeface="HK Grotesk" pitchFamily="2" charset="77"/>
              <a:ea typeface="+mj-ea"/>
              <a:cs typeface="+mj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3"/>
          </p:nvPr>
        </p:nvSpPr>
        <p:spPr>
          <a:xfrm>
            <a:off x="911224" y="1916832"/>
            <a:ext cx="3039629" cy="3921982"/>
          </a:xfrm>
        </p:spPr>
        <p:txBody>
          <a:bodyPr/>
          <a:lstStyle/>
          <a:p>
            <a:endParaRPr lang="en-IN" dirty="0"/>
          </a:p>
        </p:txBody>
      </p:sp>
      <p:sp>
        <p:nvSpPr>
          <p:cNvPr id="8" name="Picture Placeholder 2"/>
          <p:cNvSpPr>
            <a:spLocks noGrp="1"/>
          </p:cNvSpPr>
          <p:nvPr>
            <p:ph type="pic" sz="quarter" idx="14"/>
          </p:nvPr>
        </p:nvSpPr>
        <p:spPr>
          <a:xfrm>
            <a:off x="6319571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9" name="Picture Placeholder 2"/>
          <p:cNvSpPr>
            <a:spLocks noGrp="1"/>
          </p:cNvSpPr>
          <p:nvPr>
            <p:ph type="pic" sz="quarter" idx="15" hasCustomPrompt="1"/>
          </p:nvPr>
        </p:nvSpPr>
        <p:spPr>
          <a:xfrm>
            <a:off x="8688288" y="1916832"/>
            <a:ext cx="2744052" cy="3906837"/>
          </a:xfrm>
        </p:spPr>
        <p:txBody>
          <a:bodyPr/>
          <a:lstStyle/>
          <a:p>
            <a:r>
              <a:rPr lang="en-IN" dirty="0"/>
              <a:t>Picture</a:t>
            </a:r>
          </a:p>
        </p:txBody>
      </p:sp>
      <p:sp>
        <p:nvSpPr>
          <p:cNvPr id="10" name="Picture Placeholder 2"/>
          <p:cNvSpPr>
            <a:spLocks noGrp="1"/>
          </p:cNvSpPr>
          <p:nvPr>
            <p:ph type="pic" sz="quarter" idx="16"/>
          </p:nvPr>
        </p:nvSpPr>
        <p:spPr>
          <a:xfrm>
            <a:off x="3950854" y="1916832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1" name="Picture Placeholder 2"/>
          <p:cNvSpPr>
            <a:spLocks noGrp="1"/>
          </p:cNvSpPr>
          <p:nvPr>
            <p:ph type="pic" sz="quarter" idx="17"/>
          </p:nvPr>
        </p:nvSpPr>
        <p:spPr>
          <a:xfrm>
            <a:off x="6319571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sp>
        <p:nvSpPr>
          <p:cNvPr id="12" name="Picture Placeholder 2"/>
          <p:cNvSpPr>
            <a:spLocks noGrp="1"/>
          </p:cNvSpPr>
          <p:nvPr>
            <p:ph type="pic" sz="quarter" idx="18"/>
          </p:nvPr>
        </p:nvSpPr>
        <p:spPr>
          <a:xfrm>
            <a:off x="3950854" y="3877823"/>
            <a:ext cx="2368717" cy="1960991"/>
          </a:xfrm>
        </p:spPr>
        <p:txBody>
          <a:bodyPr/>
          <a:lstStyle/>
          <a:p>
            <a:endParaRPr lang="en-IN"/>
          </a:p>
        </p:txBody>
      </p:sp>
      <p:pic>
        <p:nvPicPr>
          <p:cNvPr id="13" name="Picture 12" descr="668-6682045_national-emblem-of-india-png">
            <a:extLst>
              <a:ext uri="{FF2B5EF4-FFF2-40B4-BE49-F238E27FC236}">
                <a16:creationId xmlns:a16="http://schemas.microsoft.com/office/drawing/2014/main" xmlns="" id="{8D26D296-C261-BF4F-97EC-0AE7A2905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7448" y="0"/>
            <a:ext cx="806450" cy="12623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9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 userDrawn="1"/>
        </p:nvSpPr>
        <p:spPr>
          <a:xfrm>
            <a:off x="10632504" y="1196752"/>
            <a:ext cx="2653030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schemeClr val="tx1">
                    <a:lumMod val="50000"/>
                    <a:lumOff val="50000"/>
                  </a:schemeClr>
                </a:solidFill>
                <a:latin typeface="HK Grotesk" pitchFamily="2" charset="77"/>
              </a:rPr>
              <a:t>NAME of MINISTRY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  <p:sldLayoutId id="2147483672" r:id="rId24"/>
    <p:sldLayoutId id="2147483673" r:id="rId25"/>
    <p:sldLayoutId id="2147483675" r:id="rId26"/>
    <p:sldLayoutId id="2147483676" r:id="rId27"/>
  </p:sldLayoutIdLst>
  <p:hf hdr="0"/>
  <p:txStyles>
    <p:titleStyle>
      <a:lvl1pPr marL="0" marR="0" indent="0" algn="l" defTabSz="914400" rtl="0" eaLnBrk="1" fontAlgn="auto" latinLnBrk="0" hangingPunct="1">
        <a:lnSpc>
          <a:spcPct val="90000"/>
        </a:lnSpc>
        <a:spcBef>
          <a:spcPct val="0"/>
        </a:spcBef>
        <a:spcAft>
          <a:spcPts val="0"/>
        </a:spcAft>
        <a:buClrTx/>
        <a:buSzTx/>
        <a:buFontTx/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6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31504" y="3336379"/>
            <a:ext cx="8173767" cy="830997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ctr"/>
            <a:r>
              <a:rPr lang="en-US" sz="4800" b="1" dirty="0">
                <a:latin typeface="Sans-sarif"/>
              </a:rPr>
              <a:t>Title of Your Presentation 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75520" y="4244896"/>
            <a:ext cx="80169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latin typeface="Sans-sarif"/>
              </a:rPr>
              <a:t>A longer Subtitle that gives the audience</a:t>
            </a:r>
          </a:p>
        </p:txBody>
      </p:sp>
      <p:sp>
        <p:nvSpPr>
          <p:cNvPr id="4" name="TextBox 1"/>
          <p:cNvSpPr txBox="1"/>
          <p:nvPr/>
        </p:nvSpPr>
        <p:spPr>
          <a:xfrm>
            <a:off x="4448873" y="2766993"/>
            <a:ext cx="31544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latin typeface="Sans-sarif"/>
              </a:rPr>
              <a:t>MINSTRY NAME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41172" y="4886525"/>
            <a:ext cx="31544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b="1" dirty="0">
                <a:latin typeface="Sans-sarif"/>
              </a:rPr>
              <a:t>Presenter Details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3246" y="631213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10</a:t>
            </a:fld>
            <a:endParaRPr lang="en-IN" dirty="0">
              <a:latin typeface="Sans-sarif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280463432"/>
              </p:ext>
            </p:extLst>
          </p:nvPr>
        </p:nvGraphicFramePr>
        <p:xfrm>
          <a:off x="2032000" y="1727778"/>
          <a:ext cx="8128000" cy="436551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76654" y="632976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/>
              <a:t>11</a:t>
            </a:fld>
            <a:endParaRPr lang="en-IN" dirty="0"/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4788666"/>
              </p:ext>
            </p:extLst>
          </p:nvPr>
        </p:nvGraphicFramePr>
        <p:xfrm>
          <a:off x="2272112" y="1728956"/>
          <a:ext cx="7647776" cy="45803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48800" y="639410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12</a:t>
            </a:fld>
            <a:endParaRPr lang="en-IN" dirty="0">
              <a:latin typeface="Sans-sarif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27825092"/>
              </p:ext>
            </p:extLst>
          </p:nvPr>
        </p:nvGraphicFramePr>
        <p:xfrm>
          <a:off x="2623840" y="1610733"/>
          <a:ext cx="6944320" cy="46985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934066"/>
              </p:ext>
            </p:extLst>
          </p:nvPr>
        </p:nvGraphicFramePr>
        <p:xfrm>
          <a:off x="1631504" y="1694040"/>
          <a:ext cx="10326036" cy="346992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72100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721006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JAN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Feb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March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April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May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sz="2400" dirty="0">
                          <a:solidFill>
                            <a:schemeClr val="bg1"/>
                          </a:solidFill>
                          <a:latin typeface="Sans-sarif"/>
                        </a:rPr>
                        <a:t>June</a:t>
                      </a:r>
                    </a:p>
                  </a:txBody>
                  <a:tcPr>
                    <a:solidFill>
                      <a:srgbClr val="00206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HEADS</a:t>
                      </a:r>
                    </a:p>
                    <a:p>
                      <a:pPr algn="ctr"/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1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Head2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4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IN" dirty="0">
                          <a:latin typeface="Sans-sarif"/>
                        </a:rPr>
                        <a:t>Head 5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BUDGET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2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TITLE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4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93984"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>
                          <a:solidFill>
                            <a:schemeClr val="tx1"/>
                          </a:solidFill>
                          <a:latin typeface="Sans-sarif"/>
                          <a:ea typeface="League Spartan" charset="0"/>
                          <a:cs typeface="Poppins" pitchFamily="2" charset="77"/>
                        </a:rPr>
                        <a:t>EXPENSES</a:t>
                      </a:r>
                      <a:endParaRPr lang="en-IN" dirty="0">
                        <a:solidFill>
                          <a:schemeClr val="tx1"/>
                        </a:solidFill>
                        <a:latin typeface="Sans-sarif"/>
                      </a:endParaRPr>
                    </a:p>
                  </a:txBody>
                  <a:tcPr>
                    <a:solidFill>
                      <a:srgbClr val="FFFF00">
                        <a:alpha val="3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IN" dirty="0">
                        <a:latin typeface="Sans-sarif"/>
                      </a:endParaRPr>
                    </a:p>
                  </a:txBody>
                  <a:tcPr>
                    <a:solidFill>
                      <a:schemeClr val="accent5">
                        <a:tint val="20000"/>
                        <a:alpha val="3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  <p:sp>
        <p:nvSpPr>
          <p:cNvPr id="11" name="Slide Number Placeholder 10"/>
          <p:cNvSpPr>
            <a:spLocks noGrp="1"/>
          </p:cNvSpPr>
          <p:nvPr>
            <p:ph type="sldNum" sz="quarter" idx="4"/>
          </p:nvPr>
        </p:nvSpPr>
        <p:spPr>
          <a:xfrm>
            <a:off x="9448800" y="63093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13</a:t>
            </a:fld>
            <a:endParaRPr lang="en-IN" dirty="0"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  <p:extLst>
      <p:ext uri="{BB962C8B-B14F-4D97-AF65-F5344CB8AC3E}">
        <p14:creationId xmlns:p14="http://schemas.microsoft.com/office/powerpoint/2010/main" val="2275844095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 noChangeArrowheads="1"/>
          </p:cNvSpPr>
          <p:nvPr/>
        </p:nvSpPr>
        <p:spPr bwMode="auto">
          <a:xfrm>
            <a:off x="1625594" y="2046704"/>
            <a:ext cx="2351268" cy="3331880"/>
          </a:xfrm>
          <a:custGeom>
            <a:avLst/>
            <a:gdLst>
              <a:gd name="T0" fmla="*/ 204 w 3773"/>
              <a:gd name="T1" fmla="*/ 51 h 5351"/>
              <a:gd name="T2" fmla="*/ 204 w 3773"/>
              <a:gd name="T3" fmla="*/ 51 h 5351"/>
              <a:gd name="T4" fmla="*/ 51 w 3773"/>
              <a:gd name="T5" fmla="*/ 203 h 5351"/>
              <a:gd name="T6" fmla="*/ 51 w 3773"/>
              <a:gd name="T7" fmla="*/ 5146 h 5351"/>
              <a:gd name="T8" fmla="*/ 51 w 3773"/>
              <a:gd name="T9" fmla="*/ 5146 h 5351"/>
              <a:gd name="T10" fmla="*/ 204 w 3773"/>
              <a:gd name="T11" fmla="*/ 5299 h 5351"/>
              <a:gd name="T12" fmla="*/ 3568 w 3773"/>
              <a:gd name="T13" fmla="*/ 5299 h 5351"/>
              <a:gd name="T14" fmla="*/ 3568 w 3773"/>
              <a:gd name="T15" fmla="*/ 5299 h 5351"/>
              <a:gd name="T16" fmla="*/ 3721 w 3773"/>
              <a:gd name="T17" fmla="*/ 5146 h 5351"/>
              <a:gd name="T18" fmla="*/ 3721 w 3773"/>
              <a:gd name="T19" fmla="*/ 203 h 5351"/>
              <a:gd name="T20" fmla="*/ 3721 w 3773"/>
              <a:gd name="T21" fmla="*/ 203 h 5351"/>
              <a:gd name="T22" fmla="*/ 3568 w 3773"/>
              <a:gd name="T23" fmla="*/ 51 h 5351"/>
              <a:gd name="T24" fmla="*/ 204 w 3773"/>
              <a:gd name="T25" fmla="*/ 51 h 5351"/>
              <a:gd name="T26" fmla="*/ 3568 w 3773"/>
              <a:gd name="T27" fmla="*/ 5350 h 5351"/>
              <a:gd name="T28" fmla="*/ 204 w 3773"/>
              <a:gd name="T29" fmla="*/ 5350 h 5351"/>
              <a:gd name="T30" fmla="*/ 204 w 3773"/>
              <a:gd name="T31" fmla="*/ 5350 h 5351"/>
              <a:gd name="T32" fmla="*/ 0 w 3773"/>
              <a:gd name="T33" fmla="*/ 5146 h 5351"/>
              <a:gd name="T34" fmla="*/ 0 w 3773"/>
              <a:gd name="T35" fmla="*/ 203 h 5351"/>
              <a:gd name="T36" fmla="*/ 0 w 3773"/>
              <a:gd name="T37" fmla="*/ 203 h 5351"/>
              <a:gd name="T38" fmla="*/ 204 w 3773"/>
              <a:gd name="T39" fmla="*/ 0 h 5351"/>
              <a:gd name="T40" fmla="*/ 3568 w 3773"/>
              <a:gd name="T41" fmla="*/ 0 h 5351"/>
              <a:gd name="T42" fmla="*/ 3568 w 3773"/>
              <a:gd name="T43" fmla="*/ 0 h 5351"/>
              <a:gd name="T44" fmla="*/ 3772 w 3773"/>
              <a:gd name="T45" fmla="*/ 203 h 5351"/>
              <a:gd name="T46" fmla="*/ 3772 w 3773"/>
              <a:gd name="T47" fmla="*/ 5146 h 5351"/>
              <a:gd name="T48" fmla="*/ 3772 w 3773"/>
              <a:gd name="T49" fmla="*/ 5146 h 5351"/>
              <a:gd name="T50" fmla="*/ 3568 w 3773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3" h="5351">
                <a:moveTo>
                  <a:pt x="204" y="51"/>
                </a:moveTo>
                <a:lnTo>
                  <a:pt x="204" y="51"/>
                </a:lnTo>
                <a:cubicBezTo>
                  <a:pt x="120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20" y="5299"/>
                  <a:pt x="204" y="5299"/>
                </a:cubicBezTo>
                <a:lnTo>
                  <a:pt x="3568" y="5299"/>
                </a:lnTo>
                <a:lnTo>
                  <a:pt x="3568" y="5299"/>
                </a:lnTo>
                <a:cubicBezTo>
                  <a:pt x="3652" y="5299"/>
                  <a:pt x="3721" y="5231"/>
                  <a:pt x="3721" y="5146"/>
                </a:cubicBezTo>
                <a:lnTo>
                  <a:pt x="3721" y="203"/>
                </a:lnTo>
                <a:lnTo>
                  <a:pt x="3721" y="203"/>
                </a:lnTo>
                <a:cubicBezTo>
                  <a:pt x="3721" y="119"/>
                  <a:pt x="3652" y="51"/>
                  <a:pt x="3568" y="51"/>
                </a:cubicBezTo>
                <a:lnTo>
                  <a:pt x="204" y="51"/>
                </a:lnTo>
                <a:close/>
                <a:moveTo>
                  <a:pt x="3568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2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2" y="0"/>
                  <a:pt x="204" y="0"/>
                </a:cubicBezTo>
                <a:lnTo>
                  <a:pt x="3568" y="0"/>
                </a:lnTo>
                <a:lnTo>
                  <a:pt x="3568" y="0"/>
                </a:lnTo>
                <a:cubicBezTo>
                  <a:pt x="3680" y="0"/>
                  <a:pt x="3772" y="92"/>
                  <a:pt x="3772" y="203"/>
                </a:cubicBezTo>
                <a:lnTo>
                  <a:pt x="3772" y="5146"/>
                </a:lnTo>
                <a:lnTo>
                  <a:pt x="3772" y="5146"/>
                </a:lnTo>
                <a:cubicBezTo>
                  <a:pt x="3772" y="5258"/>
                  <a:pt x="3680" y="5350"/>
                  <a:pt x="3568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Sans-sarif"/>
            </a:endParaRPr>
          </a:p>
        </p:txBody>
      </p:sp>
      <p:sp>
        <p:nvSpPr>
          <p:cNvPr id="5" name="Freeform 62"/>
          <p:cNvSpPr>
            <a:spLocks noChangeArrowheads="1"/>
          </p:cNvSpPr>
          <p:nvPr/>
        </p:nvSpPr>
        <p:spPr bwMode="auto">
          <a:xfrm>
            <a:off x="140466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6 w 5254"/>
              <a:gd name="T15" fmla="*/ 563 h 1225"/>
              <a:gd name="T16" fmla="*/ 5226 w 5254"/>
              <a:gd name="T17" fmla="*/ 563 h 1225"/>
              <a:gd name="T18" fmla="*/ 5226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3" y="0"/>
                  <a:pt x="4463" y="3"/>
                  <a:pt x="4472" y="10"/>
                </a:cubicBezTo>
                <a:lnTo>
                  <a:pt x="5226" y="563"/>
                </a:lnTo>
                <a:lnTo>
                  <a:pt x="5226" y="563"/>
                </a:lnTo>
                <a:cubicBezTo>
                  <a:pt x="5253" y="583"/>
                  <a:pt x="5253" y="624"/>
                  <a:pt x="5226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1" y="583"/>
                  <a:pt x="674" y="563"/>
                </a:cubicBezTo>
              </a:path>
            </a:pathLst>
          </a:custGeom>
          <a:solidFill>
            <a:schemeClr val="accent1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Sans-sarif"/>
            </a:endParaRPr>
          </a:p>
        </p:txBody>
      </p:sp>
      <p:sp>
        <p:nvSpPr>
          <p:cNvPr id="9" name="Freeform 70"/>
          <p:cNvSpPr>
            <a:spLocks noChangeArrowheads="1"/>
          </p:cNvSpPr>
          <p:nvPr/>
        </p:nvSpPr>
        <p:spPr bwMode="auto">
          <a:xfrm>
            <a:off x="4240480" y="2046704"/>
            <a:ext cx="2348521" cy="3331880"/>
          </a:xfrm>
          <a:custGeom>
            <a:avLst/>
            <a:gdLst>
              <a:gd name="T0" fmla="*/ 203 w 3770"/>
              <a:gd name="T1" fmla="*/ 51 h 5351"/>
              <a:gd name="T2" fmla="*/ 203 w 3770"/>
              <a:gd name="T3" fmla="*/ 51 h 5351"/>
              <a:gd name="T4" fmla="*/ 50 w 3770"/>
              <a:gd name="T5" fmla="*/ 203 h 5351"/>
              <a:gd name="T6" fmla="*/ 50 w 3770"/>
              <a:gd name="T7" fmla="*/ 5146 h 5351"/>
              <a:gd name="T8" fmla="*/ 50 w 3770"/>
              <a:gd name="T9" fmla="*/ 5146 h 5351"/>
              <a:gd name="T10" fmla="*/ 203 w 3770"/>
              <a:gd name="T11" fmla="*/ 5299 h 5351"/>
              <a:gd name="T12" fmla="*/ 3566 w 3770"/>
              <a:gd name="T13" fmla="*/ 5299 h 5351"/>
              <a:gd name="T14" fmla="*/ 3566 w 3770"/>
              <a:gd name="T15" fmla="*/ 5299 h 5351"/>
              <a:gd name="T16" fmla="*/ 3719 w 3770"/>
              <a:gd name="T17" fmla="*/ 5146 h 5351"/>
              <a:gd name="T18" fmla="*/ 3719 w 3770"/>
              <a:gd name="T19" fmla="*/ 203 h 5351"/>
              <a:gd name="T20" fmla="*/ 3719 w 3770"/>
              <a:gd name="T21" fmla="*/ 203 h 5351"/>
              <a:gd name="T22" fmla="*/ 3566 w 3770"/>
              <a:gd name="T23" fmla="*/ 51 h 5351"/>
              <a:gd name="T24" fmla="*/ 203 w 3770"/>
              <a:gd name="T25" fmla="*/ 51 h 5351"/>
              <a:gd name="T26" fmla="*/ 3566 w 3770"/>
              <a:gd name="T27" fmla="*/ 5350 h 5351"/>
              <a:gd name="T28" fmla="*/ 203 w 3770"/>
              <a:gd name="T29" fmla="*/ 5350 h 5351"/>
              <a:gd name="T30" fmla="*/ 203 w 3770"/>
              <a:gd name="T31" fmla="*/ 5350 h 5351"/>
              <a:gd name="T32" fmla="*/ 0 w 3770"/>
              <a:gd name="T33" fmla="*/ 5146 h 5351"/>
              <a:gd name="T34" fmla="*/ 0 w 3770"/>
              <a:gd name="T35" fmla="*/ 203 h 5351"/>
              <a:gd name="T36" fmla="*/ 0 w 3770"/>
              <a:gd name="T37" fmla="*/ 203 h 5351"/>
              <a:gd name="T38" fmla="*/ 203 w 3770"/>
              <a:gd name="T39" fmla="*/ 0 h 5351"/>
              <a:gd name="T40" fmla="*/ 3566 w 3770"/>
              <a:gd name="T41" fmla="*/ 0 h 5351"/>
              <a:gd name="T42" fmla="*/ 3566 w 3770"/>
              <a:gd name="T43" fmla="*/ 0 h 5351"/>
              <a:gd name="T44" fmla="*/ 3769 w 3770"/>
              <a:gd name="T45" fmla="*/ 203 h 5351"/>
              <a:gd name="T46" fmla="*/ 3769 w 3770"/>
              <a:gd name="T47" fmla="*/ 5146 h 5351"/>
              <a:gd name="T48" fmla="*/ 3769 w 3770"/>
              <a:gd name="T49" fmla="*/ 5146 h 5351"/>
              <a:gd name="T50" fmla="*/ 3566 w 3770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0" h="5351">
                <a:moveTo>
                  <a:pt x="203" y="51"/>
                </a:moveTo>
                <a:lnTo>
                  <a:pt x="203" y="51"/>
                </a:lnTo>
                <a:cubicBezTo>
                  <a:pt x="119" y="51"/>
                  <a:pt x="50" y="119"/>
                  <a:pt x="50" y="203"/>
                </a:cubicBezTo>
                <a:lnTo>
                  <a:pt x="50" y="5146"/>
                </a:lnTo>
                <a:lnTo>
                  <a:pt x="50" y="5146"/>
                </a:lnTo>
                <a:cubicBezTo>
                  <a:pt x="50" y="5231"/>
                  <a:pt x="119" y="5299"/>
                  <a:pt x="203" y="5299"/>
                </a:cubicBezTo>
                <a:lnTo>
                  <a:pt x="3566" y="5299"/>
                </a:lnTo>
                <a:lnTo>
                  <a:pt x="3566" y="5299"/>
                </a:lnTo>
                <a:cubicBezTo>
                  <a:pt x="3650" y="5299"/>
                  <a:pt x="3719" y="5231"/>
                  <a:pt x="3719" y="5146"/>
                </a:cubicBezTo>
                <a:lnTo>
                  <a:pt x="3719" y="203"/>
                </a:lnTo>
                <a:lnTo>
                  <a:pt x="3719" y="203"/>
                </a:lnTo>
                <a:cubicBezTo>
                  <a:pt x="3719" y="119"/>
                  <a:pt x="3650" y="51"/>
                  <a:pt x="3566" y="51"/>
                </a:cubicBezTo>
                <a:lnTo>
                  <a:pt x="203" y="51"/>
                </a:lnTo>
                <a:close/>
                <a:moveTo>
                  <a:pt x="3566" y="5350"/>
                </a:moveTo>
                <a:lnTo>
                  <a:pt x="203" y="5350"/>
                </a:lnTo>
                <a:lnTo>
                  <a:pt x="203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3" y="0"/>
                </a:cubicBezTo>
                <a:lnTo>
                  <a:pt x="3566" y="0"/>
                </a:lnTo>
                <a:lnTo>
                  <a:pt x="3566" y="0"/>
                </a:lnTo>
                <a:cubicBezTo>
                  <a:pt x="3678" y="0"/>
                  <a:pt x="3769" y="92"/>
                  <a:pt x="3769" y="203"/>
                </a:cubicBezTo>
                <a:lnTo>
                  <a:pt x="3769" y="5146"/>
                </a:lnTo>
                <a:lnTo>
                  <a:pt x="3769" y="5146"/>
                </a:lnTo>
                <a:cubicBezTo>
                  <a:pt x="3769" y="5258"/>
                  <a:pt x="3678" y="5350"/>
                  <a:pt x="3566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Sans-sarif"/>
            </a:endParaRPr>
          </a:p>
        </p:txBody>
      </p:sp>
      <p:sp>
        <p:nvSpPr>
          <p:cNvPr id="10" name="Freeform 133"/>
          <p:cNvSpPr>
            <a:spLocks noChangeArrowheads="1"/>
          </p:cNvSpPr>
          <p:nvPr/>
        </p:nvSpPr>
        <p:spPr bwMode="auto">
          <a:xfrm>
            <a:off x="4025044" y="4139773"/>
            <a:ext cx="2806864" cy="938807"/>
          </a:xfrm>
          <a:custGeom>
            <a:avLst/>
            <a:gdLst>
              <a:gd name="T0" fmla="*/ 674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3 w 5254"/>
              <a:gd name="T7" fmla="*/ 0 h 1225"/>
              <a:gd name="T8" fmla="*/ 4441 w 5254"/>
              <a:gd name="T9" fmla="*/ 0 h 1225"/>
              <a:gd name="T10" fmla="*/ 4441 w 5254"/>
              <a:gd name="T11" fmla="*/ 0 h 1225"/>
              <a:gd name="T12" fmla="*/ 4471 w 5254"/>
              <a:gd name="T13" fmla="*/ 10 h 1225"/>
              <a:gd name="T14" fmla="*/ 5224 w 5254"/>
              <a:gd name="T15" fmla="*/ 563 h 1225"/>
              <a:gd name="T16" fmla="*/ 5224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9 w 5254"/>
              <a:gd name="T31" fmla="*/ 1132 h 1225"/>
              <a:gd name="T32" fmla="*/ 675 w 5254"/>
              <a:gd name="T33" fmla="*/ 644 h 1225"/>
              <a:gd name="T34" fmla="*/ 675 w 5254"/>
              <a:gd name="T35" fmla="*/ 644 h 1225"/>
              <a:gd name="T36" fmla="*/ 674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4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3" y="63"/>
                  <a:pt x="24" y="0"/>
                  <a:pt x="73" y="0"/>
                </a:cubicBezTo>
                <a:lnTo>
                  <a:pt x="4441" y="0"/>
                </a:lnTo>
                <a:lnTo>
                  <a:pt x="4441" y="0"/>
                </a:lnTo>
                <a:cubicBezTo>
                  <a:pt x="4452" y="0"/>
                  <a:pt x="4463" y="3"/>
                  <a:pt x="4471" y="10"/>
                </a:cubicBezTo>
                <a:lnTo>
                  <a:pt x="5224" y="563"/>
                </a:lnTo>
                <a:lnTo>
                  <a:pt x="5224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1" y="1224"/>
                  <a:pt x="0" y="1162"/>
                  <a:pt x="39" y="1132"/>
                </a:cubicBezTo>
                <a:lnTo>
                  <a:pt x="675" y="644"/>
                </a:lnTo>
                <a:lnTo>
                  <a:pt x="675" y="644"/>
                </a:lnTo>
                <a:cubicBezTo>
                  <a:pt x="702" y="624"/>
                  <a:pt x="701" y="583"/>
                  <a:pt x="674" y="563"/>
                </a:cubicBezTo>
              </a:path>
            </a:pathLst>
          </a:custGeom>
          <a:solidFill>
            <a:schemeClr val="accent2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Sans-sarif"/>
            </a:endParaRPr>
          </a:p>
        </p:txBody>
      </p:sp>
      <p:sp>
        <p:nvSpPr>
          <p:cNvPr id="14" name="Freeform 141"/>
          <p:cNvSpPr>
            <a:spLocks noChangeArrowheads="1"/>
          </p:cNvSpPr>
          <p:nvPr/>
        </p:nvSpPr>
        <p:spPr bwMode="auto">
          <a:xfrm>
            <a:off x="6863608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Sans-sarif"/>
            </a:endParaRPr>
          </a:p>
        </p:txBody>
      </p:sp>
      <p:sp>
        <p:nvSpPr>
          <p:cNvPr id="15" name="Freeform 203"/>
          <p:cNvSpPr>
            <a:spLocks noChangeArrowheads="1"/>
          </p:cNvSpPr>
          <p:nvPr/>
        </p:nvSpPr>
        <p:spPr bwMode="auto">
          <a:xfrm>
            <a:off x="6645424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3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Sans-sarif"/>
            </a:endParaRPr>
          </a:p>
        </p:txBody>
      </p:sp>
      <p:sp>
        <p:nvSpPr>
          <p:cNvPr id="41" name="Freeform 141"/>
          <p:cNvSpPr>
            <a:spLocks noChangeArrowheads="1"/>
          </p:cNvSpPr>
          <p:nvPr/>
        </p:nvSpPr>
        <p:spPr bwMode="auto">
          <a:xfrm>
            <a:off x="9483986" y="2046704"/>
            <a:ext cx="2348521" cy="3331880"/>
          </a:xfrm>
          <a:custGeom>
            <a:avLst/>
            <a:gdLst>
              <a:gd name="T0" fmla="*/ 204 w 3772"/>
              <a:gd name="T1" fmla="*/ 51 h 5351"/>
              <a:gd name="T2" fmla="*/ 204 w 3772"/>
              <a:gd name="T3" fmla="*/ 51 h 5351"/>
              <a:gd name="T4" fmla="*/ 51 w 3772"/>
              <a:gd name="T5" fmla="*/ 203 h 5351"/>
              <a:gd name="T6" fmla="*/ 51 w 3772"/>
              <a:gd name="T7" fmla="*/ 5146 h 5351"/>
              <a:gd name="T8" fmla="*/ 51 w 3772"/>
              <a:gd name="T9" fmla="*/ 5146 h 5351"/>
              <a:gd name="T10" fmla="*/ 204 w 3772"/>
              <a:gd name="T11" fmla="*/ 5299 h 5351"/>
              <a:gd name="T12" fmla="*/ 3567 w 3772"/>
              <a:gd name="T13" fmla="*/ 5299 h 5351"/>
              <a:gd name="T14" fmla="*/ 3567 w 3772"/>
              <a:gd name="T15" fmla="*/ 5299 h 5351"/>
              <a:gd name="T16" fmla="*/ 3720 w 3772"/>
              <a:gd name="T17" fmla="*/ 5146 h 5351"/>
              <a:gd name="T18" fmla="*/ 3720 w 3772"/>
              <a:gd name="T19" fmla="*/ 203 h 5351"/>
              <a:gd name="T20" fmla="*/ 3720 w 3772"/>
              <a:gd name="T21" fmla="*/ 203 h 5351"/>
              <a:gd name="T22" fmla="*/ 3567 w 3772"/>
              <a:gd name="T23" fmla="*/ 51 h 5351"/>
              <a:gd name="T24" fmla="*/ 204 w 3772"/>
              <a:gd name="T25" fmla="*/ 51 h 5351"/>
              <a:gd name="T26" fmla="*/ 3567 w 3772"/>
              <a:gd name="T27" fmla="*/ 5350 h 5351"/>
              <a:gd name="T28" fmla="*/ 204 w 3772"/>
              <a:gd name="T29" fmla="*/ 5350 h 5351"/>
              <a:gd name="T30" fmla="*/ 204 w 3772"/>
              <a:gd name="T31" fmla="*/ 5350 h 5351"/>
              <a:gd name="T32" fmla="*/ 0 w 3772"/>
              <a:gd name="T33" fmla="*/ 5146 h 5351"/>
              <a:gd name="T34" fmla="*/ 0 w 3772"/>
              <a:gd name="T35" fmla="*/ 203 h 5351"/>
              <a:gd name="T36" fmla="*/ 0 w 3772"/>
              <a:gd name="T37" fmla="*/ 203 h 5351"/>
              <a:gd name="T38" fmla="*/ 204 w 3772"/>
              <a:gd name="T39" fmla="*/ 0 h 5351"/>
              <a:gd name="T40" fmla="*/ 3567 w 3772"/>
              <a:gd name="T41" fmla="*/ 0 h 5351"/>
              <a:gd name="T42" fmla="*/ 3567 w 3772"/>
              <a:gd name="T43" fmla="*/ 0 h 5351"/>
              <a:gd name="T44" fmla="*/ 3771 w 3772"/>
              <a:gd name="T45" fmla="*/ 203 h 5351"/>
              <a:gd name="T46" fmla="*/ 3771 w 3772"/>
              <a:gd name="T47" fmla="*/ 5146 h 5351"/>
              <a:gd name="T48" fmla="*/ 3771 w 3772"/>
              <a:gd name="T49" fmla="*/ 5146 h 5351"/>
              <a:gd name="T50" fmla="*/ 3567 w 3772"/>
              <a:gd name="T51" fmla="*/ 5350 h 535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</a:cxnLst>
            <a:rect l="0" t="0" r="r" b="b"/>
            <a:pathLst>
              <a:path w="3772" h="5351">
                <a:moveTo>
                  <a:pt x="204" y="51"/>
                </a:moveTo>
                <a:lnTo>
                  <a:pt x="204" y="51"/>
                </a:lnTo>
                <a:cubicBezTo>
                  <a:pt x="119" y="51"/>
                  <a:pt x="51" y="119"/>
                  <a:pt x="51" y="203"/>
                </a:cubicBezTo>
                <a:lnTo>
                  <a:pt x="51" y="5146"/>
                </a:lnTo>
                <a:lnTo>
                  <a:pt x="51" y="5146"/>
                </a:lnTo>
                <a:cubicBezTo>
                  <a:pt x="51" y="5231"/>
                  <a:pt x="119" y="5299"/>
                  <a:pt x="204" y="5299"/>
                </a:cubicBezTo>
                <a:lnTo>
                  <a:pt x="3567" y="5299"/>
                </a:lnTo>
                <a:lnTo>
                  <a:pt x="3567" y="5299"/>
                </a:lnTo>
                <a:cubicBezTo>
                  <a:pt x="3652" y="5299"/>
                  <a:pt x="3720" y="5231"/>
                  <a:pt x="3720" y="5146"/>
                </a:cubicBezTo>
                <a:lnTo>
                  <a:pt x="3720" y="203"/>
                </a:lnTo>
                <a:lnTo>
                  <a:pt x="3720" y="203"/>
                </a:lnTo>
                <a:cubicBezTo>
                  <a:pt x="3720" y="119"/>
                  <a:pt x="3652" y="51"/>
                  <a:pt x="3567" y="51"/>
                </a:cubicBezTo>
                <a:lnTo>
                  <a:pt x="204" y="51"/>
                </a:lnTo>
                <a:close/>
                <a:moveTo>
                  <a:pt x="3567" y="5350"/>
                </a:moveTo>
                <a:lnTo>
                  <a:pt x="204" y="5350"/>
                </a:lnTo>
                <a:lnTo>
                  <a:pt x="204" y="5350"/>
                </a:lnTo>
                <a:cubicBezTo>
                  <a:pt x="91" y="5350"/>
                  <a:pt x="0" y="5258"/>
                  <a:pt x="0" y="5146"/>
                </a:cubicBezTo>
                <a:lnTo>
                  <a:pt x="0" y="203"/>
                </a:lnTo>
                <a:lnTo>
                  <a:pt x="0" y="203"/>
                </a:lnTo>
                <a:cubicBezTo>
                  <a:pt x="0" y="92"/>
                  <a:pt x="91" y="0"/>
                  <a:pt x="204" y="0"/>
                </a:cubicBezTo>
                <a:lnTo>
                  <a:pt x="3567" y="0"/>
                </a:lnTo>
                <a:lnTo>
                  <a:pt x="3567" y="0"/>
                </a:lnTo>
                <a:cubicBezTo>
                  <a:pt x="3680" y="0"/>
                  <a:pt x="3771" y="92"/>
                  <a:pt x="3771" y="203"/>
                </a:cubicBezTo>
                <a:lnTo>
                  <a:pt x="3771" y="5146"/>
                </a:lnTo>
                <a:lnTo>
                  <a:pt x="3771" y="5146"/>
                </a:lnTo>
                <a:cubicBezTo>
                  <a:pt x="3771" y="5258"/>
                  <a:pt x="3680" y="5350"/>
                  <a:pt x="3567" y="535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Sans-sarif"/>
            </a:endParaRPr>
          </a:p>
        </p:txBody>
      </p:sp>
      <p:sp>
        <p:nvSpPr>
          <p:cNvPr id="42" name="Freeform 203"/>
          <p:cNvSpPr>
            <a:spLocks noChangeArrowheads="1"/>
          </p:cNvSpPr>
          <p:nvPr/>
        </p:nvSpPr>
        <p:spPr bwMode="auto">
          <a:xfrm>
            <a:off x="9265802" y="4139773"/>
            <a:ext cx="2806862" cy="938807"/>
          </a:xfrm>
          <a:custGeom>
            <a:avLst/>
            <a:gdLst>
              <a:gd name="T0" fmla="*/ 673 w 5254"/>
              <a:gd name="T1" fmla="*/ 563 h 1225"/>
              <a:gd name="T2" fmla="*/ 42 w 5254"/>
              <a:gd name="T3" fmla="*/ 92 h 1225"/>
              <a:gd name="T4" fmla="*/ 42 w 5254"/>
              <a:gd name="T5" fmla="*/ 92 h 1225"/>
              <a:gd name="T6" fmla="*/ 72 w 5254"/>
              <a:gd name="T7" fmla="*/ 0 h 1225"/>
              <a:gd name="T8" fmla="*/ 4442 w 5254"/>
              <a:gd name="T9" fmla="*/ 0 h 1225"/>
              <a:gd name="T10" fmla="*/ 4442 w 5254"/>
              <a:gd name="T11" fmla="*/ 0 h 1225"/>
              <a:gd name="T12" fmla="*/ 4472 w 5254"/>
              <a:gd name="T13" fmla="*/ 10 h 1225"/>
              <a:gd name="T14" fmla="*/ 5225 w 5254"/>
              <a:gd name="T15" fmla="*/ 563 h 1225"/>
              <a:gd name="T16" fmla="*/ 5225 w 5254"/>
              <a:gd name="T17" fmla="*/ 563 h 1225"/>
              <a:gd name="T18" fmla="*/ 5225 w 5254"/>
              <a:gd name="T19" fmla="*/ 644 h 1225"/>
              <a:gd name="T20" fmla="*/ 4472 w 5254"/>
              <a:gd name="T21" fmla="*/ 1213 h 1225"/>
              <a:gd name="T22" fmla="*/ 4472 w 5254"/>
              <a:gd name="T23" fmla="*/ 1213 h 1225"/>
              <a:gd name="T24" fmla="*/ 4441 w 5254"/>
              <a:gd name="T25" fmla="*/ 1224 h 1225"/>
              <a:gd name="T26" fmla="*/ 69 w 5254"/>
              <a:gd name="T27" fmla="*/ 1224 h 1225"/>
              <a:gd name="T28" fmla="*/ 69 w 5254"/>
              <a:gd name="T29" fmla="*/ 1224 h 1225"/>
              <a:gd name="T30" fmla="*/ 38 w 5254"/>
              <a:gd name="T31" fmla="*/ 1132 h 1225"/>
              <a:gd name="T32" fmla="*/ 674 w 5254"/>
              <a:gd name="T33" fmla="*/ 644 h 1225"/>
              <a:gd name="T34" fmla="*/ 674 w 5254"/>
              <a:gd name="T35" fmla="*/ 644 h 1225"/>
              <a:gd name="T36" fmla="*/ 673 w 5254"/>
              <a:gd name="T37" fmla="*/ 563 h 12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5254" h="1225">
                <a:moveTo>
                  <a:pt x="673" y="563"/>
                </a:moveTo>
                <a:lnTo>
                  <a:pt x="42" y="92"/>
                </a:lnTo>
                <a:lnTo>
                  <a:pt x="42" y="92"/>
                </a:lnTo>
                <a:cubicBezTo>
                  <a:pt x="2" y="63"/>
                  <a:pt x="23" y="0"/>
                  <a:pt x="72" y="0"/>
                </a:cubicBezTo>
                <a:lnTo>
                  <a:pt x="4442" y="0"/>
                </a:lnTo>
                <a:lnTo>
                  <a:pt x="4442" y="0"/>
                </a:lnTo>
                <a:cubicBezTo>
                  <a:pt x="4452" y="0"/>
                  <a:pt x="4463" y="3"/>
                  <a:pt x="4472" y="10"/>
                </a:cubicBezTo>
                <a:lnTo>
                  <a:pt x="5225" y="563"/>
                </a:lnTo>
                <a:lnTo>
                  <a:pt x="5225" y="563"/>
                </a:lnTo>
                <a:cubicBezTo>
                  <a:pt x="5252" y="583"/>
                  <a:pt x="5253" y="624"/>
                  <a:pt x="5225" y="644"/>
                </a:cubicBezTo>
                <a:lnTo>
                  <a:pt x="4472" y="1213"/>
                </a:lnTo>
                <a:lnTo>
                  <a:pt x="4472" y="1213"/>
                </a:lnTo>
                <a:cubicBezTo>
                  <a:pt x="4463" y="1220"/>
                  <a:pt x="4452" y="1224"/>
                  <a:pt x="4441" y="1224"/>
                </a:cubicBezTo>
                <a:lnTo>
                  <a:pt x="69" y="1224"/>
                </a:lnTo>
                <a:lnTo>
                  <a:pt x="69" y="1224"/>
                </a:lnTo>
                <a:cubicBezTo>
                  <a:pt x="20" y="1224"/>
                  <a:pt x="0" y="1162"/>
                  <a:pt x="38" y="1132"/>
                </a:cubicBezTo>
                <a:lnTo>
                  <a:pt x="674" y="644"/>
                </a:lnTo>
                <a:lnTo>
                  <a:pt x="674" y="644"/>
                </a:lnTo>
                <a:cubicBezTo>
                  <a:pt x="701" y="624"/>
                  <a:pt x="700" y="583"/>
                  <a:pt x="673" y="563"/>
                </a:cubicBezTo>
              </a:path>
            </a:pathLst>
          </a:custGeom>
          <a:solidFill>
            <a:schemeClr val="accent4"/>
          </a:solidFill>
          <a:ln>
            <a:noFill/>
          </a:ln>
          <a:effectLst/>
        </p:spPr>
        <p:txBody>
          <a:bodyPr wrap="none" anchor="ctr"/>
          <a:lstStyle/>
          <a:p>
            <a:endParaRPr lang="en-US" sz="3265" dirty="0">
              <a:latin typeface="Sans-sarif"/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35989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2017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4980278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2018</a:t>
            </a:r>
          </a:p>
        </p:txBody>
      </p:sp>
      <p:sp>
        <p:nvSpPr>
          <p:cNvPr id="48" name="TextBox 47"/>
          <p:cNvSpPr txBox="1"/>
          <p:nvPr/>
        </p:nvSpPr>
        <p:spPr>
          <a:xfrm>
            <a:off x="7600656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2019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0221034" y="4378345"/>
            <a:ext cx="896400" cy="461665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algn="ctr"/>
            <a:r>
              <a:rPr lang="en-US" sz="2400" b="1" dirty="0">
                <a:latin typeface="Sans-sarif"/>
                <a:cs typeface="Poppins" pitchFamily="2" charset="77"/>
              </a:rPr>
              <a:t>2020</a:t>
            </a:r>
          </a:p>
        </p:txBody>
      </p:sp>
      <p:sp>
        <p:nvSpPr>
          <p:cNvPr id="50" name="Subtitle 2"/>
          <p:cNvSpPr txBox="1"/>
          <p:nvPr/>
        </p:nvSpPr>
        <p:spPr>
          <a:xfrm>
            <a:off x="1803078" y="2836758"/>
            <a:ext cx="2099033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1765186" y="2350125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TITLE 01</a:t>
            </a:r>
          </a:p>
        </p:txBody>
      </p:sp>
      <p:sp>
        <p:nvSpPr>
          <p:cNvPr id="54" name="Subtitle 2"/>
          <p:cNvSpPr txBox="1"/>
          <p:nvPr/>
        </p:nvSpPr>
        <p:spPr>
          <a:xfrm>
            <a:off x="4417965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4361541" y="2350125"/>
            <a:ext cx="2047225" cy="400110"/>
          </a:xfrm>
          <a:prstGeom prst="rect">
            <a:avLst/>
          </a:prstGeom>
          <a:noFill/>
        </p:spPr>
        <p:txBody>
          <a:bodyPr wrap="squar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 TITLE 02</a:t>
            </a:r>
          </a:p>
        </p:txBody>
      </p:sp>
      <p:sp>
        <p:nvSpPr>
          <p:cNvPr id="57" name="Subtitle 2"/>
          <p:cNvSpPr txBox="1"/>
          <p:nvPr/>
        </p:nvSpPr>
        <p:spPr>
          <a:xfrm>
            <a:off x="7041093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945440" y="2350125"/>
            <a:ext cx="2040944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16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03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9661471" y="2836758"/>
            <a:ext cx="1990802" cy="717056"/>
          </a:xfrm>
          <a:prstGeom prst="rect">
            <a:avLst/>
          </a:prstGeom>
        </p:spPr>
        <p:txBody>
          <a:bodyPr vert="horz" wrap="square" lIns="45720" tIns="22860" rIns="45720" bIns="22860" rtlCol="0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IN" sz="1600" dirty="0">
                <a:solidFill>
                  <a:schemeClr val="tx1"/>
                </a:solidFill>
                <a:latin typeface="Sans-sarif"/>
              </a:rPr>
              <a:t>Title description appears here. The font size is 16 pt.</a:t>
            </a:r>
            <a:endParaRPr lang="en-US" sz="1600" dirty="0">
              <a:solidFill>
                <a:schemeClr val="tx1"/>
              </a:solidFill>
              <a:latin typeface="Sans-sarif"/>
              <a:cs typeface="Calibri" panose="020F0502020204030204" pitchFamily="34" charset="0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635937" y="2350125"/>
            <a:ext cx="2066592" cy="400110"/>
          </a:xfrm>
          <a:prstGeom prst="rect">
            <a:avLst/>
          </a:prstGeom>
          <a:noFill/>
        </p:spPr>
        <p:txBody>
          <a:bodyPr wrap="none" rtlCol="0" anchor="b" anchorCtr="0">
            <a:spAutoFit/>
          </a:bodyPr>
          <a:lstStyle/>
          <a:p>
            <a:pPr algn="ctr"/>
            <a:r>
              <a:rPr lang="en-US" sz="2000" b="1" dirty="0">
                <a:latin typeface="Sans-sarif"/>
                <a:cs typeface="Calibri" panose="020F0502020204030204" pitchFamily="34" charset="0"/>
              </a:rPr>
              <a:t>YOUR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</a:t>
            </a:r>
            <a:r>
              <a:rPr lang="en-US" sz="2000" b="1" dirty="0">
                <a:latin typeface="Sans-sarif"/>
                <a:cs typeface="Calibri" panose="020F0502020204030204" pitchFamily="34" charset="0"/>
              </a:rPr>
              <a:t>TITLE</a:t>
            </a:r>
            <a:r>
              <a:rPr lang="en-US" sz="2000" b="1" dirty="0">
                <a:latin typeface="Sans-sarif"/>
                <a:ea typeface="League Spartan" charset="0"/>
                <a:cs typeface="Poppins" pitchFamily="2" charset="77"/>
              </a:rPr>
              <a:t> 04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4"/>
          </p:nvPr>
        </p:nvSpPr>
        <p:spPr>
          <a:xfrm>
            <a:off x="10096872" y="6468118"/>
            <a:ext cx="2743200" cy="365125"/>
          </a:xfrm>
        </p:spPr>
        <p:txBody>
          <a:bodyPr/>
          <a:lstStyle/>
          <a:p>
            <a:r>
              <a:rPr lang="en-IN" dirty="0">
                <a:latin typeface="Sans-sarif"/>
              </a:rPr>
              <a:t> </a:t>
            </a:r>
            <a:fld id="{15D79CB0-29A5-470B-A303-015B39029378}" type="slidenum">
              <a:rPr lang="en-IN" smtClean="0">
                <a:latin typeface="Sans-sarif"/>
              </a:rPr>
              <a:t>14</a:t>
            </a:fld>
            <a:endParaRPr lang="en-IN" dirty="0">
              <a:latin typeface="Sans-sarif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647728" y="678552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023014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0230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023014" y="3087368"/>
            <a:ext cx="1055096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230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023014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11" name="Rectangle 10"/>
          <p:cNvSpPr/>
          <p:nvPr/>
        </p:nvSpPr>
        <p:spPr>
          <a:xfrm>
            <a:off x="9223814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9223814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9223814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15" name="Rectangle 14"/>
          <p:cNvSpPr/>
          <p:nvPr/>
        </p:nvSpPr>
        <p:spPr>
          <a:xfrm>
            <a:off x="9223814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92238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223814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023014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0910" y="1872627"/>
            <a:ext cx="3627074" cy="3633551"/>
          </a:xfrm>
          <a:prstGeom prst="rect">
            <a:avLst/>
          </a:prstGeom>
        </p:spPr>
      </p:pic>
      <p:sp>
        <p:nvSpPr>
          <p:cNvPr id="32" name="Slide Number Placeholder 31"/>
          <p:cNvSpPr>
            <a:spLocks noGrp="1"/>
          </p:cNvSpPr>
          <p:nvPr>
            <p:ph type="sldNum" sz="quarter" idx="4"/>
          </p:nvPr>
        </p:nvSpPr>
        <p:spPr>
          <a:xfrm>
            <a:off x="9961120" y="627338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15</a:t>
            </a:fld>
            <a:endParaRPr lang="en-IN" dirty="0">
              <a:latin typeface="Sans-sarif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575720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  <p:extLst>
      <p:ext uri="{BB962C8B-B14F-4D97-AF65-F5344CB8AC3E}">
        <p14:creationId xmlns:p14="http://schemas.microsoft.com/office/powerpoint/2010/main" val="157004991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708" y="1735704"/>
            <a:ext cx="6178636" cy="478964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85750" y="2584435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1</a:t>
            </a: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735540" y="2193801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2</a:t>
            </a:r>
            <a:endParaRPr lang="en-US" sz="1800" b="1" dirty="0">
              <a:latin typeface="Sans-sarif"/>
            </a:endParaRP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735540" y="2911899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3</a:t>
            </a:r>
            <a:endParaRPr lang="en-US" sz="1800" b="1" dirty="0">
              <a:latin typeface="Sans-sarif"/>
            </a:endParaRP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953636" y="336570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4</a:t>
            </a:r>
            <a:endParaRPr lang="en-US" sz="1800" b="1" dirty="0">
              <a:latin typeface="Sans-sarif"/>
            </a:endParaRP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3814080" y="371823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5</a:t>
            </a:r>
            <a:endParaRPr lang="en-US" sz="1800" b="1" dirty="0">
              <a:latin typeface="Sans-sarif"/>
            </a:endParaRP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953636" y="4205880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6</a:t>
            </a:r>
            <a:endParaRPr lang="en-US" sz="1800" b="1" dirty="0">
              <a:latin typeface="Sans-sarif"/>
            </a:endParaRP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3814080" y="4566966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</a:t>
            </a:r>
            <a:r>
              <a:rPr lang="en-US" b="1" dirty="0">
                <a:latin typeface="Sans-sarif"/>
              </a:rPr>
              <a:t>7</a:t>
            </a:r>
            <a:endParaRPr lang="en-US" sz="1800" b="1" dirty="0">
              <a:latin typeface="Sans-sarif"/>
            </a:endParaRP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953636" y="5113413"/>
            <a:ext cx="609834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Sans-sarif"/>
              </a:rPr>
              <a:t>Sample 8</a:t>
            </a:r>
          </a:p>
          <a:p>
            <a:pPr algn="ctr"/>
            <a:r>
              <a:rPr lang="en-US" sz="1800" b="1" dirty="0">
                <a:latin typeface="Sans-sarif"/>
              </a:rPr>
              <a:t>Content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465687" y="6342781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16</a:t>
            </a:fld>
            <a:endParaRPr lang="en-IN" dirty="0">
              <a:latin typeface="Sans-sarif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553" y="1721646"/>
            <a:ext cx="4042894" cy="4042894"/>
          </a:xfrm>
          <a:prstGeom prst="rect">
            <a:avLst/>
          </a:prstGeom>
        </p:spPr>
      </p:pic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46610" y="627187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17</a:t>
            </a:fld>
            <a:endParaRPr lang="en-IN" dirty="0">
              <a:latin typeface="Sans-sarif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4469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2">
                    <a:lumMod val="75000"/>
                  </a:schemeClr>
                </a:solidFill>
                <a:latin typeface="Sans-sarif"/>
                <a:cs typeface="Calibri" panose="020F0502020204030204" pitchFamily="34" charset="0"/>
              </a:rPr>
              <a:t>Title 1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14469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4469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7030A0"/>
                </a:solidFill>
                <a:latin typeface="Sans-sarif"/>
                <a:cs typeface="Calibri" panose="020F0502020204030204" pitchFamily="34" charset="0"/>
              </a:rPr>
              <a:t>Title 2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14469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1446950" y="4684879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3</a:t>
            </a:r>
          </a:p>
        </p:txBody>
      </p:sp>
      <p:sp>
        <p:nvSpPr>
          <p:cNvPr id="29" name="Rectangle 28"/>
          <p:cNvSpPr/>
          <p:nvPr/>
        </p:nvSpPr>
        <p:spPr>
          <a:xfrm>
            <a:off x="8647750" y="1597024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002060"/>
                </a:solidFill>
                <a:latin typeface="Sans-sarif"/>
                <a:cs typeface="Calibri" panose="020F0502020204030204" pitchFamily="34" charset="0"/>
              </a:rPr>
              <a:t>Title 4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8647750" y="1938656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8647750" y="3087368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rgbClr val="ED5977"/>
                </a:solidFill>
                <a:latin typeface="Sans-sarif"/>
                <a:cs typeface="Calibri" panose="020F0502020204030204" pitchFamily="34" charset="0"/>
              </a:rPr>
              <a:t>Title 5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647750" y="4577712"/>
            <a:ext cx="1067152" cy="4247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b="1" dirty="0">
                <a:solidFill>
                  <a:schemeClr val="accent6"/>
                </a:solidFill>
                <a:latin typeface="Sans-sarif"/>
                <a:cs typeface="Calibri" panose="020F0502020204030204" pitchFamily="34" charset="0"/>
              </a:rPr>
              <a:t>Title 6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6477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8647750" y="3492441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1446950" y="5064722"/>
            <a:ext cx="22727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600" dirty="0">
                <a:latin typeface="Sans-sarif"/>
              </a:rPr>
              <a:t>Title description appears here. The font size is 16 pt. </a:t>
            </a:r>
            <a:endParaRPr lang="en-US" sz="1600" dirty="0">
              <a:latin typeface="Sans-sarif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2999656" y="548680"/>
            <a:ext cx="622226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15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Sans-sarif"/>
            </a:endParaRPr>
          </a:p>
        </p:txBody>
      </p:sp>
      <p:sp>
        <p:nvSpPr>
          <p:cNvPr id="27" name="Freeform: Shape 17"/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496824" y="352519"/>
            <a:ext cx="7535357" cy="6505483"/>
          </a:xfrm>
          <a:custGeom>
            <a:avLst/>
            <a:gdLst>
              <a:gd name="connsiteX0" fmla="*/ 870790 w 7535357"/>
              <a:gd name="connsiteY0" fmla="*/ 6324367 h 6505483"/>
              <a:gd name="connsiteX1" fmla="*/ 887365 w 7535357"/>
              <a:gd name="connsiteY1" fmla="*/ 6353077 h 6505483"/>
              <a:gd name="connsiteX2" fmla="*/ 941227 w 7535357"/>
              <a:gd name="connsiteY2" fmla="*/ 6446366 h 6505483"/>
              <a:gd name="connsiteX3" fmla="*/ 975359 w 7535357"/>
              <a:gd name="connsiteY3" fmla="*/ 6505483 h 6505483"/>
              <a:gd name="connsiteX4" fmla="*/ 968986 w 7535357"/>
              <a:gd name="connsiteY4" fmla="*/ 6505483 h 6505483"/>
              <a:gd name="connsiteX5" fmla="*/ 2633174 w 7535357"/>
              <a:gd name="connsiteY5" fmla="*/ 2601984 h 6505483"/>
              <a:gd name="connsiteX6" fmla="*/ 5550429 w 7535357"/>
              <a:gd name="connsiteY6" fmla="*/ 2609297 h 6505483"/>
              <a:gd name="connsiteX7" fmla="*/ 6003423 w 7535357"/>
              <a:gd name="connsiteY7" fmla="*/ 2865446 h 6505483"/>
              <a:gd name="connsiteX8" fmla="*/ 7465225 w 7535357"/>
              <a:gd name="connsiteY8" fmla="*/ 5397364 h 6505483"/>
              <a:gd name="connsiteX9" fmla="*/ 7463717 w 7535357"/>
              <a:gd name="connsiteY9" fmla="*/ 5923211 h 6505483"/>
              <a:gd name="connsiteX10" fmla="*/ 7159062 w 7535357"/>
              <a:gd name="connsiteY10" fmla="*/ 6451662 h 6505483"/>
              <a:gd name="connsiteX11" fmla="*/ 7128035 w 7535357"/>
              <a:gd name="connsiteY11" fmla="*/ 6505483 h 6505483"/>
              <a:gd name="connsiteX12" fmla="*/ 1073039 w 7535357"/>
              <a:gd name="connsiteY12" fmla="*/ 6505483 h 6505483"/>
              <a:gd name="connsiteX13" fmla="*/ 986766 w 7535357"/>
              <a:gd name="connsiteY13" fmla="*/ 6356056 h 6505483"/>
              <a:gd name="connsiteX14" fmla="*/ 729452 w 7535357"/>
              <a:gd name="connsiteY14" fmla="*/ 5910374 h 6505483"/>
              <a:gd name="connsiteX15" fmla="*/ 734117 w 7535357"/>
              <a:gd name="connsiteY15" fmla="*/ 5389995 h 6505483"/>
              <a:gd name="connsiteX16" fmla="*/ 2186411 w 7535357"/>
              <a:gd name="connsiteY16" fmla="*/ 2859923 h 6505483"/>
              <a:gd name="connsiteX17" fmla="*/ 2633174 w 7535357"/>
              <a:gd name="connsiteY17" fmla="*/ 2601984 h 6505483"/>
              <a:gd name="connsiteX18" fmla="*/ 631805 w 7535357"/>
              <a:gd name="connsiteY18" fmla="*/ 1616850 h 6505483"/>
              <a:gd name="connsiteX19" fmla="*/ 1562676 w 7535357"/>
              <a:gd name="connsiteY19" fmla="*/ 1616850 h 6505483"/>
              <a:gd name="connsiteX20" fmla="*/ 1705423 w 7535357"/>
              <a:gd name="connsiteY20" fmla="*/ 1700980 h 6505483"/>
              <a:gd name="connsiteX21" fmla="*/ 2171863 w 7535357"/>
              <a:gd name="connsiteY21" fmla="*/ 2504221 h 6505483"/>
              <a:gd name="connsiteX22" fmla="*/ 2171863 w 7535357"/>
              <a:gd name="connsiteY22" fmla="*/ 2668475 h 6505483"/>
              <a:gd name="connsiteX23" fmla="*/ 1705423 w 7535357"/>
              <a:gd name="connsiteY23" fmla="*/ 3471716 h 6505483"/>
              <a:gd name="connsiteX24" fmla="*/ 1562676 w 7535357"/>
              <a:gd name="connsiteY24" fmla="*/ 3555846 h 6505483"/>
              <a:gd name="connsiteX25" fmla="*/ 631805 w 7535357"/>
              <a:gd name="connsiteY25" fmla="*/ 3555846 h 6505483"/>
              <a:gd name="connsiteX26" fmla="*/ 487048 w 7535357"/>
              <a:gd name="connsiteY26" fmla="*/ 3471716 h 6505483"/>
              <a:gd name="connsiteX27" fmla="*/ 22618 w 7535357"/>
              <a:gd name="connsiteY27" fmla="*/ 2668475 h 6505483"/>
              <a:gd name="connsiteX28" fmla="*/ 22618 w 7535357"/>
              <a:gd name="connsiteY28" fmla="*/ 2504221 h 6505483"/>
              <a:gd name="connsiteX29" fmla="*/ 487048 w 7535357"/>
              <a:gd name="connsiteY29" fmla="*/ 1700980 h 6505483"/>
              <a:gd name="connsiteX30" fmla="*/ 631805 w 7535357"/>
              <a:gd name="connsiteY30" fmla="*/ 1616850 h 6505483"/>
              <a:gd name="connsiteX31" fmla="*/ 2438663 w 7535357"/>
              <a:gd name="connsiteY31" fmla="*/ 0 h 6505483"/>
              <a:gd name="connsiteX32" fmla="*/ 3658537 w 7535357"/>
              <a:gd name="connsiteY32" fmla="*/ 0 h 6505483"/>
              <a:gd name="connsiteX33" fmla="*/ 3832803 w 7535357"/>
              <a:gd name="connsiteY33" fmla="*/ 96870 h 6505483"/>
              <a:gd name="connsiteX34" fmla="*/ 4442740 w 7535357"/>
              <a:gd name="connsiteY34" fmla="*/ 1140907 h 6505483"/>
              <a:gd name="connsiteX35" fmla="*/ 4442740 w 7535357"/>
              <a:gd name="connsiteY35" fmla="*/ 1341821 h 6505483"/>
              <a:gd name="connsiteX36" fmla="*/ 3832803 w 7535357"/>
              <a:gd name="connsiteY36" fmla="*/ 2385858 h 6505483"/>
              <a:gd name="connsiteX37" fmla="*/ 3658537 w 7535357"/>
              <a:gd name="connsiteY37" fmla="*/ 2482727 h 6505483"/>
              <a:gd name="connsiteX38" fmla="*/ 2438663 w 7535357"/>
              <a:gd name="connsiteY38" fmla="*/ 2482727 h 6505483"/>
              <a:gd name="connsiteX39" fmla="*/ 2264396 w 7535357"/>
              <a:gd name="connsiteY39" fmla="*/ 2385858 h 6505483"/>
              <a:gd name="connsiteX40" fmla="*/ 1654460 w 7535357"/>
              <a:gd name="connsiteY40" fmla="*/ 1341821 h 6505483"/>
              <a:gd name="connsiteX41" fmla="*/ 1654460 w 7535357"/>
              <a:gd name="connsiteY41" fmla="*/ 1140907 h 6505483"/>
              <a:gd name="connsiteX42" fmla="*/ 2264396 w 7535357"/>
              <a:gd name="connsiteY42" fmla="*/ 96870 h 6505483"/>
              <a:gd name="connsiteX43" fmla="*/ 2438663 w 7535357"/>
              <a:gd name="connsiteY43" fmla="*/ 0 h 65054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</a:cxnLst>
            <a:rect l="l" t="t" r="r" b="b"/>
            <a:pathLst>
              <a:path w="7535357" h="6505483">
                <a:moveTo>
                  <a:pt x="870790" y="6324367"/>
                </a:moveTo>
                <a:lnTo>
                  <a:pt x="887365" y="6353077"/>
                </a:lnTo>
                <a:cubicBezTo>
                  <a:pt x="904174" y="6382190"/>
                  <a:pt x="922103" y="6413242"/>
                  <a:pt x="941227" y="6446366"/>
                </a:cubicBezTo>
                <a:lnTo>
                  <a:pt x="975359" y="6505483"/>
                </a:lnTo>
                <a:lnTo>
                  <a:pt x="968986" y="6505483"/>
                </a:lnTo>
                <a:close/>
                <a:moveTo>
                  <a:pt x="2633174" y="2601984"/>
                </a:moveTo>
                <a:cubicBezTo>
                  <a:pt x="2633174" y="2601984"/>
                  <a:pt x="2633174" y="2601984"/>
                  <a:pt x="5550429" y="2609297"/>
                </a:cubicBezTo>
                <a:cubicBezTo>
                  <a:pt x="5736287" y="2604071"/>
                  <a:pt x="5911862" y="2706860"/>
                  <a:pt x="6003423" y="2865446"/>
                </a:cubicBezTo>
                <a:cubicBezTo>
                  <a:pt x="6003423" y="2865446"/>
                  <a:pt x="6003423" y="2865446"/>
                  <a:pt x="7465225" y="5397364"/>
                </a:cubicBezTo>
                <a:cubicBezTo>
                  <a:pt x="7559943" y="5561419"/>
                  <a:pt x="7558015" y="5759398"/>
                  <a:pt x="7463717" y="5923211"/>
                </a:cubicBezTo>
                <a:cubicBezTo>
                  <a:pt x="7463717" y="5923211"/>
                  <a:pt x="7463717" y="5923211"/>
                  <a:pt x="7159062" y="6451662"/>
                </a:cubicBezTo>
                <a:lnTo>
                  <a:pt x="7128035" y="6505483"/>
                </a:lnTo>
                <a:lnTo>
                  <a:pt x="1073039" y="6505483"/>
                </a:lnTo>
                <a:lnTo>
                  <a:pt x="986766" y="6356056"/>
                </a:lnTo>
                <a:cubicBezTo>
                  <a:pt x="906468" y="6216974"/>
                  <a:pt x="820815" y="6068620"/>
                  <a:pt x="729452" y="5910374"/>
                </a:cubicBezTo>
                <a:cubicBezTo>
                  <a:pt x="637892" y="5751787"/>
                  <a:pt x="636662" y="5548340"/>
                  <a:pt x="734117" y="5389995"/>
                </a:cubicBezTo>
                <a:cubicBezTo>
                  <a:pt x="734117" y="5389995"/>
                  <a:pt x="734117" y="5389995"/>
                  <a:pt x="2186411" y="2859923"/>
                </a:cubicBezTo>
                <a:cubicBezTo>
                  <a:pt x="2275261" y="2699254"/>
                  <a:pt x="2449608" y="2598596"/>
                  <a:pt x="2633174" y="2601984"/>
                </a:cubicBezTo>
                <a:close/>
                <a:moveTo>
                  <a:pt x="631805" y="1616850"/>
                </a:moveTo>
                <a:cubicBezTo>
                  <a:pt x="631805" y="1616850"/>
                  <a:pt x="631805" y="1616850"/>
                  <a:pt x="1562676" y="1616850"/>
                </a:cubicBezTo>
                <a:cubicBezTo>
                  <a:pt x="1620981" y="1616850"/>
                  <a:pt x="1677276" y="1648900"/>
                  <a:pt x="1705423" y="1700980"/>
                </a:cubicBezTo>
                <a:cubicBezTo>
                  <a:pt x="1705423" y="1700980"/>
                  <a:pt x="1705423" y="1700980"/>
                  <a:pt x="2171863" y="2504221"/>
                </a:cubicBezTo>
                <a:cubicBezTo>
                  <a:pt x="2202021" y="2554299"/>
                  <a:pt x="2202021" y="2618398"/>
                  <a:pt x="2171863" y="2668475"/>
                </a:cubicBezTo>
                <a:cubicBezTo>
                  <a:pt x="2171863" y="2668475"/>
                  <a:pt x="2171863" y="2668475"/>
                  <a:pt x="1705423" y="3471716"/>
                </a:cubicBezTo>
                <a:cubicBezTo>
                  <a:pt x="1677276" y="3523797"/>
                  <a:pt x="1620981" y="3555846"/>
                  <a:pt x="1562676" y="3555846"/>
                </a:cubicBezTo>
                <a:cubicBezTo>
                  <a:pt x="1562676" y="3555846"/>
                  <a:pt x="1562676" y="3555846"/>
                  <a:pt x="631805" y="3555846"/>
                </a:cubicBezTo>
                <a:cubicBezTo>
                  <a:pt x="571490" y="3555846"/>
                  <a:pt x="517206" y="3523797"/>
                  <a:pt x="487048" y="3471716"/>
                </a:cubicBezTo>
                <a:cubicBezTo>
                  <a:pt x="487048" y="3471716"/>
                  <a:pt x="487048" y="3471716"/>
                  <a:pt x="22618" y="2668475"/>
                </a:cubicBezTo>
                <a:cubicBezTo>
                  <a:pt x="-7540" y="2618398"/>
                  <a:pt x="-7540" y="2554299"/>
                  <a:pt x="22618" y="2504221"/>
                </a:cubicBezTo>
                <a:cubicBezTo>
                  <a:pt x="22618" y="2504221"/>
                  <a:pt x="22618" y="2504221"/>
                  <a:pt x="487048" y="1700980"/>
                </a:cubicBezTo>
                <a:cubicBezTo>
                  <a:pt x="517206" y="1648900"/>
                  <a:pt x="571490" y="1616850"/>
                  <a:pt x="631805" y="1616850"/>
                </a:cubicBezTo>
                <a:close/>
                <a:moveTo>
                  <a:pt x="2438663" y="0"/>
                </a:moveTo>
                <a:cubicBezTo>
                  <a:pt x="3658537" y="0"/>
                  <a:pt x="3658537" y="0"/>
                  <a:pt x="3658537" y="0"/>
                </a:cubicBezTo>
                <a:cubicBezTo>
                  <a:pt x="3720256" y="0"/>
                  <a:pt x="3800129" y="43054"/>
                  <a:pt x="3832803" y="96870"/>
                </a:cubicBezTo>
                <a:cubicBezTo>
                  <a:pt x="4442740" y="1140907"/>
                  <a:pt x="4442740" y="1140907"/>
                  <a:pt x="4442740" y="1140907"/>
                </a:cubicBezTo>
                <a:cubicBezTo>
                  <a:pt x="4471785" y="1198311"/>
                  <a:pt x="4471785" y="1284417"/>
                  <a:pt x="4442740" y="1341821"/>
                </a:cubicBezTo>
                <a:cubicBezTo>
                  <a:pt x="3832803" y="2385858"/>
                  <a:pt x="3832803" y="2385858"/>
                  <a:pt x="3832803" y="2385858"/>
                </a:cubicBezTo>
                <a:cubicBezTo>
                  <a:pt x="3800129" y="2439675"/>
                  <a:pt x="3720256" y="2482727"/>
                  <a:pt x="3658537" y="2482727"/>
                </a:cubicBezTo>
                <a:lnTo>
                  <a:pt x="2438663" y="2482727"/>
                </a:lnTo>
                <a:cubicBezTo>
                  <a:pt x="2373313" y="2482727"/>
                  <a:pt x="2293441" y="2439675"/>
                  <a:pt x="2264396" y="2385858"/>
                </a:cubicBezTo>
                <a:cubicBezTo>
                  <a:pt x="1654460" y="1341821"/>
                  <a:pt x="1654460" y="1341821"/>
                  <a:pt x="1654460" y="1341821"/>
                </a:cubicBezTo>
                <a:cubicBezTo>
                  <a:pt x="1621784" y="1284417"/>
                  <a:pt x="1621784" y="1198311"/>
                  <a:pt x="1654460" y="1140907"/>
                </a:cubicBezTo>
                <a:cubicBezTo>
                  <a:pt x="2264396" y="96870"/>
                  <a:pt x="2264396" y="96870"/>
                  <a:pt x="2264396" y="96870"/>
                </a:cubicBezTo>
                <a:cubicBezTo>
                  <a:pt x="2293441" y="43054"/>
                  <a:pt x="2373313" y="0"/>
                  <a:pt x="2438663" y="0"/>
                </a:cubicBezTo>
                <a:close/>
              </a:path>
            </a:pathLst>
          </a:custGeom>
          <a:solidFill>
            <a:schemeClr val="tx1">
              <a:lumMod val="50000"/>
              <a:lumOff val="50000"/>
              <a:alpha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>
              <a:solidFill>
                <a:schemeClr val="lt1"/>
              </a:solidFill>
              <a:latin typeface="Sans-sarif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11624" y="1988840"/>
            <a:ext cx="6225435" cy="1768345"/>
          </a:xfrm>
        </p:spPr>
        <p:txBody>
          <a:bodyPr>
            <a:normAutofit/>
          </a:bodyPr>
          <a:lstStyle/>
          <a:p>
            <a:pPr algn="r"/>
            <a:r>
              <a:rPr lang="en-US" sz="5400" b="1" dirty="0">
                <a:latin typeface="Sans-sarif"/>
              </a:rPr>
              <a:t>Thank You</a:t>
            </a:r>
            <a:r>
              <a:rPr lang="en-US" b="1" dirty="0">
                <a:latin typeface="Sans-sarif"/>
              </a:rPr>
              <a:t>…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015038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1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2359472" y="1562863"/>
            <a:ext cx="1590500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ABOUT US</a:t>
            </a:r>
          </a:p>
        </p:txBody>
      </p:sp>
      <p:sp>
        <p:nvSpPr>
          <p:cNvPr id="20" name="Subtitle 2"/>
          <p:cNvSpPr txBox="1"/>
          <p:nvPr/>
        </p:nvSpPr>
        <p:spPr>
          <a:xfrm>
            <a:off x="2098772" y="2050331"/>
            <a:ext cx="381700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2015038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2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2436306" y="3303985"/>
            <a:ext cx="3013967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MESSAGE FROM THE</a:t>
            </a:r>
          </a:p>
        </p:txBody>
      </p:sp>
      <p:sp>
        <p:nvSpPr>
          <p:cNvPr id="42" name="Subtitle 2"/>
          <p:cNvSpPr txBox="1"/>
          <p:nvPr/>
        </p:nvSpPr>
        <p:spPr>
          <a:xfrm>
            <a:off x="2119154" y="3782565"/>
            <a:ext cx="3796620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44" name="TextBox 43"/>
          <p:cNvSpPr txBox="1"/>
          <p:nvPr/>
        </p:nvSpPr>
        <p:spPr>
          <a:xfrm>
            <a:off x="2015038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3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2507050" y="5144965"/>
            <a:ext cx="199605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>
            <a:defPPr>
              <a:defRPr lang="en-US"/>
            </a:defPPr>
            <a:lvl1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defRPr sz="2100" b="1">
                <a:latin typeface="Century" panose="02040604050505020304" pitchFamily="18" charset="0"/>
                <a:cs typeface="Calibri" panose="020F0502020204030204" pitchFamily="34" charset="0"/>
              </a:defRPr>
            </a:lvl1pPr>
          </a:lstStyle>
          <a:p>
            <a:r>
              <a:rPr lang="en-US" dirty="0">
                <a:latin typeface="Sans-sarif"/>
              </a:rPr>
              <a:t>OUR MISSION</a:t>
            </a:r>
          </a:p>
        </p:txBody>
      </p:sp>
      <p:sp>
        <p:nvSpPr>
          <p:cNvPr id="47" name="Subtitle 2"/>
          <p:cNvSpPr txBox="1"/>
          <p:nvPr/>
        </p:nvSpPr>
        <p:spPr>
          <a:xfrm>
            <a:off x="2131337" y="5587351"/>
            <a:ext cx="365510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7342406" y="1342493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4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7770236" y="1562863"/>
            <a:ext cx="1771639" cy="383182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pPr algn="ctr" defTabSz="9334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100" b="1" dirty="0">
                <a:latin typeface="Sans-sarif"/>
                <a:cs typeface="Calibri" panose="020F0502020204030204" pitchFamily="34" charset="0"/>
              </a:rPr>
              <a:t>OUR VISION</a:t>
            </a:r>
          </a:p>
        </p:txBody>
      </p:sp>
      <p:sp>
        <p:nvSpPr>
          <p:cNvPr id="76" name="Subtitle 2"/>
          <p:cNvSpPr txBox="1"/>
          <p:nvPr/>
        </p:nvSpPr>
        <p:spPr>
          <a:xfrm>
            <a:off x="7368089" y="2050331"/>
            <a:ext cx="3830995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63" name="TextBox 62"/>
          <p:cNvSpPr txBox="1"/>
          <p:nvPr/>
        </p:nvSpPr>
        <p:spPr>
          <a:xfrm>
            <a:off x="7342406" y="3115136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5</a:t>
            </a:r>
          </a:p>
        </p:txBody>
      </p:sp>
      <p:sp>
        <p:nvSpPr>
          <p:cNvPr id="66" name="TextBox 65"/>
          <p:cNvSpPr txBox="1"/>
          <p:nvPr/>
        </p:nvSpPr>
        <p:spPr>
          <a:xfrm>
            <a:off x="7754725" y="3295970"/>
            <a:ext cx="2600392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BUSINESS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MODEL</a:t>
            </a:r>
          </a:p>
        </p:txBody>
      </p:sp>
      <p:sp>
        <p:nvSpPr>
          <p:cNvPr id="68" name="Subtitle 2"/>
          <p:cNvSpPr txBox="1"/>
          <p:nvPr/>
        </p:nvSpPr>
        <p:spPr>
          <a:xfrm>
            <a:off x="7456244" y="3782565"/>
            <a:ext cx="3990537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7342406" y="4887779"/>
            <a:ext cx="556563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000" b="1" dirty="0">
                <a:latin typeface="Sans-sarif"/>
              </a:rPr>
              <a:t>6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754725" y="5136950"/>
            <a:ext cx="2032479" cy="415498"/>
          </a:xfrm>
          <a:prstGeom prst="rect">
            <a:avLst/>
          </a:prstGeom>
          <a:noFill/>
          <a:ln>
            <a:noFill/>
          </a:ln>
        </p:spPr>
        <p:txBody>
          <a:bodyPr wrap="none" rtlCol="0" anchor="b">
            <a:spAutoFit/>
          </a:bodyPr>
          <a:lstStyle/>
          <a:p>
            <a:r>
              <a:rPr lang="en-US" sz="2100" b="1" dirty="0">
                <a:latin typeface="Sans-sarif"/>
                <a:cs typeface="Calibri" panose="020F0502020204030204" pitchFamily="34" charset="0"/>
              </a:rPr>
              <a:t>OUR</a:t>
            </a:r>
            <a:r>
              <a:rPr lang="en-US" sz="1600" b="1" spc="75" dirty="0">
                <a:latin typeface="Sans-sarif"/>
                <a:ea typeface="Source Sans Pro" panose="020B0503030403020204" pitchFamily="34" charset="0"/>
                <a:cs typeface="Lato Heavy" panose="020F0502020204030203" pitchFamily="34" charset="0"/>
              </a:rPr>
              <a:t> </a:t>
            </a:r>
            <a:r>
              <a:rPr lang="en-US" sz="2100" b="1" dirty="0">
                <a:latin typeface="Sans-sarif"/>
                <a:cs typeface="Calibri" panose="020F0502020204030204" pitchFamily="34" charset="0"/>
              </a:rPr>
              <a:t>HISTORY</a:t>
            </a:r>
          </a:p>
        </p:txBody>
      </p:sp>
      <p:sp>
        <p:nvSpPr>
          <p:cNvPr id="60" name="Subtitle 2"/>
          <p:cNvSpPr txBox="1"/>
          <p:nvPr/>
        </p:nvSpPr>
        <p:spPr>
          <a:xfrm>
            <a:off x="7480012" y="5587351"/>
            <a:ext cx="3959992" cy="556499"/>
          </a:xfrm>
          <a:prstGeom prst="rect">
            <a:avLst/>
          </a:prstGeom>
        </p:spPr>
        <p:txBody>
          <a:bodyPr vert="horz" wrap="square" lIns="45720" tIns="22860" rIns="45720" bIns="22860" rtlCol="0" anchor="t">
            <a:spAutoFit/>
          </a:bodyPr>
          <a:lstStyle>
            <a:lvl1pPr marL="0" indent="0" algn="ctr" defTabSz="1087755" rtl="0" eaLnBrk="1" latinLnBrk="0" hangingPunct="1">
              <a:lnSpc>
                <a:spcPct val="120000"/>
              </a:lnSpc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2"/>
                </a:solidFill>
                <a:latin typeface="Open Sans Light"/>
                <a:ea typeface="+mn-ea"/>
                <a:cs typeface="Open Sans Light"/>
              </a:defRPr>
            </a:lvl1pPr>
            <a:lvl2pPr marL="108775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2pPr>
            <a:lvl3pPr marL="217551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3pPr>
            <a:lvl4pPr marL="3262630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4pPr>
            <a:lvl5pPr marL="4350385" indent="0" algn="ctr" defTabSz="1087755" rtl="0" eaLnBrk="1" latinLnBrk="0" hangingPunct="1">
              <a:lnSpc>
                <a:spcPct val="130000"/>
              </a:lnSpc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Open Sans"/>
                <a:ea typeface="+mn-ea"/>
                <a:cs typeface="Open Sans"/>
              </a:defRPr>
            </a:lvl5pPr>
            <a:lvl6pPr marL="543814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652589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7613650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8701405" indent="0" algn="ctr" defTabSz="1087755" rtl="0" eaLnBrk="1" latinLnBrk="0" hangingPunct="1">
              <a:spcBef>
                <a:spcPct val="20000"/>
              </a:spcBef>
              <a:buFont typeface="Arial" panose="020B0604020202020204"/>
              <a:buNone/>
              <a:defRPr sz="4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ts val="2000"/>
              </a:lnSpc>
              <a:spcBef>
                <a:spcPts val="600"/>
              </a:spcBef>
            </a:pPr>
            <a:r>
              <a:rPr lang="en-US" sz="1600" dirty="0">
                <a:solidFill>
                  <a:schemeClr val="tx1"/>
                </a:solidFill>
                <a:latin typeface="Sans-sarif"/>
                <a:cs typeface="Calibri" panose="020F0502020204030204" pitchFamily="34" charset="0"/>
              </a:rPr>
              <a:t>A business plan is a written document that describes in detail how a business.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4"/>
          </p:nvPr>
        </p:nvSpPr>
        <p:spPr>
          <a:xfrm>
            <a:off x="10320715" y="6479807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2</a:t>
            </a:fld>
            <a:endParaRPr lang="en-IN" dirty="0">
              <a:latin typeface="Sans-sarif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2867554" y="359328"/>
            <a:ext cx="7128792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Table of content Section appears here. </a:t>
            </a:r>
          </a:p>
        </p:txBody>
      </p:sp>
    </p:spTree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411318970"/>
              </p:ext>
            </p:extLst>
          </p:nvPr>
        </p:nvGraphicFramePr>
        <p:xfrm>
          <a:off x="2536056" y="1710644"/>
          <a:ext cx="7160344" cy="45986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4" name="Slide Number Placeholder 13"/>
          <p:cNvSpPr>
            <a:spLocks noGrp="1"/>
          </p:cNvSpPr>
          <p:nvPr>
            <p:ph type="sldNum" sz="quarter" idx="4"/>
          </p:nvPr>
        </p:nvSpPr>
        <p:spPr>
          <a:xfrm>
            <a:off x="9467822" y="644789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3</a:t>
            </a:fld>
            <a:endParaRPr lang="en-IN" dirty="0"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</a:rPr>
              <a:t>Title of the Section appears here.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3240639099"/>
              </p:ext>
            </p:extLst>
          </p:nvPr>
        </p:nvGraphicFramePr>
        <p:xfrm>
          <a:off x="4519283" y="1823313"/>
          <a:ext cx="3744416" cy="39200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1305949" y="2564904"/>
            <a:ext cx="2785016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01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pPr algn="r"/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01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pPr algn="r"/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832304" y="2444495"/>
            <a:ext cx="269557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Sans-sarif"/>
              </a:rPr>
              <a:t>Option 02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Place the text of option 02 here. The font used for this text is HK </a:t>
            </a:r>
            <a:r>
              <a:rPr lang="en-US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Grotesk</a:t>
            </a:r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ans-sarif"/>
              </a:rPr>
              <a:t>, which is an open source free font. The font size is 18 pt. </a:t>
            </a:r>
          </a:p>
          <a:p>
            <a:endParaRPr lang="en-US" dirty="0">
              <a:solidFill>
                <a:schemeClr val="tx1">
                  <a:lumMod val="75000"/>
                  <a:lumOff val="25000"/>
                </a:schemeClr>
              </a:solidFill>
              <a:latin typeface="Sans-sarif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423592" y="671185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the Section appears here. </a:t>
            </a:r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4"/>
          </p:nvPr>
        </p:nvSpPr>
        <p:spPr>
          <a:xfrm>
            <a:off x="9336360" y="638132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4</a:t>
            </a:fld>
            <a:endParaRPr lang="en-IN" dirty="0">
              <a:latin typeface="Sans-sarif"/>
            </a:endParaRPr>
          </a:p>
        </p:txBody>
      </p:sp>
    </p:spTree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507869596"/>
              </p:ext>
            </p:extLst>
          </p:nvPr>
        </p:nvGraphicFramePr>
        <p:xfrm>
          <a:off x="2279576" y="1988840"/>
          <a:ext cx="8245884" cy="399337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9436825" y="6415625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5</a:t>
            </a:fld>
            <a:endParaRPr lang="en-IN" dirty="0">
              <a:latin typeface="Sans-sarif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>
              <p:ext uri="{D42A27DB-BD31-4B8C-83A1-F6EECF244321}">
                <p14:modId xmlns:p14="http://schemas.microsoft.com/office/powerpoint/2010/main" val="2762401628"/>
              </p:ext>
            </p:extLst>
          </p:nvPr>
        </p:nvGraphicFramePr>
        <p:xfrm>
          <a:off x="2311400" y="1873474"/>
          <a:ext cx="7569200" cy="42918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Slide Number Placeholder 14"/>
          <p:cNvSpPr>
            <a:spLocks noGrp="1"/>
          </p:cNvSpPr>
          <p:nvPr>
            <p:ph type="sldNum" sz="quarter" idx="4"/>
          </p:nvPr>
        </p:nvSpPr>
        <p:spPr>
          <a:xfrm>
            <a:off x="9448800" y="633027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6</a:t>
            </a:fld>
            <a:endParaRPr lang="en-IN" dirty="0">
              <a:latin typeface="Sans-sarif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</a:t>
            </a:r>
          </a:p>
        </p:txBody>
      </p:sp>
    </p:spTree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365147" y="6301620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7</a:t>
            </a:fld>
            <a:endParaRPr lang="en-IN" dirty="0">
              <a:latin typeface="Sans-sarif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8188737"/>
              </p:ext>
            </p:extLst>
          </p:nvPr>
        </p:nvGraphicFramePr>
        <p:xfrm>
          <a:off x="2511722" y="1772816"/>
          <a:ext cx="7168557" cy="4464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68774" y="6309319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8</a:t>
            </a:fld>
            <a:endParaRPr lang="en-IN" dirty="0">
              <a:latin typeface="Sans-sarif"/>
            </a:endParaRPr>
          </a:p>
        </p:txBody>
      </p:sp>
      <p:graphicFrame>
        <p:nvGraphicFramePr>
          <p:cNvPr id="7" name="Diagram 6"/>
          <p:cNvGraphicFramePr/>
          <p:nvPr>
            <p:extLst>
              <p:ext uri="{D42A27DB-BD31-4B8C-83A1-F6EECF244321}">
                <p14:modId xmlns:p14="http://schemas.microsoft.com/office/powerpoint/2010/main" val="594237947"/>
              </p:ext>
            </p:extLst>
          </p:nvPr>
        </p:nvGraphicFramePr>
        <p:xfrm>
          <a:off x="2032000" y="71966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9437777" y="6288438"/>
            <a:ext cx="2743200" cy="365125"/>
          </a:xfrm>
        </p:spPr>
        <p:txBody>
          <a:bodyPr/>
          <a:lstStyle/>
          <a:p>
            <a:fld id="{15D79CB0-29A5-470B-A303-015B39029378}" type="slidenum">
              <a:rPr lang="en-IN" smtClean="0">
                <a:latin typeface="Sans-sarif"/>
              </a:rPr>
              <a:t>9</a:t>
            </a:fld>
            <a:endParaRPr lang="en-IN" dirty="0">
              <a:latin typeface="Sans-sarif"/>
            </a:endParaRPr>
          </a:p>
        </p:txBody>
      </p:sp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750142147"/>
              </p:ext>
            </p:extLst>
          </p:nvPr>
        </p:nvGraphicFramePr>
        <p:xfrm>
          <a:off x="1485900" y="1937111"/>
          <a:ext cx="9220200" cy="394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999656" y="548680"/>
            <a:ext cx="622226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n-US" sz="3200" b="1" dirty="0">
                <a:latin typeface="Sans-sarif"/>
                <a:ea typeface="+mj-ea"/>
                <a:cs typeface="+mj-cs"/>
              </a:rPr>
              <a:t>Title of Process Flow appears here.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1198</TotalTime>
  <Words>774</Words>
  <Application>Microsoft Office PowerPoint</Application>
  <PresentationFormat>Custom</PresentationFormat>
  <Paragraphs>211</Paragraphs>
  <Slides>18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1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You…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Jeet</cp:lastModifiedBy>
  <cp:revision>72</cp:revision>
  <dcterms:created xsi:type="dcterms:W3CDTF">2021-06-21T15:58:00Z</dcterms:created>
  <dcterms:modified xsi:type="dcterms:W3CDTF">2021-07-12T11:22:00Z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1033-11.2.0.10176</vt:lpwstr>
  </property>
</Properties>
</file>