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7" d="100"/>
          <a:sy n="67" d="100"/>
        </p:scale>
        <p:origin x="432" y="5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1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1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User Dashboard</a:t>
          </a:r>
          <a:endParaRPr lang="en-US" b="1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1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b="1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Explore Elements</a:t>
          </a:r>
          <a:endParaRPr lang="en-US" b="1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1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Sans-sarif"/>
              <a:cs typeface="Calibri" panose="020F0502020204030204" pitchFamily="34" charset="0"/>
            </a:rPr>
            <a:t>Download Now</a:t>
          </a:r>
          <a:endParaRPr lang="en-US" b="1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</a:t>
          </a:r>
          <a:r>
            <a:rPr lang="en-GB" dirty="0">
              <a:latin typeface="HK Grotesk" pitchFamily="2" charset="77"/>
            </a:rPr>
            <a:t>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Sans-sarif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Sans-sarif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  <a:p>
          <a:r>
            <a:rPr lang="en-GB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Sans-sarif"/>
            </a:rPr>
            <a:t>Section 2</a:t>
          </a:r>
          <a:endParaRPr lang="en-GB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Sans-sarif"/>
            </a:rPr>
            <a:t>Section 3</a:t>
          </a:r>
          <a:endParaRPr lang="en-GB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000" b="1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000" b="1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000" b="1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000" b="1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000" b="1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1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000" b="1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000" b="1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000" b="1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Option</a:t>
          </a:r>
          <a:r>
            <a:rPr lang="en-GB" sz="2500" kern="1200" dirty="0">
              <a:latin typeface="HK Grotesk" pitchFamily="2" charset="77"/>
            </a:rPr>
            <a:t>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  <a:ea typeface="+mn-ea"/>
              <a:cs typeface="+mn-cs"/>
            </a:rPr>
            <a:t>Title</a:t>
          </a: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Sans-sarif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Sans-sarif"/>
            </a:rPr>
            <a:t>Section 3</a:t>
          </a:r>
          <a:endParaRPr lang="en-GB" sz="31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>
              <a:latin typeface="Sans-sarif"/>
            </a:rPr>
            <a:t>Section 2</a:t>
          </a:r>
          <a:endParaRPr lang="en-GB" sz="31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>
              <a:latin typeface="Sans-sarif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19-07-2021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67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32234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9410" y="3013501"/>
            <a:ext cx="814997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9410" y="3991953"/>
            <a:ext cx="8005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983164" y="2276872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1744" y="5359524"/>
            <a:ext cx="3154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79" y="836712"/>
            <a:ext cx="787400" cy="1231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6466482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0361595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767196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248975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179012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0689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789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8961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0689" y="422108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072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9936" y="5313402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83143" y="3268687"/>
            <a:ext cx="2878672" cy="383182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3462" y="5040630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12359" y="1478052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444705" y="638112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3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5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7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8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43809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879277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6817258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6987308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</a:t>
            </a:r>
            <a:r>
              <a:rPr lang="en-US" sz="3200" b="1" dirty="0">
                <a:latin typeface="Sans-sarif"/>
                <a:ea typeface="+mj-ea"/>
                <a:cs typeface="+mj-cs"/>
              </a:rPr>
              <a:t>Process</a:t>
            </a: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0550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2289779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2087378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016784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1140</Words>
  <Application>Microsoft Office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63</cp:revision>
  <dcterms:created xsi:type="dcterms:W3CDTF">2021-06-21T15:58:00Z</dcterms:created>
  <dcterms:modified xsi:type="dcterms:W3CDTF">2021-07-19T06:22:17Z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