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28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F7796-0706-4B8E-B0B1-12F7C13C11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E03019-D90D-4560-8C10-0B7A879140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F5872-28BC-4D81-B52E-56BA676E0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089DB-AEE3-4DA0-A72A-10FB350CE6F5}" type="datetimeFigureOut">
              <a:rPr lang="en-IN" smtClean="0"/>
              <a:t>25-08-2021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AE111-2051-422B-97C1-A478B2DFD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402EA-6DA7-44A3-971E-5916A5854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316BC-8262-405F-8907-93E36C1405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0604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70CB6-5B40-4ADF-8AB3-8DF8C2415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866226-B370-4B4B-B10F-CD609956A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6CCF9-DFB8-4F07-8CC1-414290FD5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089DB-AEE3-4DA0-A72A-10FB350CE6F5}" type="datetimeFigureOut">
              <a:rPr lang="en-IN" smtClean="0"/>
              <a:t>25-08-2021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83BE2-488A-43FE-85FB-0F3FF31A5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CAF6F-935B-4E26-AAE9-B66121FAC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316BC-8262-405F-8907-93E36C1405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9534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6617D-8155-470A-9A40-81DF215648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EA1BED-7DAA-4479-A2E6-914D99262B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DBE37-4368-4D8D-84CE-ED6D2A787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089DB-AEE3-4DA0-A72A-10FB350CE6F5}" type="datetimeFigureOut">
              <a:rPr lang="en-IN" smtClean="0"/>
              <a:t>25-08-2021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60ADC-88A8-45B9-8A3C-5F5156302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36A28-9391-4915-B1F1-FF0BB8B7C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316BC-8262-405F-8907-93E36C1405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1849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60D1A-1A33-4A38-A042-687567475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6AAC5-5F2B-480E-8500-519705CF6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F7D2B-DF09-4FD1-B1A7-1387A3B8C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089DB-AEE3-4DA0-A72A-10FB350CE6F5}" type="datetimeFigureOut">
              <a:rPr lang="en-IN" smtClean="0"/>
              <a:t>25-08-2021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62D11-8775-4634-B3DD-814ADA0F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DA3FE-83AA-4A3E-9294-CBC017C9F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316BC-8262-405F-8907-93E36C1405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8888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D1F51-5A9B-44CB-BA7C-B43C759D3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9D9C9-365F-4CF8-9B5C-4DC22C234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FCCDF-0FA1-4DD9-A588-C37526DC7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089DB-AEE3-4DA0-A72A-10FB350CE6F5}" type="datetimeFigureOut">
              <a:rPr lang="en-IN" smtClean="0"/>
              <a:t>25-08-2021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BFAF04-F6B6-40FC-A7CB-5E04BE26F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F6360-3B97-4A18-8D7A-3FB2BD351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316BC-8262-405F-8907-93E36C1405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954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7568A-6D35-42C4-9BA6-E875842BC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D838E-4B8F-4506-BE3C-3F5723E818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3B1F38-FE02-4BD8-AE94-1584736D7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34B058-3D4D-4385-A3BE-155CE1460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089DB-AEE3-4DA0-A72A-10FB350CE6F5}" type="datetimeFigureOut">
              <a:rPr lang="en-IN" smtClean="0"/>
              <a:t>25-08-2021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AB7825-5A2E-4BB3-96A8-2D5356D4D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5D8F8E-FB9E-4954-B494-20252DCDA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316BC-8262-405F-8907-93E36C1405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693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21BA9-11A0-4142-B814-914E51436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54A316-553F-47FE-80BB-FFBA2A4BB2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23C725-6D9B-4AEA-BC01-101168AB4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4D1872-4964-43FB-BD22-E7785E7C8D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A478EB-FEA8-4B4E-A3D0-F635991AF8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78E466-DD49-4FD7-A691-8624D46AD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089DB-AEE3-4DA0-A72A-10FB350CE6F5}" type="datetimeFigureOut">
              <a:rPr lang="en-IN" smtClean="0"/>
              <a:t>25-08-2021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834683-5A74-4DC8-937C-DF4ECD5D9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13BB6D-602B-462A-BB7F-1EC872803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316BC-8262-405F-8907-93E36C1405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9704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BAF35-528C-4566-B670-1353B5323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F5F927-6E0F-4459-85D3-F2278B74F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089DB-AEE3-4DA0-A72A-10FB350CE6F5}" type="datetimeFigureOut">
              <a:rPr lang="en-IN" smtClean="0"/>
              <a:t>25-08-2021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1CE146-2A26-4C26-BC7A-84FDA30A0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B4FAE9-CAC7-492A-9408-D353EDE0B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316BC-8262-405F-8907-93E36C1405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8865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4AF3E5-7028-40C7-9BBD-8CC17795F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089DB-AEE3-4DA0-A72A-10FB350CE6F5}" type="datetimeFigureOut">
              <a:rPr lang="en-IN" smtClean="0"/>
              <a:t>25-08-2021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024AE1-C71A-4DE8-A03C-6B4F9A7B3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C54E39-EBFB-499D-97AB-B2A22E984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316BC-8262-405F-8907-93E36C1405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723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B94BC-99C3-4A81-863F-038D956C6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CF020-74B9-455F-8AB3-E132B8FD7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D2AB46-0D5F-4A65-8443-5D30BE7793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E65580-F317-4979-88A9-EBD2F058F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089DB-AEE3-4DA0-A72A-10FB350CE6F5}" type="datetimeFigureOut">
              <a:rPr lang="en-IN" smtClean="0"/>
              <a:t>25-08-2021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91183E-7153-42D5-A075-B085AB051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389A58-7223-4797-AC68-BE70ECDCC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316BC-8262-405F-8907-93E36C1405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239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DC220-8593-4A5F-A119-78E34536F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9E2134-8C23-4513-AD2E-250BF80E40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6B4014-BDA7-4688-9992-1232459B8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414FC4-0D77-4E66-B7C1-DB316E40F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089DB-AEE3-4DA0-A72A-10FB350CE6F5}" type="datetimeFigureOut">
              <a:rPr lang="en-IN" smtClean="0"/>
              <a:t>25-08-2021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AE7CB2-E932-4988-B007-B6067AE43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B7A5B4-0346-45B7-A5C9-6C4C9D07D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316BC-8262-405F-8907-93E36C1405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114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86A9EA-2C8B-4D7A-B02F-4907036AF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2FB5B-580E-49CE-B01E-D011D0D86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8A071-643E-4923-A224-A09B270ADB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089DB-AEE3-4DA0-A72A-10FB350CE6F5}" type="datetimeFigureOut">
              <a:rPr lang="en-IN" smtClean="0"/>
              <a:t>25-08-2021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B911B-9414-4E4E-BEEA-510CE251F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20DA9-F264-453D-9A85-922668EF1B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316BC-8262-405F-8907-93E36C1405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834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70FC141-E69F-43F9-89AC-411ECF3D200C}"/>
              </a:ext>
            </a:extLst>
          </p:cNvPr>
          <p:cNvSpPr txBox="1">
            <a:spLocks/>
          </p:cNvSpPr>
          <p:nvPr/>
        </p:nvSpPr>
        <p:spPr>
          <a:xfrm>
            <a:off x="1524000" y="2690801"/>
            <a:ext cx="9144000" cy="1476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dirty="0">
                <a:latin typeface="+mn-lt"/>
              </a:rPr>
              <a:t>Change Images on the same Slide</a:t>
            </a:r>
            <a:endParaRPr lang="en-IN" sz="4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1056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B55D553-6FD2-4A60-BD33-BFC6D54BE48A}"/>
              </a:ext>
            </a:extLst>
          </p:cNvPr>
          <p:cNvSpPr txBox="1"/>
          <p:nvPr/>
        </p:nvSpPr>
        <p:spPr>
          <a:xfrm>
            <a:off x="822961" y="1011684"/>
            <a:ext cx="29374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Heading goes here</a:t>
            </a:r>
            <a:endParaRPr lang="en-IN" sz="2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A7C595-941D-4084-B894-DCF7042A749D}"/>
              </a:ext>
            </a:extLst>
          </p:cNvPr>
          <p:cNvSpPr txBox="1"/>
          <p:nvPr/>
        </p:nvSpPr>
        <p:spPr>
          <a:xfrm>
            <a:off x="822961" y="1665501"/>
            <a:ext cx="54371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Some text goes here. </a:t>
            </a:r>
            <a:r>
              <a:rPr lang="en-IN" dirty="0"/>
              <a:t>Lorem ipsum </a:t>
            </a:r>
            <a:r>
              <a:rPr lang="en-IN" dirty="0" err="1"/>
              <a:t>dolor</a:t>
            </a:r>
            <a:r>
              <a:rPr lang="en-IN" dirty="0"/>
              <a:t> sit </a:t>
            </a:r>
            <a:r>
              <a:rPr lang="en-IN" dirty="0" err="1"/>
              <a:t>amet</a:t>
            </a:r>
            <a:r>
              <a:rPr lang="en-IN" dirty="0"/>
              <a:t>, </a:t>
            </a:r>
            <a:r>
              <a:rPr lang="en-IN" dirty="0" err="1"/>
              <a:t>consectetur</a:t>
            </a:r>
            <a:r>
              <a:rPr lang="en-IN" dirty="0"/>
              <a:t> </a:t>
            </a:r>
            <a:r>
              <a:rPr lang="en-IN" dirty="0" err="1"/>
              <a:t>adipiscing</a:t>
            </a:r>
            <a:r>
              <a:rPr lang="en-IN" dirty="0"/>
              <a:t> elit. Duis </a:t>
            </a:r>
            <a:r>
              <a:rPr lang="en-IN" dirty="0" err="1"/>
              <a:t>vel</a:t>
            </a:r>
            <a:r>
              <a:rPr lang="en-IN" dirty="0"/>
              <a:t> elit </a:t>
            </a:r>
            <a:r>
              <a:rPr lang="en-IN" dirty="0" err="1"/>
              <a:t>purus</a:t>
            </a:r>
            <a:r>
              <a:rPr lang="en-IN" dirty="0"/>
              <a:t>. </a:t>
            </a:r>
            <a:r>
              <a:rPr lang="en-IN" dirty="0" err="1"/>
              <a:t>Pellentesque</a:t>
            </a:r>
            <a:r>
              <a:rPr lang="en-IN" dirty="0"/>
              <a:t> </a:t>
            </a:r>
            <a:r>
              <a:rPr lang="en-IN" dirty="0" err="1"/>
              <a:t>imperdiet</a:t>
            </a:r>
            <a:r>
              <a:rPr lang="en-IN" dirty="0"/>
              <a:t> ac </a:t>
            </a:r>
            <a:r>
              <a:rPr lang="en-IN" dirty="0" err="1"/>
              <a:t>sapien</a:t>
            </a:r>
            <a:r>
              <a:rPr lang="en-IN" dirty="0"/>
              <a:t> </a:t>
            </a:r>
            <a:r>
              <a:rPr lang="en-IN" dirty="0" err="1"/>
              <a:t>nec</a:t>
            </a:r>
            <a:r>
              <a:rPr lang="en-IN" dirty="0"/>
              <a:t> </a:t>
            </a:r>
            <a:r>
              <a:rPr lang="en-IN" dirty="0" err="1"/>
              <a:t>ullamcorper</a:t>
            </a:r>
            <a:r>
              <a:rPr lang="en-IN" dirty="0"/>
              <a:t>. Maecenas tempus </a:t>
            </a:r>
            <a:r>
              <a:rPr lang="en-IN" dirty="0" err="1"/>
              <a:t>purus</a:t>
            </a:r>
            <a:r>
              <a:rPr lang="en-IN" dirty="0"/>
              <a:t> </a:t>
            </a:r>
            <a:r>
              <a:rPr lang="en-IN" dirty="0" err="1"/>
              <a:t>eu</a:t>
            </a:r>
            <a:r>
              <a:rPr lang="en-IN" dirty="0"/>
              <a:t> </a:t>
            </a:r>
            <a:r>
              <a:rPr lang="en-IN" dirty="0" err="1"/>
              <a:t>volutpat</a:t>
            </a:r>
            <a:r>
              <a:rPr lang="en-IN" dirty="0"/>
              <a:t> </a:t>
            </a:r>
            <a:r>
              <a:rPr lang="en-IN" dirty="0" err="1"/>
              <a:t>viverra</a:t>
            </a:r>
            <a:r>
              <a:rPr lang="en-IN" dirty="0"/>
              <a:t>. </a:t>
            </a:r>
            <a:r>
              <a:rPr lang="en-IN" dirty="0" err="1"/>
              <a:t>Sed</a:t>
            </a:r>
            <a:r>
              <a:rPr lang="en-IN" dirty="0"/>
              <a:t> sit </a:t>
            </a:r>
            <a:r>
              <a:rPr lang="en-IN" dirty="0" err="1"/>
              <a:t>amet</a:t>
            </a:r>
            <a:r>
              <a:rPr lang="en-IN" dirty="0"/>
              <a:t> </a:t>
            </a:r>
            <a:r>
              <a:rPr lang="en-IN" dirty="0" err="1"/>
              <a:t>sapien</a:t>
            </a:r>
            <a:r>
              <a:rPr lang="en-IN" dirty="0"/>
              <a:t> vitae </a:t>
            </a:r>
            <a:r>
              <a:rPr lang="en-IN" dirty="0" err="1"/>
              <a:t>felis</a:t>
            </a:r>
            <a:r>
              <a:rPr lang="en-IN" dirty="0"/>
              <a:t> </a:t>
            </a:r>
            <a:r>
              <a:rPr lang="en-IN" dirty="0" err="1"/>
              <a:t>suscipit</a:t>
            </a:r>
            <a:r>
              <a:rPr lang="en-IN" dirty="0"/>
              <a:t> </a:t>
            </a:r>
            <a:r>
              <a:rPr lang="en-IN" dirty="0" err="1"/>
              <a:t>rhoncus</a:t>
            </a:r>
            <a:r>
              <a:rPr lang="en-IN" dirty="0"/>
              <a:t> </a:t>
            </a:r>
            <a:r>
              <a:rPr lang="en-IN" dirty="0" err="1"/>
              <a:t>ut</a:t>
            </a:r>
            <a:r>
              <a:rPr lang="en-IN" dirty="0"/>
              <a:t> ac </a:t>
            </a:r>
            <a:r>
              <a:rPr lang="en-IN" dirty="0" err="1"/>
              <a:t>arcu</a:t>
            </a:r>
            <a:r>
              <a:rPr lang="en-IN" dirty="0"/>
              <a:t>. In sit </a:t>
            </a:r>
            <a:r>
              <a:rPr lang="en-IN" dirty="0" err="1"/>
              <a:t>amet</a:t>
            </a:r>
            <a:r>
              <a:rPr lang="en-IN" dirty="0"/>
              <a:t> semper </a:t>
            </a:r>
            <a:r>
              <a:rPr lang="en-IN" dirty="0" err="1"/>
              <a:t>lectus</a:t>
            </a:r>
            <a:r>
              <a:rPr lang="en-IN" dirty="0"/>
              <a:t>. Duis non </a:t>
            </a:r>
            <a:r>
              <a:rPr lang="en-IN" dirty="0" err="1"/>
              <a:t>erat</a:t>
            </a:r>
            <a:r>
              <a:rPr lang="en-IN" dirty="0"/>
              <a:t> </a:t>
            </a:r>
            <a:r>
              <a:rPr lang="en-IN" dirty="0" err="1"/>
              <a:t>sed</a:t>
            </a:r>
            <a:r>
              <a:rPr lang="en-IN" dirty="0"/>
              <a:t> </a:t>
            </a:r>
            <a:r>
              <a:rPr lang="en-IN" dirty="0" err="1"/>
              <a:t>felis</a:t>
            </a:r>
            <a:r>
              <a:rPr lang="en-IN" dirty="0"/>
              <a:t> </a:t>
            </a:r>
            <a:r>
              <a:rPr lang="en-IN" dirty="0" err="1"/>
              <a:t>auctor</a:t>
            </a:r>
            <a:r>
              <a:rPr lang="en-IN" dirty="0"/>
              <a:t> </a:t>
            </a:r>
            <a:r>
              <a:rPr lang="en-IN" dirty="0" err="1"/>
              <a:t>mollis</a:t>
            </a:r>
            <a:r>
              <a:rPr lang="en-IN" dirty="0"/>
              <a:t>. </a:t>
            </a:r>
            <a:r>
              <a:rPr lang="en-IN" dirty="0" err="1"/>
              <a:t>Aliquam</a:t>
            </a:r>
            <a:r>
              <a:rPr lang="en-IN" dirty="0"/>
              <a:t> </a:t>
            </a:r>
            <a:r>
              <a:rPr lang="en-IN" dirty="0" err="1"/>
              <a:t>ullamcorper</a:t>
            </a:r>
            <a:r>
              <a:rPr lang="en-IN" dirty="0"/>
              <a:t> </a:t>
            </a:r>
            <a:r>
              <a:rPr lang="en-IN" dirty="0" err="1"/>
              <a:t>mauris</a:t>
            </a:r>
            <a:r>
              <a:rPr lang="en-IN" dirty="0"/>
              <a:t> </a:t>
            </a:r>
            <a:r>
              <a:rPr lang="en-IN" dirty="0" err="1"/>
              <a:t>eget</a:t>
            </a:r>
            <a:r>
              <a:rPr lang="en-IN" dirty="0"/>
              <a:t> mi </a:t>
            </a:r>
            <a:r>
              <a:rPr lang="en-IN" dirty="0" err="1"/>
              <a:t>lobortis</a:t>
            </a:r>
            <a:r>
              <a:rPr lang="en-IN" dirty="0"/>
              <a:t>, vitae </a:t>
            </a:r>
            <a:r>
              <a:rPr lang="en-IN" dirty="0" err="1"/>
              <a:t>vehicula</a:t>
            </a:r>
            <a:r>
              <a:rPr lang="en-IN" dirty="0"/>
              <a:t> elit </a:t>
            </a:r>
            <a:r>
              <a:rPr lang="en-IN" dirty="0" err="1"/>
              <a:t>faucibus</a:t>
            </a:r>
            <a:r>
              <a:rPr lang="en-IN" dirty="0"/>
              <a:t>. </a:t>
            </a:r>
            <a:r>
              <a:rPr lang="en-IN" dirty="0" err="1"/>
              <a:t>Pellentesque</a:t>
            </a:r>
            <a:r>
              <a:rPr lang="en-IN" dirty="0"/>
              <a:t> vitae ipsum sit </a:t>
            </a:r>
            <a:r>
              <a:rPr lang="en-IN" dirty="0" err="1"/>
              <a:t>amet</a:t>
            </a:r>
            <a:r>
              <a:rPr lang="en-IN" dirty="0"/>
              <a:t> </a:t>
            </a:r>
            <a:r>
              <a:rPr lang="en-IN" dirty="0" err="1"/>
              <a:t>arcu</a:t>
            </a:r>
            <a:r>
              <a:rPr lang="en-IN" dirty="0"/>
              <a:t> </a:t>
            </a:r>
            <a:r>
              <a:rPr lang="en-IN" dirty="0" err="1"/>
              <a:t>malesuada</a:t>
            </a:r>
            <a:r>
              <a:rPr lang="en-IN" dirty="0"/>
              <a:t> </a:t>
            </a:r>
            <a:r>
              <a:rPr lang="en-IN" dirty="0" err="1"/>
              <a:t>commodo</a:t>
            </a:r>
            <a:r>
              <a:rPr lang="en-IN" dirty="0"/>
              <a:t>. </a:t>
            </a:r>
            <a:r>
              <a:rPr lang="en-IN" dirty="0" err="1"/>
              <a:t>Vivamus</a:t>
            </a:r>
            <a:r>
              <a:rPr lang="en-IN" dirty="0"/>
              <a:t> </a:t>
            </a:r>
            <a:r>
              <a:rPr lang="en-IN" dirty="0" err="1"/>
              <a:t>justo</a:t>
            </a:r>
            <a:r>
              <a:rPr lang="en-IN" dirty="0"/>
              <a:t> </a:t>
            </a:r>
            <a:r>
              <a:rPr lang="en-IN" dirty="0" err="1"/>
              <a:t>velit</a:t>
            </a:r>
            <a:r>
              <a:rPr lang="en-IN" dirty="0"/>
              <a:t>, </a:t>
            </a:r>
            <a:r>
              <a:rPr lang="en-IN" dirty="0" err="1"/>
              <a:t>hendrerit</a:t>
            </a:r>
            <a:r>
              <a:rPr lang="en-IN" dirty="0"/>
              <a:t> </a:t>
            </a:r>
            <a:r>
              <a:rPr lang="en-IN" dirty="0" err="1"/>
              <a:t>eu</a:t>
            </a:r>
            <a:r>
              <a:rPr lang="en-IN" dirty="0"/>
              <a:t> </a:t>
            </a:r>
            <a:r>
              <a:rPr lang="en-IN" dirty="0" err="1"/>
              <a:t>imperdiet</a:t>
            </a:r>
            <a:r>
              <a:rPr lang="en-IN" dirty="0"/>
              <a:t> </a:t>
            </a:r>
            <a:r>
              <a:rPr lang="en-IN" dirty="0" err="1"/>
              <a:t>eget</a:t>
            </a:r>
            <a:r>
              <a:rPr lang="en-IN" dirty="0"/>
              <a:t>, </a:t>
            </a:r>
            <a:r>
              <a:rPr lang="en-IN" dirty="0" err="1"/>
              <a:t>volutpat</a:t>
            </a:r>
            <a:r>
              <a:rPr lang="en-IN" dirty="0"/>
              <a:t> </a:t>
            </a:r>
            <a:r>
              <a:rPr lang="en-IN" dirty="0" err="1"/>
              <a:t>vel</a:t>
            </a:r>
            <a:r>
              <a:rPr lang="en-IN" dirty="0"/>
              <a:t> </a:t>
            </a:r>
            <a:r>
              <a:rPr lang="en-IN" dirty="0" err="1"/>
              <a:t>felis</a:t>
            </a:r>
            <a:r>
              <a:rPr lang="en-IN" dirty="0"/>
              <a:t>. </a:t>
            </a:r>
            <a:r>
              <a:rPr lang="en-IN" dirty="0" err="1"/>
              <a:t>Nullam</a:t>
            </a:r>
            <a:r>
              <a:rPr lang="en-IN" dirty="0"/>
              <a:t> </a:t>
            </a:r>
            <a:r>
              <a:rPr lang="en-IN" dirty="0" err="1"/>
              <a:t>posuere</a:t>
            </a:r>
            <a:r>
              <a:rPr lang="en-IN" dirty="0"/>
              <a:t> </a:t>
            </a:r>
            <a:r>
              <a:rPr lang="en-IN" dirty="0" err="1"/>
              <a:t>laoreet</a:t>
            </a:r>
            <a:r>
              <a:rPr lang="en-IN" dirty="0"/>
              <a:t> ipsum, </a:t>
            </a:r>
            <a:r>
              <a:rPr lang="en-IN" dirty="0" err="1"/>
              <a:t>eget</a:t>
            </a:r>
            <a:r>
              <a:rPr lang="en-IN" dirty="0"/>
              <a:t> </a:t>
            </a:r>
            <a:r>
              <a:rPr lang="en-IN" dirty="0" err="1"/>
              <a:t>aliquam</a:t>
            </a:r>
            <a:r>
              <a:rPr lang="en-IN" dirty="0"/>
              <a:t> </a:t>
            </a:r>
            <a:r>
              <a:rPr lang="en-IN" dirty="0" err="1"/>
              <a:t>diam</a:t>
            </a:r>
            <a:r>
              <a:rPr lang="en-IN" dirty="0"/>
              <a:t> </a:t>
            </a:r>
            <a:r>
              <a:rPr lang="en-IN" dirty="0" err="1"/>
              <a:t>rhoncus</a:t>
            </a:r>
            <a:r>
              <a:rPr lang="en-IN" dirty="0"/>
              <a:t> </a:t>
            </a:r>
            <a:r>
              <a:rPr lang="en-IN" dirty="0" err="1"/>
              <a:t>eget</a:t>
            </a:r>
            <a:r>
              <a:rPr lang="en-IN" dirty="0"/>
              <a:t>. </a:t>
            </a:r>
            <a:r>
              <a:rPr lang="en-IN" dirty="0" err="1"/>
              <a:t>Pellentesque</a:t>
            </a:r>
            <a:r>
              <a:rPr lang="en-IN" dirty="0"/>
              <a:t> dui </a:t>
            </a:r>
            <a:r>
              <a:rPr lang="en-IN" dirty="0" err="1"/>
              <a:t>nibh</a:t>
            </a:r>
            <a:r>
              <a:rPr lang="en-IN" dirty="0"/>
              <a:t>, </a:t>
            </a:r>
            <a:r>
              <a:rPr lang="en-IN" dirty="0" err="1"/>
              <a:t>faucibus</a:t>
            </a:r>
            <a:r>
              <a:rPr lang="en-IN" dirty="0"/>
              <a:t> </a:t>
            </a:r>
            <a:r>
              <a:rPr lang="en-IN" dirty="0" err="1"/>
              <a:t>viverra</a:t>
            </a:r>
            <a:r>
              <a:rPr lang="en-IN" dirty="0"/>
              <a:t> </a:t>
            </a:r>
            <a:r>
              <a:rPr lang="en-IN" dirty="0" err="1"/>
              <a:t>justo</a:t>
            </a:r>
            <a:r>
              <a:rPr lang="en-IN" dirty="0"/>
              <a:t> </a:t>
            </a:r>
            <a:r>
              <a:rPr lang="en-IN" dirty="0" err="1"/>
              <a:t>eu</a:t>
            </a:r>
            <a:r>
              <a:rPr lang="en-IN" dirty="0"/>
              <a:t>, </a:t>
            </a:r>
            <a:r>
              <a:rPr lang="en-IN" dirty="0" err="1"/>
              <a:t>luctus</a:t>
            </a:r>
            <a:r>
              <a:rPr lang="en-IN" dirty="0"/>
              <a:t> </a:t>
            </a:r>
            <a:r>
              <a:rPr lang="en-IN" dirty="0" err="1"/>
              <a:t>dignissim</a:t>
            </a:r>
            <a:r>
              <a:rPr lang="en-IN" dirty="0"/>
              <a:t> </a:t>
            </a:r>
            <a:r>
              <a:rPr lang="en-IN" dirty="0" err="1"/>
              <a:t>leo</a:t>
            </a:r>
            <a:r>
              <a:rPr lang="en-IN" dirty="0"/>
              <a:t>. Duis non </a:t>
            </a:r>
            <a:r>
              <a:rPr lang="en-IN" dirty="0" err="1"/>
              <a:t>erat</a:t>
            </a:r>
            <a:r>
              <a:rPr lang="en-IN" dirty="0"/>
              <a:t> </a:t>
            </a:r>
            <a:r>
              <a:rPr lang="en-IN" dirty="0" err="1"/>
              <a:t>sed</a:t>
            </a:r>
            <a:r>
              <a:rPr lang="en-IN" dirty="0"/>
              <a:t> </a:t>
            </a:r>
            <a:r>
              <a:rPr lang="en-IN" dirty="0" err="1"/>
              <a:t>felis</a:t>
            </a:r>
            <a:r>
              <a:rPr lang="en-IN" dirty="0"/>
              <a:t> </a:t>
            </a:r>
            <a:r>
              <a:rPr lang="en-IN" dirty="0" err="1"/>
              <a:t>auctor</a:t>
            </a:r>
            <a:r>
              <a:rPr lang="en-IN" dirty="0"/>
              <a:t> </a:t>
            </a:r>
            <a:r>
              <a:rPr lang="en-IN" dirty="0" err="1"/>
              <a:t>mollis</a:t>
            </a:r>
            <a:r>
              <a:rPr lang="en-IN" dirty="0"/>
              <a:t>. </a:t>
            </a:r>
            <a:r>
              <a:rPr lang="en-IN" dirty="0" err="1"/>
              <a:t>Aliquam</a:t>
            </a:r>
            <a:r>
              <a:rPr lang="en-IN" dirty="0"/>
              <a:t> </a:t>
            </a:r>
            <a:r>
              <a:rPr lang="en-IN" dirty="0" err="1"/>
              <a:t>ullamcorper</a:t>
            </a:r>
            <a:r>
              <a:rPr lang="en-IN" dirty="0"/>
              <a:t> </a:t>
            </a:r>
            <a:r>
              <a:rPr lang="en-IN" dirty="0" err="1"/>
              <a:t>mauris</a:t>
            </a:r>
            <a:r>
              <a:rPr lang="en-IN" dirty="0"/>
              <a:t> </a:t>
            </a:r>
            <a:r>
              <a:rPr lang="en-IN" dirty="0" err="1"/>
              <a:t>eget</a:t>
            </a:r>
            <a:r>
              <a:rPr lang="en-IN" dirty="0"/>
              <a:t> mi </a:t>
            </a:r>
            <a:r>
              <a:rPr lang="en-IN" dirty="0" err="1"/>
              <a:t>lobortis</a:t>
            </a:r>
            <a:r>
              <a:rPr lang="en-IN" dirty="0"/>
              <a:t>, vitae </a:t>
            </a:r>
            <a:r>
              <a:rPr lang="en-IN" dirty="0" err="1"/>
              <a:t>vehicula</a:t>
            </a:r>
            <a:r>
              <a:rPr lang="en-IN" dirty="0"/>
              <a:t> elit </a:t>
            </a:r>
            <a:r>
              <a:rPr lang="en-IN" dirty="0" err="1"/>
              <a:t>faucibus</a:t>
            </a:r>
            <a:r>
              <a:rPr lang="en-IN" dirty="0"/>
              <a:t>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F3F69B-9F56-4868-9EDC-14D91770E4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8021" y="1142423"/>
            <a:ext cx="4631018" cy="50197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A42A9BF-75F8-468E-B923-058CAF1BA9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8021" y="1142423"/>
            <a:ext cx="4631018" cy="501977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E6CE845-76A5-48E9-98FD-CFB3C887A5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8021" y="1142423"/>
            <a:ext cx="4631018" cy="501977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DEAFE74-78D5-4D5B-8D65-5D3740F1C0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8021" y="1142423"/>
            <a:ext cx="4631018" cy="501977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F757936-DD80-4912-8038-5821503E21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8021" y="1142423"/>
            <a:ext cx="4631018" cy="5019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67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147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Peyush</dc:creator>
  <cp:lastModifiedBy>Peyush</cp:lastModifiedBy>
  <cp:revision>5</cp:revision>
  <dcterms:created xsi:type="dcterms:W3CDTF">2021-08-19T04:56:40Z</dcterms:created>
  <dcterms:modified xsi:type="dcterms:W3CDTF">2021-08-25T04:27:57Z</dcterms:modified>
</cp:coreProperties>
</file>