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1" r:id="rId7"/>
    <p:sldId id="4126" r:id="rId8"/>
    <p:sldId id="4127" r:id="rId9"/>
    <p:sldId id="4128" r:id="rId10"/>
    <p:sldId id="4129" r:id="rId11"/>
    <p:sldId id="4130" r:id="rId12"/>
    <p:sldId id="4131" r:id="rId13"/>
    <p:sldId id="4112" r:id="rId14"/>
    <p:sldId id="4091" r:id="rId15"/>
    <p:sldId id="264" r:id="rId16"/>
    <p:sldId id="281" r:id="rId17"/>
    <p:sldId id="4122" r:id="rId18"/>
    <p:sldId id="282" r:id="rId19"/>
    <p:sldId id="269" r:id="rId20"/>
    <p:sldId id="270" r:id="rId21"/>
    <p:sldId id="4116" r:id="rId22"/>
    <p:sldId id="272" r:id="rId23"/>
    <p:sldId id="4117" r:id="rId24"/>
    <p:sldId id="273" r:id="rId25"/>
    <p:sldId id="4118" r:id="rId26"/>
    <p:sldId id="4124" r:id="rId27"/>
    <p:sldId id="4123" r:id="rId28"/>
    <p:sldId id="276" r:id="rId29"/>
    <p:sldId id="259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977"/>
    <a:srgbClr val="ED55E1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1" autoAdjust="0"/>
    <p:restoredTop sz="96263" autoAdjust="0"/>
  </p:normalViewPr>
  <p:slideViewPr>
    <p:cSldViewPr>
      <p:cViewPr varScale="1">
        <p:scale>
          <a:sx n="111" d="100"/>
          <a:sy n="111" d="100"/>
        </p:scale>
        <p:origin x="1338" y="108"/>
      </p:cViewPr>
      <p:guideLst>
        <p:guide orient="horz" pos="2160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18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 1</a:t>
          </a: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2</a:t>
          </a: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3</a:t>
          </a: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 custT="1"/>
      <dgm:spPr/>
      <dgm:t>
        <a:bodyPr/>
        <a:lstStyle/>
        <a:p>
          <a:r>
            <a:rPr lang="en-GB" sz="4000" dirty="0">
              <a:latin typeface="Sans-sarif"/>
            </a:rPr>
            <a:t>Title </a:t>
          </a: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1</a:t>
          </a: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2</a:t>
          </a: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3</a:t>
          </a: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4</a:t>
          </a: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2E1FAEF-0941-49D9-8FAB-FDB3DCB4E77E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Visit Web Portal  </a:t>
          </a:r>
          <a:endParaRPr lang="en-US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Dashboard</a:t>
          </a:r>
          <a:endParaRPr lang="en-US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Download Now</a:t>
          </a:r>
          <a:endParaRPr lang="en-US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accent6_3" csCatId="accent6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en-GB" dirty="0">
              <a:latin typeface="Sans-sarif"/>
            </a:rPr>
            <a:t>Option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en-IN" sz="2400" dirty="0">
              <a:latin typeface="Sans-sarif"/>
            </a:rPr>
            <a:t>Title 2</a:t>
          </a: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en-IN" sz="2400" dirty="0">
              <a:latin typeface="Sans-sarif"/>
            </a:rPr>
            <a:t>Title 1</a:t>
          </a: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en-IN" sz="1600" dirty="0">
              <a:latin typeface="Sans-sarif"/>
            </a:rPr>
            <a:t>Section 3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3</a:t>
          </a: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4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4</a:t>
          </a: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812217F0-A65A-7F43-B4C6-3C588AEB3861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gm:t>
    </dgm:pt>
    <dgm:pt modelId="{8CACB657-12E4-3D4B-A095-86703B254A96}" type="parTrans" cxnId="{F4FF9FEB-B071-0C44-8061-32C322A96054}">
      <dgm:prSet/>
      <dgm:spPr/>
      <dgm:t>
        <a:bodyPr/>
        <a:lstStyle/>
        <a:p>
          <a:endParaRPr lang="en-GB"/>
        </a:p>
      </dgm:t>
    </dgm:pt>
    <dgm:pt modelId="{5F12E90A-9F69-FF4B-9547-4F2802931D30}" type="sibTrans" cxnId="{F4FF9FEB-B071-0C44-8061-32C322A96054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DC025EE6-74D5-F945-99C2-548D5242D3BE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gm:t>
    </dgm:pt>
    <dgm:pt modelId="{E151CF92-DE58-2E41-AD8D-933A49DF3BD0}" type="parTrans" cxnId="{D3E2433F-A9DA-4D41-AF0F-EA6DD62B5781}">
      <dgm:prSet/>
      <dgm:spPr/>
      <dgm:t>
        <a:bodyPr/>
        <a:lstStyle/>
        <a:p>
          <a:endParaRPr lang="en-GB"/>
        </a:p>
      </dgm:t>
    </dgm:pt>
    <dgm:pt modelId="{B4CC94E3-F6B8-AF49-A7BE-3C7263E31228}" type="sibTrans" cxnId="{D3E2433F-A9DA-4D41-AF0F-EA6DD62B5781}">
      <dgm:prSet/>
      <dgm:spPr/>
      <dgm:t>
        <a:bodyPr/>
        <a:lstStyle/>
        <a:p>
          <a:endParaRPr lang="en-GB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D3E2433F-A9DA-4D41-AF0F-EA6DD62B5781}" srcId="{2A971883-9BBE-504F-95F6-36CCB5C553CA}" destId="{DC025EE6-74D5-F945-99C2-548D5242D3BE}" srcOrd="1" destOrd="0" parTransId="{E151CF92-DE58-2E41-AD8D-933A49DF3BD0}" sibTransId="{B4CC94E3-F6B8-AF49-A7BE-3C7263E31228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5FD03489-7A8C-794F-83AA-19A99D59E976}" type="presOf" srcId="{812217F0-A65A-7F43-B4C6-3C588AEB3861}" destId="{AA5907F8-47AC-E441-875E-32C18AE3AB33}" srcOrd="0" destOrd="1" presId="urn:microsoft.com/office/officeart/2005/8/layout/radial2#1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A0603FBB-F858-3D4E-B466-C9F7B759CD5A}" type="presOf" srcId="{DC025EE6-74D5-F945-99C2-548D5242D3BE}" destId="{C259A450-0778-2D4D-BC8A-44C0FB2F5FE0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F4FF9FEB-B071-0C44-8061-32C322A96054}" srcId="{316A4380-FF10-5B4D-9742-8E6A92C9F0A6}" destId="{812217F0-A65A-7F43-B4C6-3C588AEB3861}" srcOrd="1" destOrd="0" parTransId="{8CACB657-12E4-3D4B-A095-86703B254A96}" sibTransId="{5F12E90A-9F69-FF4B-9547-4F2802931D30}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CACFC6F0-1FE5-4C47-ABAA-92E5516CD050}">
      <dgm:prSet phldrT="[Text]"/>
      <dgm:spPr/>
      <dgm:t>
        <a:bodyPr/>
        <a:lstStyle/>
        <a:p>
          <a:r>
            <a:rPr lang="en-GB" dirty="0">
              <a:latin typeface="Sans-sarif"/>
            </a:rPr>
            <a:t>Process</a:t>
          </a: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en-GB" dirty="0">
              <a:latin typeface="Sans-sarif"/>
            </a:rPr>
            <a:t>Title1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5" csCatId="colorful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 custLinFactNeighborY="1384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57696316-A39C-C84B-A126-7ABE643002FF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Title1</a:t>
          </a:r>
        </a:p>
      </dgm:t>
    </dgm:pt>
    <dgm:pt modelId="{AF02581B-BE25-CF4C-9D11-B238156C69AC}" type="parTrans" cxnId="{C9F4B0DC-5940-4542-B750-64205CB3DD73}">
      <dgm:prSet/>
      <dgm:spPr/>
      <dgm:t>
        <a:bodyPr/>
        <a:lstStyle/>
        <a:p>
          <a:endParaRPr lang="en-GB"/>
        </a:p>
      </dgm:t>
    </dgm:pt>
    <dgm:pt modelId="{0B70B6AD-CE9A-A740-BA17-6D07E2A34A46}" type="sibTrans" cxnId="{C9F4B0DC-5940-4542-B750-64205CB3DD73}">
      <dgm:prSet/>
      <dgm:spPr/>
      <dgm:t>
        <a:bodyPr/>
        <a:lstStyle/>
        <a:p>
          <a:endParaRPr lang="en-GB"/>
        </a:p>
      </dgm:t>
    </dgm:pt>
    <dgm:pt modelId="{EF719286-055E-6A4C-B568-B1A155BBEA0A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9DAD519E-88B2-824F-B728-3D7546B0401A}" type="parTrans" cxnId="{92458B2B-40C6-6148-8146-9068A539D347}">
      <dgm:prSet/>
      <dgm:spPr/>
      <dgm:t>
        <a:bodyPr/>
        <a:lstStyle/>
        <a:p>
          <a:endParaRPr lang="en-GB"/>
        </a:p>
      </dgm:t>
    </dgm:pt>
    <dgm:pt modelId="{FDAEA444-569C-2A46-83C4-1690D0CA734F}" type="sibTrans" cxnId="{92458B2B-40C6-6148-8146-9068A539D347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67BF9855-1C48-AE40-A061-A3BF87AB985F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D94672F0-9E53-3D41-BFDC-4F34F40DE775}" type="parTrans" cxnId="{960C4FB2-9F01-324B-910F-60ED6013542F}">
      <dgm:prSet/>
      <dgm:spPr/>
      <dgm:t>
        <a:bodyPr/>
        <a:lstStyle/>
        <a:p>
          <a:endParaRPr lang="en-GB"/>
        </a:p>
      </dgm:t>
    </dgm:pt>
    <dgm:pt modelId="{C81D8535-89C4-9346-ACE1-0A78E6838A07}" type="sibTrans" cxnId="{960C4FB2-9F01-324B-910F-60ED6013542F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C6546EB5-FB87-0646-A875-F946A44C7D3C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9BFC8BD8-CC95-3140-AC09-2594255DF2CA}" type="parTrans" cxnId="{01A92478-327B-E24B-BC4F-E690CB116FAD}">
      <dgm:prSet/>
      <dgm:spPr/>
      <dgm:t>
        <a:bodyPr/>
        <a:lstStyle/>
        <a:p>
          <a:endParaRPr lang="en-GB"/>
        </a:p>
      </dgm:t>
    </dgm:pt>
    <dgm:pt modelId="{814EB575-E9E5-6A4D-8A18-6FE021973883}" type="sibTrans" cxnId="{01A92478-327B-E24B-BC4F-E690CB116FAD}">
      <dgm:prSet/>
      <dgm:spPr/>
      <dgm:t>
        <a:bodyPr/>
        <a:lstStyle/>
        <a:p>
          <a:endParaRPr lang="en-GB"/>
        </a:p>
      </dgm:t>
    </dgm:pt>
    <dgm:pt modelId="{99D22431-BDAA-EE4F-A8E0-FEDA30861552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3557169E-B71A-404C-8609-D5783F59A77F}" type="parTrans" cxnId="{6BF846B4-6AA5-0C4C-A938-03DA9E9D63D8}">
      <dgm:prSet/>
      <dgm:spPr/>
      <dgm:t>
        <a:bodyPr/>
        <a:lstStyle/>
        <a:p>
          <a:endParaRPr lang="en-GB"/>
        </a:p>
      </dgm:t>
    </dgm:pt>
    <dgm:pt modelId="{BD04BB0A-A017-EA4E-B01D-D4D1B72F2AEA}" type="sibTrans" cxnId="{6BF846B4-6AA5-0C4C-A938-03DA9E9D63D8}">
      <dgm:prSet/>
      <dgm:spPr/>
      <dgm:t>
        <a:bodyPr/>
        <a:lstStyle/>
        <a:p>
          <a:endParaRPr lang="en-GB"/>
        </a:p>
      </dgm:t>
    </dgm:pt>
    <dgm:pt modelId="{6A8A9730-5FE5-1940-8885-48E9FB313DBE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BFF9155C-98C4-FD4D-A580-B828EFA6910C}" type="parTrans" cxnId="{D4333472-F0C6-7349-AF2F-0DE376C01E6A}">
      <dgm:prSet/>
      <dgm:spPr/>
      <dgm:t>
        <a:bodyPr/>
        <a:lstStyle/>
        <a:p>
          <a:endParaRPr lang="en-GB"/>
        </a:p>
      </dgm:t>
    </dgm:pt>
    <dgm:pt modelId="{1F52DD86-04A3-AA47-84E8-8C75D3040F56}" type="sibTrans" cxnId="{D4333472-F0C6-7349-AF2F-0DE376C01E6A}">
      <dgm:prSet/>
      <dgm:spPr/>
      <dgm:t>
        <a:bodyPr/>
        <a:lstStyle/>
        <a:p>
          <a:endParaRPr lang="en-GB"/>
        </a:p>
      </dgm:t>
    </dgm:pt>
    <dgm:pt modelId="{708507A3-9FA4-644F-9E85-B3FB9911A06A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4</a:t>
          </a:r>
        </a:p>
      </dgm:t>
    </dgm:pt>
    <dgm:pt modelId="{DD8D39C9-5BF1-0B44-B6E4-0B990DCC543E}" type="parTrans" cxnId="{DE9122DF-FEC1-C64C-9CBC-22E7B85F0085}">
      <dgm:prSet/>
      <dgm:spPr/>
      <dgm:t>
        <a:bodyPr/>
        <a:lstStyle/>
        <a:p>
          <a:endParaRPr lang="en-GB"/>
        </a:p>
      </dgm:t>
    </dgm:pt>
    <dgm:pt modelId="{08CF1E4C-82EE-384D-9128-332EE78729C6}" type="sibTrans" cxnId="{DE9122DF-FEC1-C64C-9CBC-22E7B85F0085}">
      <dgm:prSet/>
      <dgm:spPr/>
      <dgm:t>
        <a:bodyPr/>
        <a:lstStyle/>
        <a:p>
          <a:endParaRPr lang="en-GB"/>
        </a:p>
      </dgm:t>
    </dgm:pt>
    <dgm:pt modelId="{E4BB1710-439F-0847-BD7F-C9B024E48B05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4D50C868-D5AE-C442-A919-48CDBB90A9A4}" type="parTrans" cxnId="{60DCB8B8-7DDF-CE40-BD97-0E4D087A135F}">
      <dgm:prSet/>
      <dgm:spPr/>
      <dgm:t>
        <a:bodyPr/>
        <a:lstStyle/>
        <a:p>
          <a:endParaRPr lang="en-GB"/>
        </a:p>
      </dgm:t>
    </dgm:pt>
    <dgm:pt modelId="{845FDD49-7D04-0D4B-AFCB-1D1BE57D2A12}" type="sibTrans" cxnId="{60DCB8B8-7DDF-CE40-BD97-0E4D087A135F}">
      <dgm:prSet/>
      <dgm:spPr/>
      <dgm:t>
        <a:bodyPr/>
        <a:lstStyle/>
        <a:p>
          <a:endParaRPr lang="en-GB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0901228C-F2AF-6247-857F-FF18E6F07536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7C3782BA-FAE1-A74A-B588-D2631358870E}" type="parTrans" cxnId="{DE7352B3-4ADE-FB44-94CC-2FC219CF9DB6}">
      <dgm:prSet/>
      <dgm:spPr/>
      <dgm:t>
        <a:bodyPr/>
        <a:lstStyle/>
        <a:p>
          <a:endParaRPr lang="en-GB"/>
        </a:p>
      </dgm:t>
    </dgm:pt>
    <dgm:pt modelId="{6638B07B-3FB6-CC4F-B19F-BBCA548EA95E}" type="sibTrans" cxnId="{DE7352B3-4ADE-FB44-94CC-2FC219CF9DB6}">
      <dgm:prSet/>
      <dgm:spPr/>
      <dgm:t>
        <a:bodyPr/>
        <a:lstStyle/>
        <a:p>
          <a:endParaRPr lang="en-GB"/>
        </a:p>
      </dgm:t>
    </dgm:pt>
    <dgm:pt modelId="{C9AEA03C-3874-0848-9089-FE7659081C43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B8EE2873-5AC8-374D-8EAA-0847827C111C}" type="parTrans" cxnId="{983C7BFE-FFA6-6445-BED9-CB90BFA61974}">
      <dgm:prSet/>
      <dgm:spPr/>
      <dgm:t>
        <a:bodyPr/>
        <a:lstStyle/>
        <a:p>
          <a:endParaRPr lang="en-GB"/>
        </a:p>
      </dgm:t>
    </dgm:pt>
    <dgm:pt modelId="{146A3184-617A-6B44-BD7F-CE893E63781A}" type="sibTrans" cxnId="{983C7BFE-FFA6-6445-BED9-CB90BFA61974}">
      <dgm:prSet/>
      <dgm:spPr/>
      <dgm:t>
        <a:bodyPr/>
        <a:lstStyle/>
        <a:p>
          <a:endParaRPr lang="en-GB"/>
        </a:p>
      </dgm:t>
    </dgm:pt>
    <dgm:pt modelId="{910CB270-DE93-4B4C-BB83-9223F5936F82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464FF176-8978-5145-B69E-AE555D9C04AB}" type="parTrans" cxnId="{D3440CB5-DD34-4F46-B523-3F107E57A5C7}">
      <dgm:prSet/>
      <dgm:spPr/>
      <dgm:t>
        <a:bodyPr/>
        <a:lstStyle/>
        <a:p>
          <a:endParaRPr lang="en-GB"/>
        </a:p>
      </dgm:t>
    </dgm:pt>
    <dgm:pt modelId="{89C3F484-9625-2B4B-B021-285AD2174051}" type="sibTrans" cxnId="{D3440CB5-DD34-4F46-B523-3F107E57A5C7}">
      <dgm:prSet/>
      <dgm:spPr/>
      <dgm:t>
        <a:bodyPr/>
        <a:lstStyle/>
        <a:p>
          <a:endParaRPr lang="en-GB"/>
        </a:p>
      </dgm:t>
    </dgm:pt>
    <dgm:pt modelId="{32E34641-AE5C-834B-84EF-ECA817129FDE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67BEE06C-5D0E-CD49-98EC-E386C03D4662}" type="parTrans" cxnId="{4EC0537B-7B05-2543-879D-168485E76B08}">
      <dgm:prSet/>
      <dgm:spPr/>
      <dgm:t>
        <a:bodyPr/>
        <a:lstStyle/>
        <a:p>
          <a:endParaRPr lang="en-GB"/>
        </a:p>
      </dgm:t>
    </dgm:pt>
    <dgm:pt modelId="{55997C70-CA38-3741-8C71-242E8C609AA2}" type="sibTrans" cxnId="{4EC0537B-7B05-2543-879D-168485E76B08}">
      <dgm:prSet/>
      <dgm:spPr/>
      <dgm:t>
        <a:bodyPr/>
        <a:lstStyle/>
        <a:p>
          <a:endParaRPr lang="en-GB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X="1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92458B2B-40C6-6148-8146-9068A539D347}" srcId="{F71113D2-9E87-2241-A5E6-BDF2908366EC}" destId="{EF719286-055E-6A4C-B568-B1A155BBEA0A}" srcOrd="1" destOrd="0" parTransId="{9DAD519E-88B2-824F-B728-3D7546B0401A}" sibTransId="{FDAEA444-569C-2A46-83C4-1690D0CA73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3" destOrd="0" parTransId="{12DD899E-308D-F748-938D-5A408544AA63}" sibTransId="{68FF52EC-C199-BA4B-B216-C5529D7E7C9B}"/>
    <dgm:cxn modelId="{84A5E534-B8A2-5A4F-A94A-92CFC3C8F10B}" type="presOf" srcId="{EF719286-055E-6A4C-B568-B1A155BBEA0A}" destId="{0AACB8C9-99B2-674C-A0D5-E2C37A2886F7}" srcOrd="0" destOrd="2" presId="urn:microsoft.com/office/officeart/2005/8/layout/hList6"/>
    <dgm:cxn modelId="{9C961636-B8C1-3044-B20C-A19A2C8E8CAF}" type="presOf" srcId="{C6546EB5-FB87-0646-A875-F946A44C7D3C}" destId="{322AAD36-4326-6C4D-B4C8-F354AEB72BE0}" srcOrd="0" destOrd="2" presId="urn:microsoft.com/office/officeart/2005/8/layout/hList6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FF65241-A3A7-5F43-B153-C28A52DC9DAB}" type="presOf" srcId="{708507A3-9FA4-644F-9E85-B3FB9911A06A}" destId="{6A00F071-5D86-F24F-99F2-1968D04D49C9}" srcOrd="0" destOrd="4" presId="urn:microsoft.com/office/officeart/2005/8/layout/hList6"/>
    <dgm:cxn modelId="{7BCF7E41-2417-BC43-B9F9-9F320562C145}" type="presOf" srcId="{0901228C-F2AF-6247-857F-FF18E6F07536}" destId="{786FE105-E8B7-3D44-A134-098FC7E76181}" srcOrd="0" destOrd="3" presId="urn:microsoft.com/office/officeart/2005/8/layout/hList6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26D3344E-3425-5A48-B3CA-26A78CB1E1E0}" type="presOf" srcId="{6A8A9730-5FE5-1940-8885-48E9FB313DBE}" destId="{6A00F071-5D86-F24F-99F2-1968D04D49C9}" srcOrd="0" destOrd="3" presId="urn:microsoft.com/office/officeart/2005/8/layout/hList6"/>
    <dgm:cxn modelId="{7ED4E14F-825C-454C-A821-50FBB0C9719C}" type="presOf" srcId="{99D22431-BDAA-EE4F-A8E0-FEDA30861552}" destId="{6A00F071-5D86-F24F-99F2-1968D04D49C9}" srcOrd="0" destOrd="2" presId="urn:microsoft.com/office/officeart/2005/8/layout/hList6"/>
    <dgm:cxn modelId="{D4333472-F0C6-7349-AF2F-0DE376C01E6A}" srcId="{84E5F011-1A10-A14F-A1D9-72B96963A701}" destId="{6A8A9730-5FE5-1940-8885-48E9FB313DBE}" srcOrd="2" destOrd="0" parTransId="{BFF9155C-98C4-FD4D-A580-B828EFA6910C}" sibTransId="{1F52DD86-04A3-AA47-84E8-8C75D3040F56}"/>
    <dgm:cxn modelId="{01A92478-327B-E24B-BC4F-E690CB116FAD}" srcId="{DFFE31FE-63BE-4444-B186-0E688B781A09}" destId="{C6546EB5-FB87-0646-A875-F946A44C7D3C}" srcOrd="1" destOrd="0" parTransId="{9BFC8BD8-CC95-3140-AC09-2594255DF2CA}" sibTransId="{814EB575-E9E5-6A4D-8A18-6FE021973883}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4EC0537B-7B05-2543-879D-168485E76B08}" srcId="{DFFE31FE-63BE-4444-B186-0E688B781A09}" destId="{32E34641-AE5C-834B-84EF-ECA817129FDE}" srcOrd="3" destOrd="0" parTransId="{67BEE06C-5D0E-CD49-98EC-E386C03D4662}" sibTransId="{55997C70-CA38-3741-8C71-242E8C609AA2}"/>
    <dgm:cxn modelId="{8E424A83-AA63-5A4E-8B4B-EB095A7EFE71}" type="presOf" srcId="{57696316-A39C-C84B-A126-7ABE643002FF}" destId="{0AACB8C9-99B2-674C-A0D5-E2C37A2886F7}" srcOrd="0" destOrd="1" presId="urn:microsoft.com/office/officeart/2005/8/layout/hList6"/>
    <dgm:cxn modelId="{210EFF83-C559-4E4C-9DC6-85C00365EE27}" type="presOf" srcId="{67BF9855-1C48-AE40-A061-A3BF87AB985F}" destId="{786FE105-E8B7-3D44-A134-098FC7E76181}" srcOrd="0" destOrd="2" presId="urn:microsoft.com/office/officeart/2005/8/layout/hList6"/>
    <dgm:cxn modelId="{31677D8B-4C62-7640-A9E6-2C7F434611BB}" type="presOf" srcId="{32E34641-AE5C-834B-84EF-ECA817129FDE}" destId="{322AAD36-4326-6C4D-B4C8-F354AEB72BE0}" srcOrd="0" destOrd="4" presId="urn:microsoft.com/office/officeart/2005/8/layout/hList6"/>
    <dgm:cxn modelId="{F382FF8D-F659-DC4F-B8AC-CD281D6D6C95}" type="presOf" srcId="{C9AEA03C-3874-0848-9089-FE7659081C43}" destId="{786FE105-E8B7-3D44-A134-098FC7E76181}" srcOrd="0" destOrd="4" presId="urn:microsoft.com/office/officeart/2005/8/layout/hList6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960C4FB2-9F01-324B-910F-60ED6013542F}" srcId="{7F66553A-F12C-9D4D-B871-ED665FB0434E}" destId="{67BF9855-1C48-AE40-A061-A3BF87AB985F}" srcOrd="1" destOrd="0" parTransId="{D94672F0-9E53-3D41-BFDC-4F34F40DE775}" sibTransId="{C81D8535-89C4-9346-ACE1-0A78E6838A07}"/>
    <dgm:cxn modelId="{DE7352B3-4ADE-FB44-94CC-2FC219CF9DB6}" srcId="{7F66553A-F12C-9D4D-B871-ED665FB0434E}" destId="{0901228C-F2AF-6247-857F-FF18E6F07536}" srcOrd="2" destOrd="0" parTransId="{7C3782BA-FAE1-A74A-B588-D2631358870E}" sibTransId="{6638B07B-3FB6-CC4F-B19F-BBCA548EA95E}"/>
    <dgm:cxn modelId="{6BF846B4-6AA5-0C4C-A938-03DA9E9D63D8}" srcId="{84E5F011-1A10-A14F-A1D9-72B96963A701}" destId="{99D22431-BDAA-EE4F-A8E0-FEDA30861552}" srcOrd="1" destOrd="0" parTransId="{3557169E-B71A-404C-8609-D5783F59A77F}" sibTransId="{BD04BB0A-A017-EA4E-B01D-D4D1B72F2AEA}"/>
    <dgm:cxn modelId="{D3440CB5-DD34-4F46-B523-3F107E57A5C7}" srcId="{DFFE31FE-63BE-4444-B186-0E688B781A09}" destId="{910CB270-DE93-4B4C-BB83-9223F5936F82}" srcOrd="2" destOrd="0" parTransId="{464FF176-8978-5145-B69E-AE555D9C04AB}" sibTransId="{89C3F484-9625-2B4B-B021-285AD2174051}"/>
    <dgm:cxn modelId="{60DCB8B8-7DDF-CE40-BD97-0E4D087A135F}" srcId="{F71113D2-9E87-2241-A5E6-BDF2908366EC}" destId="{E4BB1710-439F-0847-BD7F-C9B024E48B05}" srcOrd="2" destOrd="0" parTransId="{4D50C868-D5AE-C442-A919-48CDBB90A9A4}" sibTransId="{845FDD49-7D04-0D4B-AFCB-1D1BE57D2A12}"/>
    <dgm:cxn modelId="{483B9DCB-7210-4643-A215-92DA846145F6}" type="presOf" srcId="{E4BB1710-439F-0847-BD7F-C9B024E48B05}" destId="{0AACB8C9-99B2-674C-A0D5-E2C37A2886F7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9F4B0DC-5940-4542-B750-64205CB3DD73}" srcId="{F71113D2-9E87-2241-A5E6-BDF2908366EC}" destId="{57696316-A39C-C84B-A126-7ABE643002FF}" srcOrd="0" destOrd="0" parTransId="{AF02581B-BE25-CF4C-9D11-B238156C69AC}" sibTransId="{0B70B6AD-CE9A-A740-BA17-6D07E2A34A46}"/>
    <dgm:cxn modelId="{DE9122DF-FEC1-C64C-9CBC-22E7B85F0085}" srcId="{84E5F011-1A10-A14F-A1D9-72B96963A701}" destId="{708507A3-9FA4-644F-9E85-B3FB9911A06A}" srcOrd="3" destOrd="0" parTransId="{DD8D39C9-5BF1-0B44-B6E4-0B990DCC543E}" sibTransId="{08CF1E4C-82EE-384D-9128-332EE78729C6}"/>
    <dgm:cxn modelId="{B14E1FE3-0022-CD4B-9153-BE66BA2069B1}" type="presOf" srcId="{4E95BAE8-A31C-3842-9893-B49AD868B835}" destId="{0AACB8C9-99B2-674C-A0D5-E2C37A2886F7}" srcOrd="0" destOrd="4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F6F20DEC-0C53-1745-AB08-8651BD5A2C58}" type="presOf" srcId="{910CB270-DE93-4B4C-BB83-9223F5936F82}" destId="{322AAD36-4326-6C4D-B4C8-F354AEB72BE0}" srcOrd="0" destOrd="3" presId="urn:microsoft.com/office/officeart/2005/8/layout/hList6"/>
    <dgm:cxn modelId="{983C7BFE-FFA6-6445-BED9-CB90BFA61974}" srcId="{7F66553A-F12C-9D4D-B871-ED665FB0434E}" destId="{C9AEA03C-3874-0848-9089-FE7659081C43}" srcOrd="3" destOrd="0" parTransId="{B8EE2873-5AC8-374D-8EAA-0847827C111C}" sibTransId="{146A3184-617A-6B44-BD7F-CE893E63781A}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1</a:t>
          </a: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5A753AB7-54C4-8445-BE74-677762A27F52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  <a:p>
          <a:r>
            <a:rPr lang="en-GB" sz="2000" dirty="0">
              <a:latin typeface="Sans-sarif"/>
            </a:rPr>
            <a:t>Title 4</a:t>
          </a:r>
        </a:p>
        <a:p>
          <a:r>
            <a:rPr lang="en-GB" sz="2000" dirty="0">
              <a:latin typeface="Sans-sarif"/>
            </a:rPr>
            <a:t>Title 5</a:t>
          </a:r>
        </a:p>
      </dgm:t>
    </dgm:pt>
    <dgm:pt modelId="{71CA4134-29BF-3B48-832E-869CDADA976A}" type="parTrans" cxnId="{7B322BA1-9BFD-074F-9EE7-43F995C0DCEB}">
      <dgm:prSet/>
      <dgm:spPr/>
      <dgm:t>
        <a:bodyPr/>
        <a:lstStyle/>
        <a:p>
          <a:endParaRPr lang="en-GB"/>
        </a:p>
      </dgm:t>
    </dgm:pt>
    <dgm:pt modelId="{7979C479-F6B1-6440-BB87-326CA91F1E38}" type="sibTrans" cxnId="{7B322BA1-9BFD-074F-9EE7-43F995C0DCEB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2</a:t>
          </a: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40197FE0-33CB-9B4E-B2CE-E3E283FEAB1B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0098C7F3-9D3A-0A46-83FE-8AD3D9204118}" type="parTrans" cxnId="{72279099-9096-984A-91D4-5948B4477DB1}">
      <dgm:prSet/>
      <dgm:spPr/>
      <dgm:t>
        <a:bodyPr/>
        <a:lstStyle/>
        <a:p>
          <a:endParaRPr lang="en-GB"/>
        </a:p>
      </dgm:t>
    </dgm:pt>
    <dgm:pt modelId="{8BA2EBAE-7BDA-F447-9342-32D1729E0911}" type="sibTrans" cxnId="{72279099-9096-984A-91D4-5948B4477DB1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  <a:p>
          <a:r>
            <a:rPr lang="en-GB" sz="2000" dirty="0">
              <a:latin typeface="Sans-sarif"/>
            </a:rPr>
            <a:t>Title 4</a:t>
          </a: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3</a:t>
          </a:r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77DB7C3D-9B50-8949-961A-1B71266D8332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</dgm:t>
    </dgm:pt>
    <dgm:pt modelId="{E48BCD5F-5B42-5D47-AC8C-BBB1648EC450}" type="parTrans" cxnId="{14CF6E45-60A9-1E43-8D50-6DA526FD9CB6}">
      <dgm:prSet/>
      <dgm:spPr/>
      <dgm:t>
        <a:bodyPr/>
        <a:lstStyle/>
        <a:p>
          <a:endParaRPr lang="en-GB"/>
        </a:p>
      </dgm:t>
    </dgm:pt>
    <dgm:pt modelId="{172F62C5-0417-9846-B4B2-CDE34E369749}" type="sibTrans" cxnId="{14CF6E45-60A9-1E43-8D50-6DA526FD9CB6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D83ED035-3C12-A94B-A505-EC09845157C1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5C23E059-A274-4A47-81FA-55E3CD3940D4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DCEB0ADD-7399-7045-9337-47DDB3947388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8D034D7B-A23D-8A4C-BA15-90027910E6A8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145FC432-B848-CF44-833A-F95090961D5A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48F63D1D-0339-1145-B9F9-781DD6B6C1EC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E7D2F109-5A1A-D543-AEA4-12F38C564DED}" type="presOf" srcId="{C2EA3B99-A50D-6448-8A81-8E6FD73CB678}" destId="{8D034D7B-A23D-8A4C-BA15-90027910E6A8}" srcOrd="0" destOrd="0" presId="urn:microsoft.com/office/officeart/2009/3/layout/BlockDescendingList#1"/>
    <dgm:cxn modelId="{4859F617-499A-3A48-A0EE-5BA1E4EA8645}" type="presOf" srcId="{C9C86535-DD00-2449-B1B0-8F06CBC534E5}" destId="{5C23E059-A274-4A47-81FA-55E3CD3940D4}" srcOrd="0" destOrd="1" presId="urn:microsoft.com/office/officeart/2009/3/layout/BlockDescendingList#1"/>
    <dgm:cxn modelId="{A760231B-87E7-6944-B5C0-5B9271725FA8}" type="presOf" srcId="{40197FE0-33CB-9B4E-B2CE-E3E283FEAB1B}" destId="{5C23E059-A274-4A47-81FA-55E3CD3940D4}" srcOrd="0" destOrd="0" presId="urn:microsoft.com/office/officeart/2009/3/layout/BlockDescendingList#1"/>
    <dgm:cxn modelId="{09F54E38-8E30-6C44-8821-AC4EC8A73F44}" srcId="{6809033D-3F02-E748-A253-3BBCE622033E}" destId="{C9C86535-DD00-2449-B1B0-8F06CBC534E5}" srcOrd="1" destOrd="0" parTransId="{84A6CB16-7138-6940-947F-6715775477AE}" sibTransId="{77CD4FD9-52BA-0240-B86A-054341D41485}"/>
    <dgm:cxn modelId="{E9AE2160-63EA-E54E-BEDE-6EC8563ABB60}" type="presOf" srcId="{6809033D-3F02-E748-A253-3BBCE622033E}" destId="{CA0E963C-4763-E042-A890-F08CD650A506}" srcOrd="1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14CF6E45-60A9-1E43-8D50-6DA526FD9CB6}" srcId="{C2EA3B99-A50D-6448-8A81-8E6FD73CB678}" destId="{77DB7C3D-9B50-8949-961A-1B71266D8332}" srcOrd="1" destOrd="0" parTransId="{E48BCD5F-5B42-5D47-AC8C-BBB1648EC450}" sibTransId="{172F62C5-0417-9846-B4B2-CDE34E369749}"/>
    <dgm:cxn modelId="{831B5C69-133B-6042-A459-A021E1FCD861}" type="presOf" srcId="{05EBA93D-6ADC-CA42-9F63-2ACDB7AA07C6}" destId="{145FC432-B848-CF44-833A-F95090961D5A}" srcOrd="0" destOrd="0" presId="urn:microsoft.com/office/officeart/2009/3/layout/BlockDescendingList#1"/>
    <dgm:cxn modelId="{F5C0F657-4F49-2C4E-BB2C-B374C36EF263}" type="presOf" srcId="{C2EA3B99-A50D-6448-8A81-8E6FD73CB678}" destId="{5D45E680-F53D-BF43-BCBC-38AEF9198D31}" srcOrd="1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EB25A28C-BEB0-3141-AF59-96EF3E2ACF95}" type="presOf" srcId="{77DB7C3D-9B50-8949-961A-1B71266D8332}" destId="{145FC432-B848-CF44-833A-F95090961D5A}" srcOrd="0" destOrd="1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CEA97597-65C8-474F-A930-B1E55C2C11E9}" type="presOf" srcId="{9779971D-08BD-5B4B-84F0-B98E9537DEB5}" destId="{A5523B85-0412-4E42-9716-C4555CA93B92}" srcOrd="0" destOrd="0" presId="urn:microsoft.com/office/officeart/2009/3/layout/BlockDescendingList#1"/>
    <dgm:cxn modelId="{72279099-9096-984A-91D4-5948B4477DB1}" srcId="{6809033D-3F02-E748-A253-3BBCE622033E}" destId="{40197FE0-33CB-9B4E-B2CE-E3E283FEAB1B}" srcOrd="0" destOrd="0" parTransId="{0098C7F3-9D3A-0A46-83FE-8AD3D9204118}" sibTransId="{8BA2EBAE-7BDA-F447-9342-32D1729E0911}"/>
    <dgm:cxn modelId="{7B322BA1-9BFD-074F-9EE7-43F995C0DCEB}" srcId="{376D748E-7273-2D4A-A066-7DFF5948BA9D}" destId="{5A753AB7-54C4-8445-BE74-677762A27F52}" srcOrd="1" destOrd="0" parTransId="{71CA4134-29BF-3B48-832E-869CDADA976A}" sibTransId="{7979C479-F6B1-6440-BB87-326CA91F1E38}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B84C5CC6-1621-744F-B00C-25739C8CFC15}" type="presOf" srcId="{5A753AB7-54C4-8445-BE74-677762A27F52}" destId="{A5523B85-0412-4E42-9716-C4555CA93B92}" srcOrd="0" destOrd="1" presId="urn:microsoft.com/office/officeart/2009/3/layout/BlockDescendingList#1"/>
    <dgm:cxn modelId="{7C0DABCA-A69B-4343-91D3-FA1418C0CCDA}" type="presOf" srcId="{6809033D-3F02-E748-A253-3BBCE622033E}" destId="{D83ED035-3C12-A94B-A505-EC09845157C1}" srcOrd="0" destOrd="0" presId="urn:microsoft.com/office/officeart/2009/3/layout/BlockDescendingList#1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65BA9E98-1FA6-C24B-8D09-845D53A6CE1F}" type="presParOf" srcId="{CD05F747-BC03-694E-962A-412CEE2C6BF4}" destId="{D83ED035-3C12-A94B-A505-EC09845157C1}" srcOrd="3" destOrd="0" presId="urn:microsoft.com/office/officeart/2009/3/layout/BlockDescendingList#1"/>
    <dgm:cxn modelId="{A0F9D301-B833-5A41-A741-BFC16763F30D}" type="presParOf" srcId="{CD05F747-BC03-694E-962A-412CEE2C6BF4}" destId="{5C23E059-A274-4A47-81FA-55E3CD3940D4}" srcOrd="4" destOrd="0" presId="urn:microsoft.com/office/officeart/2009/3/layout/BlockDescendingList#1"/>
    <dgm:cxn modelId="{1AEF07BD-B871-3541-A5FC-F99768489535}" type="presParOf" srcId="{CD05F747-BC03-694E-962A-412CEE2C6BF4}" destId="{DCEB0ADD-7399-7045-9337-47DDB3947388}" srcOrd="5" destOrd="0" presId="urn:microsoft.com/office/officeart/2009/3/layout/BlockDescendingList#1"/>
    <dgm:cxn modelId="{6816B4B2-76B4-CB41-9715-AF6E4ED35839}" type="presParOf" srcId="{DCEB0ADD-7399-7045-9337-47DDB3947388}" destId="{CA0E963C-4763-E042-A890-F08CD650A506}" srcOrd="0" destOrd="0" presId="urn:microsoft.com/office/officeart/2009/3/layout/BlockDescendingList#1"/>
    <dgm:cxn modelId="{0084182E-DC70-8849-9C69-A06B6CD3AFB3}" type="presParOf" srcId="{CD05F747-BC03-694E-962A-412CEE2C6BF4}" destId="{8D034D7B-A23D-8A4C-BA15-90027910E6A8}" srcOrd="6" destOrd="0" presId="urn:microsoft.com/office/officeart/2009/3/layout/BlockDescendingList#1"/>
    <dgm:cxn modelId="{6C130FE9-EDF2-0B48-9F33-2412596D3686}" type="presParOf" srcId="{CD05F747-BC03-694E-962A-412CEE2C6BF4}" destId="{145FC432-B848-CF44-833A-F95090961D5A}" srcOrd="7" destOrd="0" presId="urn:microsoft.com/office/officeart/2009/3/layout/BlockDescendingList#1"/>
    <dgm:cxn modelId="{3BB1DD20-63B7-4746-A1AB-C7E4DC04CF5A}" type="presParOf" srcId="{CD05F747-BC03-694E-962A-412CEE2C6BF4}" destId="{48F63D1D-0339-1145-B9F9-781DD6B6C1EC}" srcOrd="8" destOrd="0" presId="urn:microsoft.com/office/officeart/2009/3/layout/BlockDescendingList#1"/>
    <dgm:cxn modelId="{AB92BFD5-1184-FF47-9103-FCB86187FC44}" type="presParOf" srcId="{48F63D1D-0339-1145-B9F9-781DD6B6C1EC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/>
      <dgm:spPr/>
      <dgm:t>
        <a:bodyPr/>
        <a:lstStyle/>
        <a:p>
          <a:r>
            <a:rPr lang="en-GB" dirty="0">
              <a:latin typeface="Sans-sarif"/>
            </a:rPr>
            <a:t>Title 1</a:t>
          </a: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en-GB" dirty="0">
              <a:latin typeface="Sans-sarif"/>
            </a:rPr>
            <a:t>Process 1</a:t>
          </a: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en-GB" dirty="0">
              <a:latin typeface="Sans-sarif"/>
            </a:rPr>
            <a:t>Process 2</a:t>
          </a: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en-GB" dirty="0">
              <a:latin typeface="Sans-sarif"/>
            </a:rPr>
            <a:t>Process 3</a:t>
          </a: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2330724" y="8433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586977" y="200378"/>
        <a:ext cx="765085" cy="879410"/>
      </dsp:txXfrm>
    </dsp:sp>
    <dsp:sp modelId="{C328ADE0-4B16-B047-B0ED-23E8136B4FE9}">
      <dsp:nvSpPr>
        <dsp:cNvPr id="0" name=""/>
        <dsp:cNvSpPr/>
      </dsp:nvSpPr>
      <dsp:spPr>
        <a:xfrm>
          <a:off x="3559002" y="256805"/>
          <a:ext cx="1425793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 1</a:t>
          </a:r>
        </a:p>
      </dsp:txBody>
      <dsp:txXfrm>
        <a:off x="3559002" y="256805"/>
        <a:ext cx="1425793" cy="766555"/>
      </dsp:txXfrm>
    </dsp:sp>
    <dsp:sp modelId="{F544604C-36B2-5C4B-9EC3-45285280E2C0}">
      <dsp:nvSpPr>
        <dsp:cNvPr id="0" name=""/>
        <dsp:cNvSpPr/>
      </dsp:nvSpPr>
      <dsp:spPr>
        <a:xfrm rot="5400000">
          <a:off x="1130299" y="8433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386552" y="200378"/>
        <a:ext cx="765085" cy="879410"/>
      </dsp:txXfrm>
    </dsp:sp>
    <dsp:sp modelId="{0A80CC5A-12D0-AE48-9202-6675802EA590}">
      <dsp:nvSpPr>
        <dsp:cNvPr id="0" name=""/>
        <dsp:cNvSpPr/>
      </dsp:nvSpPr>
      <dsp:spPr>
        <a:xfrm rot="5400000">
          <a:off x="1728212" y="116875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1984465" y="1284798"/>
        <a:ext cx="765085" cy="879410"/>
      </dsp:txXfrm>
    </dsp:sp>
    <dsp:sp modelId="{66BB57FC-656E-1444-BC3A-27F3F5C0FBB4}">
      <dsp:nvSpPr>
        <dsp:cNvPr id="0" name=""/>
        <dsp:cNvSpPr/>
      </dsp:nvSpPr>
      <dsp:spPr>
        <a:xfrm>
          <a:off x="385462" y="1341225"/>
          <a:ext cx="1379799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2</a:t>
          </a:r>
        </a:p>
      </dsp:txBody>
      <dsp:txXfrm>
        <a:off x="385462" y="1341225"/>
        <a:ext cx="1379799" cy="766555"/>
      </dsp:txXfrm>
    </dsp:sp>
    <dsp:sp modelId="{C3862AAA-46B0-9F4F-AEF4-F9A1F4C71567}">
      <dsp:nvSpPr>
        <dsp:cNvPr id="0" name=""/>
        <dsp:cNvSpPr/>
      </dsp:nvSpPr>
      <dsp:spPr>
        <a:xfrm rot="5400000">
          <a:off x="2928638" y="116875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3184891" y="1284798"/>
        <a:ext cx="765085" cy="879410"/>
      </dsp:txXfrm>
    </dsp:sp>
    <dsp:sp modelId="{17926A5F-C9B7-AC47-B7FE-352E9916B422}">
      <dsp:nvSpPr>
        <dsp:cNvPr id="0" name=""/>
        <dsp:cNvSpPr/>
      </dsp:nvSpPr>
      <dsp:spPr>
        <a:xfrm rot="5400000">
          <a:off x="2330724" y="2253171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586977" y="2369219"/>
        <a:ext cx="765085" cy="879410"/>
      </dsp:txXfrm>
    </dsp:sp>
    <dsp:sp modelId="{6194979E-4E3B-C143-AE61-9DFEB41A9843}">
      <dsp:nvSpPr>
        <dsp:cNvPr id="0" name=""/>
        <dsp:cNvSpPr/>
      </dsp:nvSpPr>
      <dsp:spPr>
        <a:xfrm>
          <a:off x="3559002" y="2425646"/>
          <a:ext cx="1425793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3</a:t>
          </a:r>
        </a:p>
      </dsp:txBody>
      <dsp:txXfrm>
        <a:off x="3559002" y="2425646"/>
        <a:ext cx="1425793" cy="766555"/>
      </dsp:txXfrm>
    </dsp:sp>
    <dsp:sp modelId="{80A5E745-77E5-964C-898E-CC4BBE50C9C4}">
      <dsp:nvSpPr>
        <dsp:cNvPr id="0" name=""/>
        <dsp:cNvSpPr/>
      </dsp:nvSpPr>
      <dsp:spPr>
        <a:xfrm rot="5400000">
          <a:off x="1130299" y="2253171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386552" y="2369219"/>
        <a:ext cx="765085" cy="8794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1621222" y="1761970"/>
          <a:ext cx="439223" cy="1255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611" y="0"/>
              </a:lnTo>
              <a:lnTo>
                <a:pt x="219611" y="1255403"/>
              </a:lnTo>
              <a:lnTo>
                <a:pt x="439223" y="125540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07584" y="2356421"/>
        <a:ext cx="66501" cy="66501"/>
      </dsp:txXfrm>
    </dsp:sp>
    <dsp:sp modelId="{566F60A2-8695-EA4F-8316-63CED4C086E7}">
      <dsp:nvSpPr>
        <dsp:cNvPr id="0" name=""/>
        <dsp:cNvSpPr/>
      </dsp:nvSpPr>
      <dsp:spPr>
        <a:xfrm>
          <a:off x="1621222" y="1761970"/>
          <a:ext cx="439223" cy="418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611" y="0"/>
              </a:lnTo>
              <a:lnTo>
                <a:pt x="219611" y="418467"/>
              </a:lnTo>
              <a:lnTo>
                <a:pt x="439223" y="41846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25668" y="1956037"/>
        <a:ext cx="30332" cy="30332"/>
      </dsp:txXfrm>
    </dsp:sp>
    <dsp:sp modelId="{6D4ABAC1-D0DB-874D-95E9-FD21C57CB19A}">
      <dsp:nvSpPr>
        <dsp:cNvPr id="0" name=""/>
        <dsp:cNvSpPr/>
      </dsp:nvSpPr>
      <dsp:spPr>
        <a:xfrm>
          <a:off x="1621222" y="1343502"/>
          <a:ext cx="439223" cy="418467"/>
        </a:xfrm>
        <a:custGeom>
          <a:avLst/>
          <a:gdLst/>
          <a:ahLst/>
          <a:cxnLst/>
          <a:rect l="0" t="0" r="0" b="0"/>
          <a:pathLst>
            <a:path>
              <a:moveTo>
                <a:pt x="0" y="418467"/>
              </a:moveTo>
              <a:lnTo>
                <a:pt x="219611" y="418467"/>
              </a:lnTo>
              <a:lnTo>
                <a:pt x="219611" y="0"/>
              </a:lnTo>
              <a:lnTo>
                <a:pt x="439223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25668" y="1537569"/>
        <a:ext cx="30332" cy="30332"/>
      </dsp:txXfrm>
    </dsp:sp>
    <dsp:sp modelId="{B22CCCBF-8A0E-434E-BB2E-C95A5A04B0ED}">
      <dsp:nvSpPr>
        <dsp:cNvPr id="0" name=""/>
        <dsp:cNvSpPr/>
      </dsp:nvSpPr>
      <dsp:spPr>
        <a:xfrm>
          <a:off x="1621222" y="506566"/>
          <a:ext cx="439223" cy="1255403"/>
        </a:xfrm>
        <a:custGeom>
          <a:avLst/>
          <a:gdLst/>
          <a:ahLst/>
          <a:cxnLst/>
          <a:rect l="0" t="0" r="0" b="0"/>
          <a:pathLst>
            <a:path>
              <a:moveTo>
                <a:pt x="0" y="1255403"/>
              </a:moveTo>
              <a:lnTo>
                <a:pt x="219611" y="1255403"/>
              </a:lnTo>
              <a:lnTo>
                <a:pt x="219611" y="0"/>
              </a:lnTo>
              <a:lnTo>
                <a:pt x="439223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07584" y="1101017"/>
        <a:ext cx="66501" cy="66501"/>
      </dsp:txXfrm>
    </dsp:sp>
    <dsp:sp modelId="{47EDD4C2-5DDE-4D41-BF14-A9B46564EF6C}">
      <dsp:nvSpPr>
        <dsp:cNvPr id="0" name=""/>
        <dsp:cNvSpPr/>
      </dsp:nvSpPr>
      <dsp:spPr>
        <a:xfrm rot="16200000">
          <a:off x="-475521" y="1427195"/>
          <a:ext cx="3523940" cy="66954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>
              <a:latin typeface="Sans-sarif"/>
            </a:rPr>
            <a:t>Title </a:t>
          </a:r>
        </a:p>
      </dsp:txBody>
      <dsp:txXfrm>
        <a:off x="-475521" y="1427195"/>
        <a:ext cx="3523940" cy="669548"/>
      </dsp:txXfrm>
    </dsp:sp>
    <dsp:sp modelId="{15CC0AF5-579D-4F4A-8C6A-B0C30C3B62CE}">
      <dsp:nvSpPr>
        <dsp:cNvPr id="0" name=""/>
        <dsp:cNvSpPr/>
      </dsp:nvSpPr>
      <dsp:spPr>
        <a:xfrm>
          <a:off x="2060446" y="171792"/>
          <a:ext cx="2196119" cy="66954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1</a:t>
          </a:r>
        </a:p>
      </dsp:txBody>
      <dsp:txXfrm>
        <a:off x="2060446" y="171792"/>
        <a:ext cx="2196119" cy="669548"/>
      </dsp:txXfrm>
    </dsp:sp>
    <dsp:sp modelId="{19495BE0-B1E0-D447-9415-29FC23BE0FEB}">
      <dsp:nvSpPr>
        <dsp:cNvPr id="0" name=""/>
        <dsp:cNvSpPr/>
      </dsp:nvSpPr>
      <dsp:spPr>
        <a:xfrm>
          <a:off x="2060446" y="1008727"/>
          <a:ext cx="2196119" cy="66954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2</a:t>
          </a:r>
        </a:p>
      </dsp:txBody>
      <dsp:txXfrm>
        <a:off x="2060446" y="1008727"/>
        <a:ext cx="2196119" cy="669548"/>
      </dsp:txXfrm>
    </dsp:sp>
    <dsp:sp modelId="{BB888442-F14C-DF4E-8682-F5C5BFC3EEF9}">
      <dsp:nvSpPr>
        <dsp:cNvPr id="0" name=""/>
        <dsp:cNvSpPr/>
      </dsp:nvSpPr>
      <dsp:spPr>
        <a:xfrm>
          <a:off x="2060446" y="1845663"/>
          <a:ext cx="2196119" cy="66954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3</a:t>
          </a:r>
        </a:p>
      </dsp:txBody>
      <dsp:txXfrm>
        <a:off x="2060446" y="1845663"/>
        <a:ext cx="2196119" cy="669548"/>
      </dsp:txXfrm>
    </dsp:sp>
    <dsp:sp modelId="{336BF91F-D92D-924D-9FD1-24F82F4024AD}">
      <dsp:nvSpPr>
        <dsp:cNvPr id="0" name=""/>
        <dsp:cNvSpPr/>
      </dsp:nvSpPr>
      <dsp:spPr>
        <a:xfrm>
          <a:off x="2060446" y="2682599"/>
          <a:ext cx="2196119" cy="66954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4</a:t>
          </a:r>
        </a:p>
      </dsp:txBody>
      <dsp:txXfrm>
        <a:off x="2060446" y="2682599"/>
        <a:ext cx="2196119" cy="6695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-268347" y="810532"/>
          <a:ext cx="1195031" cy="144582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2960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Visit Web Portal  </a:t>
          </a:r>
          <a:endParaRPr lang="en-US" sz="1600" b="0" kern="1200" dirty="0">
            <a:latin typeface="Sans-sarif"/>
          </a:endParaRPr>
        </a:p>
      </dsp:txBody>
      <dsp:txXfrm>
        <a:off x="31191" y="70773"/>
        <a:ext cx="1550014" cy="907424"/>
      </dsp:txXfrm>
    </dsp:sp>
    <dsp:sp modelId="{7EEEC43E-4852-4125-995A-4AB867C803D2}">
      <dsp:nvSpPr>
        <dsp:cNvPr id="0" name=""/>
        <dsp:cNvSpPr/>
      </dsp:nvSpPr>
      <dsp:spPr>
        <a:xfrm rot="5400000">
          <a:off x="-268347" y="2015390"/>
          <a:ext cx="1195031" cy="144582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87729"/>
                <a:satOff val="-804"/>
                <a:lumOff val="69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87729"/>
                <a:satOff val="-804"/>
                <a:lumOff val="69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87729"/>
                <a:satOff val="-804"/>
                <a:lumOff val="69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2960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74280"/>
                <a:satOff val="1990"/>
                <a:lumOff val="876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74280"/>
                <a:satOff val="1990"/>
                <a:lumOff val="876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74280"/>
                <a:satOff val="1990"/>
                <a:lumOff val="876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sz="1600" b="0" kern="1200" dirty="0">
            <a:latin typeface="Sans-sarif"/>
          </a:endParaRPr>
        </a:p>
      </dsp:txBody>
      <dsp:txXfrm>
        <a:off x="31191" y="1275631"/>
        <a:ext cx="1550014" cy="907424"/>
      </dsp:txXfrm>
    </dsp:sp>
    <dsp:sp modelId="{BD8FBA8A-C1D7-4129-B67A-BD395B08F150}">
      <dsp:nvSpPr>
        <dsp:cNvPr id="0" name=""/>
        <dsp:cNvSpPr/>
      </dsp:nvSpPr>
      <dsp:spPr>
        <a:xfrm>
          <a:off x="334081" y="2617818"/>
          <a:ext cx="2126787" cy="144582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175458"/>
                <a:satOff val="-1607"/>
                <a:lumOff val="138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175458"/>
                <a:satOff val="-1607"/>
                <a:lumOff val="138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175458"/>
                <a:satOff val="-1607"/>
                <a:lumOff val="138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2960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148559"/>
                <a:satOff val="3980"/>
                <a:lumOff val="175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48559"/>
                <a:satOff val="3980"/>
                <a:lumOff val="175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48559"/>
                <a:satOff val="3980"/>
                <a:lumOff val="175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sz="1600" b="0" kern="1200" dirty="0">
            <a:latin typeface="Sans-sarif"/>
          </a:endParaRPr>
        </a:p>
      </dsp:txBody>
      <dsp:txXfrm>
        <a:off x="31191" y="2480489"/>
        <a:ext cx="1550014" cy="907424"/>
      </dsp:txXfrm>
    </dsp:sp>
    <dsp:sp modelId="{0E2F8354-918F-485B-A419-3CB88FA5547B}">
      <dsp:nvSpPr>
        <dsp:cNvPr id="0" name=""/>
        <dsp:cNvSpPr/>
      </dsp:nvSpPr>
      <dsp:spPr>
        <a:xfrm rot="16200000">
          <a:off x="1868266" y="2015390"/>
          <a:ext cx="1195031" cy="144582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263186"/>
                <a:satOff val="-2411"/>
                <a:lumOff val="208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263186"/>
                <a:satOff val="-2411"/>
                <a:lumOff val="208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263186"/>
                <a:satOff val="-2411"/>
                <a:lumOff val="208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139574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22839"/>
                <a:satOff val="5970"/>
                <a:lumOff val="263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22839"/>
                <a:satOff val="5970"/>
                <a:lumOff val="263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22839"/>
                <a:satOff val="5970"/>
                <a:lumOff val="263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Dashboard</a:t>
          </a:r>
          <a:endParaRPr lang="en-US" sz="1600" b="0" kern="1200" dirty="0">
            <a:latin typeface="Sans-sarif"/>
          </a:endParaRPr>
        </a:p>
      </dsp:txBody>
      <dsp:txXfrm>
        <a:off x="2167805" y="2480489"/>
        <a:ext cx="1550014" cy="907424"/>
      </dsp:txXfrm>
    </dsp:sp>
    <dsp:sp modelId="{4BE37EA5-14E2-4A81-9E97-00E1A2E9DB43}">
      <dsp:nvSpPr>
        <dsp:cNvPr id="0" name=""/>
        <dsp:cNvSpPr/>
      </dsp:nvSpPr>
      <dsp:spPr>
        <a:xfrm rot="16200000">
          <a:off x="1868266" y="810532"/>
          <a:ext cx="1195031" cy="144582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350915"/>
                <a:satOff val="-3215"/>
                <a:lumOff val="277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350915"/>
                <a:satOff val="-3215"/>
                <a:lumOff val="277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350915"/>
                <a:satOff val="-3215"/>
                <a:lumOff val="277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139574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97118"/>
                <a:satOff val="7960"/>
                <a:lumOff val="350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97118"/>
                <a:satOff val="7960"/>
                <a:lumOff val="350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97118"/>
                <a:satOff val="7960"/>
                <a:lumOff val="350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sz="1600" b="0" kern="1200" dirty="0">
            <a:latin typeface="Sans-sarif"/>
          </a:endParaRPr>
        </a:p>
      </dsp:txBody>
      <dsp:txXfrm>
        <a:off x="2167805" y="1275631"/>
        <a:ext cx="1550014" cy="907424"/>
      </dsp:txXfrm>
    </dsp:sp>
    <dsp:sp modelId="{EF7896DD-C83E-49F4-9C32-DEBB9D73517A}">
      <dsp:nvSpPr>
        <dsp:cNvPr id="0" name=""/>
        <dsp:cNvSpPr/>
      </dsp:nvSpPr>
      <dsp:spPr>
        <a:xfrm>
          <a:off x="2470695" y="208103"/>
          <a:ext cx="2126787" cy="144582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263186"/>
                <a:satOff val="-2411"/>
                <a:lumOff val="208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263186"/>
                <a:satOff val="-2411"/>
                <a:lumOff val="208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263186"/>
                <a:satOff val="-2411"/>
                <a:lumOff val="208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139574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97118"/>
                <a:satOff val="7960"/>
                <a:lumOff val="350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97118"/>
                <a:satOff val="7960"/>
                <a:lumOff val="350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97118"/>
                <a:satOff val="7960"/>
                <a:lumOff val="350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600" b="0" kern="1200" dirty="0">
            <a:latin typeface="Sans-sarif"/>
          </a:endParaRPr>
        </a:p>
      </dsp:txBody>
      <dsp:txXfrm>
        <a:off x="2167805" y="70773"/>
        <a:ext cx="1550014" cy="907424"/>
      </dsp:txXfrm>
    </dsp:sp>
    <dsp:sp modelId="{BD329A57-037F-480A-8910-10595022CB4B}">
      <dsp:nvSpPr>
        <dsp:cNvPr id="0" name=""/>
        <dsp:cNvSpPr/>
      </dsp:nvSpPr>
      <dsp:spPr>
        <a:xfrm rot="5400000">
          <a:off x="4004880" y="810532"/>
          <a:ext cx="1195031" cy="144582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175458"/>
                <a:satOff val="-1607"/>
                <a:lumOff val="138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175458"/>
                <a:satOff val="-1607"/>
                <a:lumOff val="138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175458"/>
                <a:satOff val="-1607"/>
                <a:lumOff val="138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4276188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22839"/>
                <a:satOff val="5970"/>
                <a:lumOff val="263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22839"/>
                <a:satOff val="5970"/>
                <a:lumOff val="263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22839"/>
                <a:satOff val="5970"/>
                <a:lumOff val="263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600" b="0" kern="1200" dirty="0">
            <a:latin typeface="Sans-sarif"/>
          </a:endParaRPr>
        </a:p>
      </dsp:txBody>
      <dsp:txXfrm>
        <a:off x="4304419" y="70773"/>
        <a:ext cx="1550014" cy="907424"/>
      </dsp:txXfrm>
    </dsp:sp>
    <dsp:sp modelId="{2F6527F8-B580-4296-9549-61E12CE5E127}">
      <dsp:nvSpPr>
        <dsp:cNvPr id="0" name=""/>
        <dsp:cNvSpPr/>
      </dsp:nvSpPr>
      <dsp:spPr>
        <a:xfrm rot="5400000">
          <a:off x="4004880" y="2015390"/>
          <a:ext cx="1195031" cy="144582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87729"/>
                <a:satOff val="-804"/>
                <a:lumOff val="69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87729"/>
                <a:satOff val="-804"/>
                <a:lumOff val="69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87729"/>
                <a:satOff val="-804"/>
                <a:lumOff val="69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4276188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148559"/>
                <a:satOff val="3980"/>
                <a:lumOff val="175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48559"/>
                <a:satOff val="3980"/>
                <a:lumOff val="175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48559"/>
                <a:satOff val="3980"/>
                <a:lumOff val="175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sz="1600" b="0" kern="1200" dirty="0">
            <a:latin typeface="Sans-sarif"/>
          </a:endParaRPr>
        </a:p>
      </dsp:txBody>
      <dsp:txXfrm>
        <a:off x="4304419" y="1275631"/>
        <a:ext cx="1550014" cy="907424"/>
      </dsp:txXfrm>
    </dsp:sp>
    <dsp:sp modelId="{96B76D69-2E1B-4AC1-8A6D-277E2FAD6E6A}">
      <dsp:nvSpPr>
        <dsp:cNvPr id="0" name=""/>
        <dsp:cNvSpPr/>
      </dsp:nvSpPr>
      <dsp:spPr>
        <a:xfrm>
          <a:off x="4276188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74280"/>
                <a:satOff val="1990"/>
                <a:lumOff val="876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74280"/>
                <a:satOff val="1990"/>
                <a:lumOff val="876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74280"/>
                <a:satOff val="1990"/>
                <a:lumOff val="876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Download Now</a:t>
          </a:r>
          <a:endParaRPr lang="en-US" sz="1600" b="0" kern="1200" dirty="0">
            <a:latin typeface="Sans-sarif"/>
          </a:endParaRPr>
        </a:p>
      </dsp:txBody>
      <dsp:txXfrm>
        <a:off x="4304419" y="2480489"/>
        <a:ext cx="1550014" cy="907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908345"/>
          <a:ext cx="2808312" cy="1123324"/>
        </a:xfrm>
        <a:prstGeom prst="leftRightRibbon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336997" y="1104926"/>
          <a:ext cx="926742" cy="5504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Option 1</a:t>
          </a:r>
        </a:p>
      </dsp:txBody>
      <dsp:txXfrm>
        <a:off x="336997" y="1104926"/>
        <a:ext cx="926742" cy="550429"/>
      </dsp:txXfrm>
    </dsp:sp>
    <dsp:sp modelId="{88E9C97E-7A6B-C047-B3D7-59365D382546}">
      <dsp:nvSpPr>
        <dsp:cNvPr id="0" name=""/>
        <dsp:cNvSpPr/>
      </dsp:nvSpPr>
      <dsp:spPr>
        <a:xfrm>
          <a:off x="1404156" y="1284658"/>
          <a:ext cx="1095241" cy="5504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Option 2</a:t>
          </a:r>
        </a:p>
      </dsp:txBody>
      <dsp:txXfrm>
        <a:off x="1404156" y="1284658"/>
        <a:ext cx="1095241" cy="5504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3258447" y="1902703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3</a:t>
          </a:r>
        </a:p>
      </dsp:txBody>
      <dsp:txXfrm>
        <a:off x="4163174" y="2236202"/>
        <a:ext cx="1994301" cy="865811"/>
      </dsp:txXfrm>
    </dsp:sp>
    <dsp:sp modelId="{8AD3BE62-FA40-5E4B-885B-B471F87225B5}">
      <dsp:nvSpPr>
        <dsp:cNvPr id="0" name=""/>
        <dsp:cNvSpPr/>
      </dsp:nvSpPr>
      <dsp:spPr>
        <a:xfrm>
          <a:off x="0" y="186756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4</a:t>
          </a:r>
        </a:p>
      </dsp:txBody>
      <dsp:txXfrm>
        <a:off x="26937" y="2201067"/>
        <a:ext cx="1994301" cy="865811"/>
      </dsp:txXfrm>
    </dsp:sp>
    <dsp:sp modelId="{50A67D91-1353-4935-B8CF-3AA4124BFB2C}">
      <dsp:nvSpPr>
        <dsp:cNvPr id="0" name=""/>
        <dsp:cNvSpPr/>
      </dsp:nvSpPr>
      <dsp:spPr>
        <a:xfrm>
          <a:off x="3258447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2</a:t>
          </a:r>
        </a:p>
      </dsp:txBody>
      <dsp:txXfrm>
        <a:off x="4163174" y="-106981"/>
        <a:ext cx="1994301" cy="865811"/>
      </dsp:txXfrm>
    </dsp:sp>
    <dsp:sp modelId="{5E3E57E9-3D8D-FC48-8973-38BC64A99CA2}">
      <dsp:nvSpPr>
        <dsp:cNvPr id="0" name=""/>
        <dsp:cNvSpPr/>
      </dsp:nvSpPr>
      <dsp:spPr>
        <a:xfrm>
          <a:off x="0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1</a:t>
          </a:r>
        </a:p>
      </dsp:txBody>
      <dsp:txXfrm>
        <a:off x="26937" y="-106981"/>
        <a:ext cx="1994301" cy="865811"/>
      </dsp:txXfrm>
    </dsp:sp>
    <dsp:sp modelId="{B0C586CE-2C26-4D51-BF62-1865E00FE5A5}">
      <dsp:nvSpPr>
        <dsp:cNvPr id="0" name=""/>
        <dsp:cNvSpPr/>
      </dsp:nvSpPr>
      <dsp:spPr>
        <a:xfrm>
          <a:off x="1765406" y="170716"/>
          <a:ext cx="1296849" cy="1296849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1</a:t>
          </a:r>
        </a:p>
      </dsp:txBody>
      <dsp:txXfrm>
        <a:off x="2145244" y="550554"/>
        <a:ext cx="917011" cy="917011"/>
      </dsp:txXfrm>
    </dsp:sp>
    <dsp:sp modelId="{FD0EB669-8D70-47AA-8913-8B2EF3E57B85}">
      <dsp:nvSpPr>
        <dsp:cNvPr id="0" name=""/>
        <dsp:cNvSpPr/>
      </dsp:nvSpPr>
      <dsp:spPr>
        <a:xfrm rot="5400000">
          <a:off x="3122156" y="170716"/>
          <a:ext cx="1296849" cy="1296849"/>
        </a:xfrm>
        <a:prstGeom prst="pieWedg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2</a:t>
          </a:r>
        </a:p>
      </dsp:txBody>
      <dsp:txXfrm rot="-5400000">
        <a:off x="3122156" y="550554"/>
        <a:ext cx="917011" cy="917011"/>
      </dsp:txXfrm>
    </dsp:sp>
    <dsp:sp modelId="{F33C9AA0-6846-45B9-B5C3-69D2C1CF7E46}">
      <dsp:nvSpPr>
        <dsp:cNvPr id="0" name=""/>
        <dsp:cNvSpPr/>
      </dsp:nvSpPr>
      <dsp:spPr>
        <a:xfrm rot="10800000">
          <a:off x="3122156" y="1527466"/>
          <a:ext cx="1296849" cy="1296849"/>
        </a:xfrm>
        <a:prstGeom prst="pieWedg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3</a:t>
          </a:r>
        </a:p>
      </dsp:txBody>
      <dsp:txXfrm rot="10800000">
        <a:off x="3122156" y="1527466"/>
        <a:ext cx="917011" cy="917011"/>
      </dsp:txXfrm>
    </dsp:sp>
    <dsp:sp modelId="{6DFD1C79-1265-43B4-AD85-D9A23129839E}">
      <dsp:nvSpPr>
        <dsp:cNvPr id="0" name=""/>
        <dsp:cNvSpPr/>
      </dsp:nvSpPr>
      <dsp:spPr>
        <a:xfrm rot="16200000">
          <a:off x="1765406" y="1527466"/>
          <a:ext cx="1296849" cy="1296849"/>
        </a:xfrm>
        <a:prstGeom prst="pieWedg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4</a:t>
          </a:r>
        </a:p>
      </dsp:txBody>
      <dsp:txXfrm rot="5400000">
        <a:off x="2145244" y="1527466"/>
        <a:ext cx="917011" cy="917011"/>
      </dsp:txXfrm>
    </dsp:sp>
    <dsp:sp modelId="{09DE21AA-E7FF-498A-ACF0-698FD6FED00B}">
      <dsp:nvSpPr>
        <dsp:cNvPr id="0" name=""/>
        <dsp:cNvSpPr/>
      </dsp:nvSpPr>
      <dsp:spPr>
        <a:xfrm>
          <a:off x="2868327" y="1227963"/>
          <a:ext cx="447757" cy="389354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2868327" y="1377715"/>
          <a:ext cx="447757" cy="389354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1954034" y="2249719"/>
          <a:ext cx="486978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486978" y="2452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018597" y="1584915"/>
          <a:ext cx="541523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541523" y="2452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1954034" y="920110"/>
          <a:ext cx="486978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486978" y="2452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703874" y="836069"/>
          <a:ext cx="1546733" cy="154673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2253409" y="750"/>
          <a:ext cx="928040" cy="928040"/>
        </a:xfrm>
        <a:prstGeom prst="ellips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389317" y="136658"/>
        <a:ext cx="656224" cy="656224"/>
      </dsp:txXfrm>
    </dsp:sp>
    <dsp:sp modelId="{1D5C7FD3-C7D9-F648-BB72-464376268177}">
      <dsp:nvSpPr>
        <dsp:cNvPr id="0" name=""/>
        <dsp:cNvSpPr/>
      </dsp:nvSpPr>
      <dsp:spPr>
        <a:xfrm>
          <a:off x="3274253" y="750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</dsp:txBody>
      <dsp:txXfrm>
        <a:off x="3274253" y="750"/>
        <a:ext cx="1392060" cy="928040"/>
      </dsp:txXfrm>
    </dsp:sp>
    <dsp:sp modelId="{DA5ADFE9-3A4C-6542-820A-B5D27C598FC9}">
      <dsp:nvSpPr>
        <dsp:cNvPr id="0" name=""/>
        <dsp:cNvSpPr/>
      </dsp:nvSpPr>
      <dsp:spPr>
        <a:xfrm>
          <a:off x="2560121" y="1145416"/>
          <a:ext cx="928040" cy="928040"/>
        </a:xfrm>
        <a:prstGeom prst="ellips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696029" y="1281324"/>
        <a:ext cx="656224" cy="656224"/>
      </dsp:txXfrm>
    </dsp:sp>
    <dsp:sp modelId="{AA5907F8-47AC-E441-875E-32C18AE3AB33}">
      <dsp:nvSpPr>
        <dsp:cNvPr id="0" name=""/>
        <dsp:cNvSpPr/>
      </dsp:nvSpPr>
      <dsp:spPr>
        <a:xfrm>
          <a:off x="3580965" y="1145416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sp:txBody>
      <dsp:txXfrm>
        <a:off x="3580965" y="1145416"/>
        <a:ext cx="1392060" cy="928040"/>
      </dsp:txXfrm>
    </dsp:sp>
    <dsp:sp modelId="{5D84D039-5EA7-F24D-A0D3-2670A8AEC8BF}">
      <dsp:nvSpPr>
        <dsp:cNvPr id="0" name=""/>
        <dsp:cNvSpPr/>
      </dsp:nvSpPr>
      <dsp:spPr>
        <a:xfrm>
          <a:off x="2253409" y="2290082"/>
          <a:ext cx="928040" cy="928040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389317" y="2425990"/>
        <a:ext cx="656224" cy="656224"/>
      </dsp:txXfrm>
    </dsp:sp>
    <dsp:sp modelId="{C259A450-0778-2D4D-BC8A-44C0FB2F5FE0}">
      <dsp:nvSpPr>
        <dsp:cNvPr id="0" name=""/>
        <dsp:cNvSpPr/>
      </dsp:nvSpPr>
      <dsp:spPr>
        <a:xfrm>
          <a:off x="3274253" y="2290082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sp:txBody>
      <dsp:txXfrm>
        <a:off x="3274253" y="2290082"/>
        <a:ext cx="1392060" cy="9280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095569" y="1081546"/>
          <a:ext cx="1185279" cy="118527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Process</a:t>
          </a:r>
        </a:p>
      </dsp:txBody>
      <dsp:txXfrm>
        <a:off x="2269149" y="1255126"/>
        <a:ext cx="838119" cy="838119"/>
      </dsp:txXfrm>
    </dsp:sp>
    <dsp:sp modelId="{B38984C8-B6F4-2B4E-ABE7-ED162E69488E}">
      <dsp:nvSpPr>
        <dsp:cNvPr id="0" name=""/>
        <dsp:cNvSpPr/>
      </dsp:nvSpPr>
      <dsp:spPr>
        <a:xfrm>
          <a:off x="2273361" y="1628"/>
          <a:ext cx="829695" cy="82969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Title1</a:t>
          </a:r>
        </a:p>
      </dsp:txBody>
      <dsp:txXfrm>
        <a:off x="2394867" y="123134"/>
        <a:ext cx="586683" cy="586683"/>
      </dsp:txXfrm>
    </dsp:sp>
    <dsp:sp modelId="{D1ED99F5-4AC6-294C-977A-0BC5CCDD0244}">
      <dsp:nvSpPr>
        <dsp:cNvPr id="0" name=""/>
        <dsp:cNvSpPr/>
      </dsp:nvSpPr>
      <dsp:spPr>
        <a:xfrm>
          <a:off x="3531070" y="1259338"/>
          <a:ext cx="829695" cy="829695"/>
        </a:xfrm>
        <a:prstGeom prst="ellips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2</a:t>
          </a:r>
        </a:p>
      </dsp:txBody>
      <dsp:txXfrm>
        <a:off x="3652576" y="1380844"/>
        <a:ext cx="586683" cy="586683"/>
      </dsp:txXfrm>
    </dsp:sp>
    <dsp:sp modelId="{B191C261-20DE-344D-B780-D1BE160E1037}">
      <dsp:nvSpPr>
        <dsp:cNvPr id="0" name=""/>
        <dsp:cNvSpPr/>
      </dsp:nvSpPr>
      <dsp:spPr>
        <a:xfrm>
          <a:off x="2273361" y="2517047"/>
          <a:ext cx="829695" cy="829695"/>
        </a:xfrm>
        <a:prstGeom prst="ellips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3</a:t>
          </a:r>
        </a:p>
      </dsp:txBody>
      <dsp:txXfrm>
        <a:off x="2394867" y="2638553"/>
        <a:ext cx="586683" cy="586683"/>
      </dsp:txXfrm>
    </dsp:sp>
    <dsp:sp modelId="{3910101E-310F-F24C-8663-16071E2A5E4D}">
      <dsp:nvSpPr>
        <dsp:cNvPr id="0" name=""/>
        <dsp:cNvSpPr/>
      </dsp:nvSpPr>
      <dsp:spPr>
        <a:xfrm>
          <a:off x="1015651" y="1259338"/>
          <a:ext cx="829695" cy="829695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4</a:t>
          </a:r>
        </a:p>
      </dsp:txBody>
      <dsp:txXfrm>
        <a:off x="1137157" y="1380844"/>
        <a:ext cx="586683" cy="5866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1785" y="1219199"/>
          <a:ext cx="1075134" cy="1625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sp:txBody>
      <dsp:txXfrm>
        <a:off x="54269" y="1271683"/>
        <a:ext cx="970166" cy="1520632"/>
      </dsp:txXfrm>
    </dsp:sp>
    <dsp:sp modelId="{F665AD87-A420-1140-9656-AF261E53FE64}">
      <dsp:nvSpPr>
        <dsp:cNvPr id="0" name=""/>
        <dsp:cNvSpPr/>
      </dsp:nvSpPr>
      <dsp:spPr>
        <a:xfrm>
          <a:off x="1256109" y="1219199"/>
          <a:ext cx="1075134" cy="1625600"/>
        </a:xfrm>
        <a:prstGeom prst="round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sp:txBody>
      <dsp:txXfrm>
        <a:off x="1308593" y="1271683"/>
        <a:ext cx="970166" cy="1520632"/>
      </dsp:txXfrm>
    </dsp:sp>
    <dsp:sp modelId="{A9754BF2-2B18-E448-96DB-B453A7286AEE}">
      <dsp:nvSpPr>
        <dsp:cNvPr id="0" name=""/>
        <dsp:cNvSpPr/>
      </dsp:nvSpPr>
      <dsp:spPr>
        <a:xfrm>
          <a:off x="2510432" y="1219199"/>
          <a:ext cx="1075134" cy="1625600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sp:txBody>
      <dsp:txXfrm>
        <a:off x="2562916" y="1271683"/>
        <a:ext cx="970166" cy="1520632"/>
      </dsp:txXfrm>
    </dsp:sp>
    <dsp:sp modelId="{CA4AE9DA-6160-734F-BB5E-5046D87BB7DA}">
      <dsp:nvSpPr>
        <dsp:cNvPr id="0" name=""/>
        <dsp:cNvSpPr/>
      </dsp:nvSpPr>
      <dsp:spPr>
        <a:xfrm>
          <a:off x="3764756" y="1219199"/>
          <a:ext cx="1075134" cy="1625600"/>
        </a:xfrm>
        <a:prstGeom prst="round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sp:txBody>
      <dsp:txXfrm>
        <a:off x="3817240" y="1271683"/>
        <a:ext cx="970166" cy="1520632"/>
      </dsp:txXfrm>
    </dsp:sp>
    <dsp:sp modelId="{C99703E6-89CA-B84F-97DC-E11F82F0F0FB}">
      <dsp:nvSpPr>
        <dsp:cNvPr id="0" name=""/>
        <dsp:cNvSpPr/>
      </dsp:nvSpPr>
      <dsp:spPr>
        <a:xfrm>
          <a:off x="5019079" y="1219199"/>
          <a:ext cx="1075134" cy="162560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sp:txBody>
      <dsp:txXfrm>
        <a:off x="5071563" y="1271683"/>
        <a:ext cx="970166" cy="15206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657925" y="659594"/>
          <a:ext cx="2955121" cy="1635932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1669" y="591024"/>
        <a:ext cx="1635932" cy="1773073"/>
      </dsp:txXfrm>
    </dsp:sp>
    <dsp:sp modelId="{0AACB8C9-99B2-674C-A0D5-E2C37A2886F7}">
      <dsp:nvSpPr>
        <dsp:cNvPr id="0" name=""/>
        <dsp:cNvSpPr/>
      </dsp:nvSpPr>
      <dsp:spPr>
        <a:xfrm rot="16200000">
          <a:off x="1100700" y="659594"/>
          <a:ext cx="2955121" cy="1635932"/>
        </a:xfrm>
        <a:prstGeom prst="flowChartManualOperation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1760294" y="591024"/>
        <a:ext cx="1635932" cy="1773073"/>
      </dsp:txXfrm>
    </dsp:sp>
    <dsp:sp modelId="{786FE105-E8B7-3D44-A134-098FC7E76181}">
      <dsp:nvSpPr>
        <dsp:cNvPr id="0" name=""/>
        <dsp:cNvSpPr/>
      </dsp:nvSpPr>
      <dsp:spPr>
        <a:xfrm rot="16200000">
          <a:off x="2859328" y="659594"/>
          <a:ext cx="2955121" cy="1635932"/>
        </a:xfrm>
        <a:prstGeom prst="flowChartManualOperation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3518922" y="591024"/>
        <a:ext cx="1635932" cy="1773073"/>
      </dsp:txXfrm>
    </dsp:sp>
    <dsp:sp modelId="{322AAD36-4326-6C4D-B4C8-F354AEB72BE0}">
      <dsp:nvSpPr>
        <dsp:cNvPr id="0" name=""/>
        <dsp:cNvSpPr/>
      </dsp:nvSpPr>
      <dsp:spPr>
        <a:xfrm rot="16200000">
          <a:off x="4617955" y="659594"/>
          <a:ext cx="2955121" cy="1635932"/>
        </a:xfrm>
        <a:prstGeom prst="flowChartManualOperati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5277549" y="591024"/>
        <a:ext cx="1635932" cy="17730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3810720" y="804455"/>
          <a:ext cx="1290508" cy="2455276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3</a:t>
          </a:r>
        </a:p>
      </dsp:txBody>
      <dsp:txXfrm rot="16200000">
        <a:off x="3796722" y="1741564"/>
        <a:ext cx="2209749" cy="335532"/>
      </dsp:txXfrm>
    </dsp:sp>
    <dsp:sp modelId="{CA0E963C-4763-E042-A890-F08CD650A506}">
      <dsp:nvSpPr>
        <dsp:cNvPr id="0" name=""/>
        <dsp:cNvSpPr/>
      </dsp:nvSpPr>
      <dsp:spPr>
        <a:xfrm>
          <a:off x="2404822" y="390277"/>
          <a:ext cx="1290508" cy="2868145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2</a:t>
          </a:r>
        </a:p>
      </dsp:txBody>
      <dsp:txXfrm rot="16200000">
        <a:off x="2205033" y="1513176"/>
        <a:ext cx="2581331" cy="335532"/>
      </dsp:txXfrm>
    </dsp:sp>
    <dsp:sp modelId="{629D7055-DE38-8F4E-97FC-F6ED2C7DFB5A}">
      <dsp:nvSpPr>
        <dsp:cNvPr id="0" name=""/>
        <dsp:cNvSpPr/>
      </dsp:nvSpPr>
      <dsp:spPr>
        <a:xfrm>
          <a:off x="994770" y="0"/>
          <a:ext cx="1290508" cy="325842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1</a:t>
          </a:r>
        </a:p>
      </dsp:txBody>
      <dsp:txXfrm rot="16200000">
        <a:off x="619357" y="1298524"/>
        <a:ext cx="2932580" cy="335532"/>
      </dsp:txXfrm>
    </dsp:sp>
    <dsp:sp modelId="{A5523B85-0412-4E42-9716-C4555CA93B92}">
      <dsp:nvSpPr>
        <dsp:cNvPr id="0" name=""/>
        <dsp:cNvSpPr/>
      </dsp:nvSpPr>
      <dsp:spPr>
        <a:xfrm>
          <a:off x="994770" y="0"/>
          <a:ext cx="916261" cy="327413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4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5</a:t>
          </a:r>
        </a:p>
      </dsp:txBody>
      <dsp:txXfrm>
        <a:off x="994770" y="0"/>
        <a:ext cx="916261" cy="3274138"/>
      </dsp:txXfrm>
    </dsp:sp>
    <dsp:sp modelId="{5C23E059-A274-4A47-81FA-55E3CD3940D4}">
      <dsp:nvSpPr>
        <dsp:cNvPr id="0" name=""/>
        <dsp:cNvSpPr/>
      </dsp:nvSpPr>
      <dsp:spPr>
        <a:xfrm>
          <a:off x="2404822" y="390277"/>
          <a:ext cx="916261" cy="288386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4</a:t>
          </a:r>
        </a:p>
      </dsp:txBody>
      <dsp:txXfrm>
        <a:off x="2404822" y="390277"/>
        <a:ext cx="916261" cy="2883861"/>
      </dsp:txXfrm>
    </dsp:sp>
    <dsp:sp modelId="{145FC432-B848-CF44-833A-F95090961D5A}">
      <dsp:nvSpPr>
        <dsp:cNvPr id="0" name=""/>
        <dsp:cNvSpPr/>
      </dsp:nvSpPr>
      <dsp:spPr>
        <a:xfrm>
          <a:off x="3810720" y="804455"/>
          <a:ext cx="916261" cy="246968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</dsp:txBody>
      <dsp:txXfrm>
        <a:off x="3810720" y="804455"/>
        <a:ext cx="916261" cy="24696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759230" y="750852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584526" y="19881"/>
          <a:ext cx="1110060" cy="777006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1</a:t>
          </a:r>
        </a:p>
      </dsp:txBody>
      <dsp:txXfrm>
        <a:off x="622463" y="57818"/>
        <a:ext cx="1034186" cy="701132"/>
      </dsp:txXfrm>
    </dsp:sp>
    <dsp:sp modelId="{8F778107-FEDE-3F40-BB0B-E251764A073C}">
      <dsp:nvSpPr>
        <dsp:cNvPr id="0" name=""/>
        <dsp:cNvSpPr/>
      </dsp:nvSpPr>
      <dsp:spPr>
        <a:xfrm>
          <a:off x="1822964" y="94244"/>
          <a:ext cx="1458788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1</a:t>
          </a:r>
        </a:p>
      </dsp:txBody>
      <dsp:txXfrm>
        <a:off x="1822964" y="94244"/>
        <a:ext cx="1458788" cy="628010"/>
      </dsp:txXfrm>
    </dsp:sp>
    <dsp:sp modelId="{AE91A39F-5510-3B42-BB3F-4225CE9A99E9}">
      <dsp:nvSpPr>
        <dsp:cNvPr id="0" name=""/>
        <dsp:cNvSpPr/>
      </dsp:nvSpPr>
      <dsp:spPr>
        <a:xfrm rot="5400000">
          <a:off x="1835933" y="1623686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3672177"/>
            <a:satOff val="-7688"/>
            <a:lumOff val="52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1661229" y="892715"/>
          <a:ext cx="1110060" cy="777006"/>
        </a:xfrm>
        <a:prstGeom prst="roundRect">
          <a:avLst>
            <a:gd name="adj" fmla="val 1667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2</a:t>
          </a:r>
        </a:p>
      </dsp:txBody>
      <dsp:txXfrm>
        <a:off x="1699166" y="930652"/>
        <a:ext cx="1034186" cy="701132"/>
      </dsp:txXfrm>
    </dsp:sp>
    <dsp:sp modelId="{F8E41525-92F5-6C4C-8A85-B947162AAD52}">
      <dsp:nvSpPr>
        <dsp:cNvPr id="0" name=""/>
        <dsp:cNvSpPr/>
      </dsp:nvSpPr>
      <dsp:spPr>
        <a:xfrm>
          <a:off x="2853837" y="948709"/>
          <a:ext cx="2151198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2</a:t>
          </a:r>
        </a:p>
      </dsp:txBody>
      <dsp:txXfrm>
        <a:off x="2853837" y="948709"/>
        <a:ext cx="2151198" cy="628010"/>
      </dsp:txXfrm>
    </dsp:sp>
    <dsp:sp modelId="{B1D1C174-9C29-984A-A33F-99C8F12C15A4}">
      <dsp:nvSpPr>
        <dsp:cNvPr id="0" name=""/>
        <dsp:cNvSpPr/>
      </dsp:nvSpPr>
      <dsp:spPr>
        <a:xfrm rot="5400000">
          <a:off x="2912636" y="2496521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7344354"/>
            <a:satOff val="-15375"/>
            <a:lumOff val="105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2737932" y="1765550"/>
          <a:ext cx="1110060" cy="777006"/>
        </a:xfrm>
        <a:prstGeom prst="roundRect">
          <a:avLst>
            <a:gd name="adj" fmla="val 1667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3</a:t>
          </a:r>
        </a:p>
      </dsp:txBody>
      <dsp:txXfrm>
        <a:off x="2775869" y="1803487"/>
        <a:ext cx="1034186" cy="701132"/>
      </dsp:txXfrm>
    </dsp:sp>
    <dsp:sp modelId="{39ECC98F-6F4E-FD4A-84D6-4E867C85286A}">
      <dsp:nvSpPr>
        <dsp:cNvPr id="0" name=""/>
        <dsp:cNvSpPr/>
      </dsp:nvSpPr>
      <dsp:spPr>
        <a:xfrm>
          <a:off x="3880791" y="1823917"/>
          <a:ext cx="1799273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3</a:t>
          </a:r>
        </a:p>
      </dsp:txBody>
      <dsp:txXfrm>
        <a:off x="3880791" y="1823917"/>
        <a:ext cx="1799273" cy="628010"/>
      </dsp:txXfrm>
    </dsp:sp>
    <dsp:sp modelId="{9F061D17-B993-5049-8DD9-DAB119BF852D}">
      <dsp:nvSpPr>
        <dsp:cNvPr id="0" name=""/>
        <dsp:cNvSpPr/>
      </dsp:nvSpPr>
      <dsp:spPr>
        <a:xfrm>
          <a:off x="3814635" y="2638385"/>
          <a:ext cx="1110060" cy="777006"/>
        </a:xfrm>
        <a:prstGeom prst="roundRect">
          <a:avLst>
            <a:gd name="adj" fmla="val 1667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4</a:t>
          </a:r>
        </a:p>
      </dsp:txBody>
      <dsp:txXfrm>
        <a:off x="3852572" y="2676322"/>
        <a:ext cx="1034186" cy="701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12-10-2021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003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44000" cy="6858000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04925" y="3328136"/>
            <a:ext cx="6534150" cy="488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0">
                <a:solidFill>
                  <a:schemeClr val="tx1"/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algn="ctr"/>
            <a:r>
              <a:rPr lang="en-US" sz="3600" b="1" dirty="0">
                <a:latin typeface="Sans-sarif"/>
              </a:rPr>
              <a:t>Title of Your Presentation 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304925" y="3979736"/>
            <a:ext cx="653415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pPr algn="ctr"/>
            <a:r>
              <a:rPr lang="en-US" sz="2100" b="1" dirty="0"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350581" y="4516136"/>
            <a:ext cx="4442838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ctr"/>
            <a:r>
              <a:rPr lang="en-US" sz="2100" b="1" dirty="0">
                <a:latin typeface="HK Grotesk" pitchFamily="2" charset="77"/>
              </a:rPr>
              <a:t>Presenter Details 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32072" y="2852936"/>
            <a:ext cx="4079857" cy="3604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pPr algn="ctr"/>
            <a:r>
              <a:rPr lang="en-US" b="1" dirty="0">
                <a:latin typeface="Sans-sarif"/>
              </a:rPr>
              <a:t>Ministry of Culture</a:t>
            </a:r>
          </a:p>
        </p:txBody>
      </p:sp>
      <p:pic>
        <p:nvPicPr>
          <p:cNvPr id="10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98" y="1556793"/>
            <a:ext cx="731403" cy="12311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2400481" y="2270857"/>
            <a:ext cx="4343039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492375"/>
            <a:ext cx="1771650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743519" y="2390890"/>
            <a:ext cx="1890713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89803" y="2924176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3032" y="3241194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1: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87962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113031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1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113031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113031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113031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113031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6597718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6597718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6597718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6597718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6597718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6597718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3278475" y="2033588"/>
            <a:ext cx="3052040" cy="369966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411413" y="1267201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</a:lstStyle>
          <a:p>
            <a:pPr lvl="0"/>
            <a:r>
              <a:rPr lang="en-US" dirty="0"/>
              <a:t>Title of the Section appears here.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 layout 13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2298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layout 14: Title and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298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: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3557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ustom layout 16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577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 layout 17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5399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ustom layout 18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7291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ustom layout 19: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77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187624" y="2070541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1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1475656" y="2205287"/>
            <a:ext cx="1944216" cy="3506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1187777" y="2565648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1195318" y="3438693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2</a:t>
            </a:r>
          </a:p>
        </p:txBody>
      </p:sp>
      <p:sp>
        <p:nvSpPr>
          <p:cNvPr id="43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1483350" y="3573440"/>
            <a:ext cx="2304752" cy="27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195471" y="3933800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5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95318" y="4806845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3</a:t>
            </a:r>
          </a:p>
        </p:txBody>
      </p:sp>
      <p:sp>
        <p:nvSpPr>
          <p:cNvPr id="46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1483350" y="4941591"/>
            <a:ext cx="2304752" cy="287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195471" y="5301952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8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5299774" y="2060848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4</a:t>
            </a:r>
          </a:p>
        </p:txBody>
      </p:sp>
      <p:sp>
        <p:nvSpPr>
          <p:cNvPr id="49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80112" y="2195594"/>
            <a:ext cx="2320140" cy="2965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5299927" y="2555955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1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5307468" y="3429000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5</a:t>
            </a:r>
          </a:p>
        </p:txBody>
      </p:sp>
      <p:sp>
        <p:nvSpPr>
          <p:cNvPr id="52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5587806" y="3563746"/>
            <a:ext cx="2320140" cy="2973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5307621" y="3924107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4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5307468" y="4797152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6</a:t>
            </a:r>
          </a:p>
        </p:txBody>
      </p:sp>
      <p:sp>
        <p:nvSpPr>
          <p:cNvPr id="55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5587806" y="4931898"/>
            <a:ext cx="2312446" cy="287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5307621" y="5292259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267201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</a:lstStyle>
          <a:p>
            <a:pPr lvl="0"/>
            <a:r>
              <a:rPr lang="en-US" dirty="0"/>
              <a:t>Title of the Section appears here. 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ustom layout 20: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804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Custom layout 21: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0772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1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995866" y="0"/>
            <a:ext cx="7148135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2: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241260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600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: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766" y="1844675"/>
            <a:ext cx="7398544" cy="3887788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: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581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680012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: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19" y="1772817"/>
            <a:ext cx="7615238" cy="4050134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: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20" y="1772817"/>
            <a:ext cx="3348522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112061" y="1772817"/>
            <a:ext cx="3072203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169194" y="1989138"/>
            <a:ext cx="6859190" cy="3833812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9" y="1916114"/>
            <a:ext cx="7777163" cy="3906837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: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8" y="1916832"/>
            <a:ext cx="2279722" cy="3921982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739679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16216" y="1916833"/>
            <a:ext cx="2058039" cy="3906837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963141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39679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963141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452320" y="1116854"/>
            <a:ext cx="198977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HK Grotesk" pitchFamily="2" charset="77"/>
              </a:rPr>
              <a:t>Ministry of Culture</a:t>
            </a: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048" y="144000"/>
            <a:ext cx="560316" cy="9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8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77" r:id="rId13"/>
    <p:sldLayoutId id="2147483678" r:id="rId14"/>
    <p:sldLayoutId id="2147483664" r:id="rId15"/>
    <p:sldLayoutId id="214748368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73" r:id="rId22"/>
    <p:sldLayoutId id="2147483689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Title of Your Presentation</a:t>
            </a:r>
            <a:endParaRPr lang="en-IN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IN" b="1" dirty="0"/>
              <a:t>A longer Subtitle that gives the audience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Presenter Details</a:t>
            </a:r>
            <a:endParaRPr lang="en-IN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US" b="1" dirty="0"/>
              <a:t>Ministry of Culture</a:t>
            </a:r>
            <a:endParaRPr lang="en-IN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1445346"/>
              </p:ext>
            </p:extLst>
          </p:nvPr>
        </p:nvGraphicFramePr>
        <p:xfrm>
          <a:off x="1524000" y="2531125"/>
          <a:ext cx="6096000" cy="3274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068B6978-E89E-459B-A5B3-15677170D900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18492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8592969"/>
              </p:ext>
            </p:extLst>
          </p:nvPr>
        </p:nvGraphicFramePr>
        <p:xfrm>
          <a:off x="1475656" y="2586015"/>
          <a:ext cx="5735832" cy="3435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64CFF951-F7FA-4480-BDE6-6367160671D0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18492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29676399"/>
              </p:ext>
            </p:extLst>
          </p:nvPr>
        </p:nvGraphicFramePr>
        <p:xfrm>
          <a:off x="1967880" y="2497348"/>
          <a:ext cx="5208240" cy="3523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B2D26461-2EF1-40C3-B60A-E7D7295911C6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18492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470332"/>
              </p:ext>
            </p:extLst>
          </p:nvPr>
        </p:nvGraphicFramePr>
        <p:xfrm>
          <a:off x="288356" y="2574016"/>
          <a:ext cx="8679798" cy="2602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6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1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Head2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3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4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5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D29B802D-D693-47E1-B9BB-04E2E2249E36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18492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2630080" y="2726922"/>
            <a:ext cx="1905504" cy="2502278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4597426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6562710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668916" y="2726922"/>
            <a:ext cx="1907733" cy="2502278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503218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2468503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4433788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6399071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06980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72265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37548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02832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802029" y="3319463"/>
            <a:ext cx="1703079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1728" y="2916453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TITLE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2763194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20876" y="2916763"/>
            <a:ext cx="1661043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cs typeface="Calibri" panose="020F0502020204030204" pitchFamily="34" charset="0"/>
              </a:rPr>
              <a:t>YOUR TITLE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4730540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36919" y="2916453"/>
            <a:ext cx="1703290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6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600" b="1" dirty="0"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95823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54791" y="2916453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6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657350"/>
            <a:ext cx="8323545" cy="61064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2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90102043"/>
              </p:ext>
            </p:extLst>
          </p:nvPr>
        </p:nvGraphicFramePr>
        <p:xfrm>
          <a:off x="1629188" y="2490593"/>
          <a:ext cx="5885625" cy="345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8" name="Text Placeholder 113">
            <a:extLst>
              <a:ext uri="{FF2B5EF4-FFF2-40B4-BE49-F238E27FC236}">
                <a16:creationId xmlns:a16="http://schemas.microsoft.com/office/drawing/2014/main" id="{4BC32DEC-01D6-42DA-A93B-0B50DE0633AB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18492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2685837"/>
            <a:ext cx="2972957" cy="34321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9863" y="3019018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1 Image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3718" y="4135887"/>
            <a:ext cx="1215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3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33094" y="3861048"/>
            <a:ext cx="94296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Sans-sarif"/>
              </a:rPr>
              <a:t>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66067" y="3019018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2 Image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33718" y="2680266"/>
            <a:ext cx="1079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1</a:t>
            </a:r>
            <a:r>
              <a:rPr lang="en-US" dirty="0">
                <a:solidFill>
                  <a:schemeClr val="accent2"/>
                </a:solidFill>
                <a:latin typeface="Sans-sarif"/>
              </a:rPr>
              <a:t>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47864" y="4509120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3 Image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71681" y="2680266"/>
            <a:ext cx="1108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2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71681" y="4135886"/>
            <a:ext cx="989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4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34433" y="5157192"/>
            <a:ext cx="1043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5</a:t>
            </a:r>
            <a:r>
              <a:rPr lang="en-US" dirty="0">
                <a:solidFill>
                  <a:schemeClr val="accent2"/>
                </a:solidFill>
                <a:latin typeface="Sans-sarif"/>
              </a:rPr>
              <a:t>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48064" y="4561964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4 Image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7965" y="5287270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5 Image 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18" name="Text Placeholder 113">
            <a:extLst>
              <a:ext uri="{FF2B5EF4-FFF2-40B4-BE49-F238E27FC236}">
                <a16:creationId xmlns:a16="http://schemas.microsoft.com/office/drawing/2014/main" id="{A208279F-26CD-49DC-B6A0-12967536AF63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18492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85213" y="2055018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5212" y="231124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85212" y="3172776"/>
            <a:ext cx="116453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5212" y="3476581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5213" y="4370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85813" y="2055018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85812" y="231124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85813" y="3172776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85813" y="4290534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85812" y="465579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85812" y="3476581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5212" y="465579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34" y="2261721"/>
            <a:ext cx="2720306" cy="2725163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19" name="Text Placeholder 113">
            <a:extLst>
              <a:ext uri="{FF2B5EF4-FFF2-40B4-BE49-F238E27FC236}">
                <a16:creationId xmlns:a16="http://schemas.microsoft.com/office/drawing/2014/main" id="{E3EBAF60-CDF4-4EAA-AB24-865D52209E6E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18492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5313635" y="2679739"/>
            <a:ext cx="215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Sample 1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1324611" y="4569949"/>
            <a:ext cx="249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Sans-sarif"/>
              </a:rPr>
              <a:t>Sample 2</a:t>
            </a:r>
          </a:p>
          <a:p>
            <a:pPr algn="ctr"/>
            <a:r>
              <a:rPr lang="en-US" b="1" dirty="0">
                <a:solidFill>
                  <a:srgbClr val="00B0F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707480" y="4707142"/>
            <a:ext cx="215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874" y="2595436"/>
            <a:ext cx="3234189" cy="3353844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11" name="Text Placeholder 113">
            <a:extLst>
              <a:ext uri="{FF2B5EF4-FFF2-40B4-BE49-F238E27FC236}">
                <a16:creationId xmlns:a16="http://schemas.microsoft.com/office/drawing/2014/main" id="{FC16D3B4-F41A-4BD6-BBF3-BBADAD381246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18492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491" y="2407966"/>
            <a:ext cx="3508970" cy="32411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154851" y="367693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225480" y="370817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5E1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ED55E1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677507" y="26494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977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rgbClr val="ED5977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049959" y="252771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891671" y="539528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4382976" y="523781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15" name="Text Placeholder 113">
            <a:extLst>
              <a:ext uri="{FF2B5EF4-FFF2-40B4-BE49-F238E27FC236}">
                <a16:creationId xmlns:a16="http://schemas.microsoft.com/office/drawing/2014/main" id="{ACAFD3DD-D8D6-4344-8033-65CAFCF74653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18492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9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97" name="Text Placeholder 9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US" dirty="0"/>
              <a:t>ABOUT US</a:t>
            </a:r>
            <a:endParaRPr lang="en-IN" dirty="0"/>
          </a:p>
        </p:txBody>
      </p:sp>
      <p:sp>
        <p:nvSpPr>
          <p:cNvPr id="98" name="Text Placeholder 9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99" name="Text Placeholder 9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en-IN" dirty="0"/>
          </a:p>
        </p:txBody>
      </p:sp>
      <p:sp>
        <p:nvSpPr>
          <p:cNvPr id="100" name="Text Placeholder 99"/>
          <p:cNvSpPr>
            <a:spLocks noGrp="1"/>
          </p:cNvSpPr>
          <p:nvPr>
            <p:ph type="body" sz="quarter" idx="22"/>
          </p:nvPr>
        </p:nvSpPr>
        <p:spPr/>
        <p:txBody>
          <a:bodyPr>
            <a:noAutofit/>
          </a:bodyPr>
          <a:lstStyle/>
          <a:p>
            <a:r>
              <a:rPr lang="en-US" dirty="0"/>
              <a:t>MESSAGE FROM</a:t>
            </a:r>
            <a:endParaRPr lang="en-IN" dirty="0"/>
          </a:p>
        </p:txBody>
      </p:sp>
      <p:sp>
        <p:nvSpPr>
          <p:cNvPr id="101" name="Text Placeholder 100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2" name="Text Placeholder 10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en-IN" dirty="0"/>
          </a:p>
        </p:txBody>
      </p:sp>
      <p:sp>
        <p:nvSpPr>
          <p:cNvPr id="103" name="Text Placeholder 102"/>
          <p:cNvSpPr>
            <a:spLocks noGrp="1"/>
          </p:cNvSpPr>
          <p:nvPr>
            <p:ph type="body" sz="quarter" idx="25"/>
          </p:nvPr>
        </p:nvSpPr>
        <p:spPr/>
        <p:txBody>
          <a:bodyPr>
            <a:noAutofit/>
          </a:bodyPr>
          <a:lstStyle/>
          <a:p>
            <a:r>
              <a:rPr lang="en-US" dirty="0"/>
              <a:t>OUR MISION</a:t>
            </a:r>
            <a:endParaRPr lang="en-IN" dirty="0"/>
          </a:p>
        </p:txBody>
      </p:sp>
      <p:sp>
        <p:nvSpPr>
          <p:cNvPr id="104" name="Text Placeholder 10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5" name="Text Placeholder 10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4</a:t>
            </a:r>
            <a:endParaRPr lang="en-IN" dirty="0"/>
          </a:p>
        </p:txBody>
      </p:sp>
      <p:sp>
        <p:nvSpPr>
          <p:cNvPr id="106" name="Text Placeholder 105"/>
          <p:cNvSpPr>
            <a:spLocks noGrp="1"/>
          </p:cNvSpPr>
          <p:nvPr>
            <p:ph type="body" sz="quarter" idx="28"/>
          </p:nvPr>
        </p:nvSpPr>
        <p:spPr/>
        <p:txBody>
          <a:bodyPr>
            <a:noAutofit/>
          </a:bodyPr>
          <a:lstStyle/>
          <a:p>
            <a:r>
              <a:rPr lang="en-US" dirty="0"/>
              <a:t>OUR VISION</a:t>
            </a:r>
            <a:endParaRPr lang="en-IN" dirty="0"/>
          </a:p>
        </p:txBody>
      </p:sp>
      <p:sp>
        <p:nvSpPr>
          <p:cNvPr id="107" name="Text Placeholder 106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8" name="Text Placeholder 107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5</a:t>
            </a:r>
            <a:endParaRPr lang="en-IN" dirty="0"/>
          </a:p>
        </p:txBody>
      </p:sp>
      <p:sp>
        <p:nvSpPr>
          <p:cNvPr id="109" name="Text Placeholder 108"/>
          <p:cNvSpPr>
            <a:spLocks noGrp="1"/>
          </p:cNvSpPr>
          <p:nvPr>
            <p:ph type="body" sz="quarter" idx="31"/>
          </p:nvPr>
        </p:nvSpPr>
        <p:spPr/>
        <p:txBody>
          <a:bodyPr>
            <a:noAutofit/>
          </a:bodyPr>
          <a:lstStyle/>
          <a:p>
            <a:r>
              <a:rPr lang="en-US" dirty="0"/>
              <a:t>BUSSINESS MODEL</a:t>
            </a:r>
            <a:endParaRPr lang="en-IN" dirty="0"/>
          </a:p>
        </p:txBody>
      </p:sp>
      <p:sp>
        <p:nvSpPr>
          <p:cNvPr id="110" name="Text Placeholder 109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11" name="Text Placeholder 110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6</a:t>
            </a:r>
            <a:endParaRPr lang="en-IN" dirty="0"/>
          </a:p>
        </p:txBody>
      </p:sp>
      <p:sp>
        <p:nvSpPr>
          <p:cNvPr id="112" name="Text Placeholder 111"/>
          <p:cNvSpPr>
            <a:spLocks noGrp="1"/>
          </p:cNvSpPr>
          <p:nvPr>
            <p:ph type="body" sz="quarter" idx="34"/>
          </p:nvPr>
        </p:nvSpPr>
        <p:spPr/>
        <p:txBody>
          <a:bodyPr>
            <a:noAutofit/>
          </a:bodyPr>
          <a:lstStyle/>
          <a:p>
            <a:r>
              <a:rPr lang="en-US" dirty="0"/>
              <a:t>OUR HISTORY</a:t>
            </a:r>
            <a:endParaRPr lang="en-IN" dirty="0"/>
          </a:p>
        </p:txBody>
      </p:sp>
      <p:sp>
        <p:nvSpPr>
          <p:cNvPr id="113" name="Text Placeholder 11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23" name="Text Placeholder 113">
            <a:extLst>
              <a:ext uri="{FF2B5EF4-FFF2-40B4-BE49-F238E27FC236}">
                <a16:creationId xmlns:a16="http://schemas.microsoft.com/office/drawing/2014/main" id="{224AD3E8-37CE-409C-A7F5-5659BE7219AB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18492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3" y="1988840"/>
            <a:ext cx="5585529" cy="4372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5121" y="2651520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1 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82435" y="3513984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Sans-sarif"/>
              </a:rPr>
              <a:t>Sample 2 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54257" y="4452029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3 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82435" y="5274309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4 Content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14" name="Text Placeholder 113">
            <a:extLst>
              <a:ext uri="{FF2B5EF4-FFF2-40B4-BE49-F238E27FC236}">
                <a16:creationId xmlns:a16="http://schemas.microsoft.com/office/drawing/2014/main" id="{D0C80773-EDBD-44EE-8C28-5C598ACD3643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18492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281" y="2357050"/>
            <a:ext cx="4633977" cy="35922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39313" y="2993599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1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78562" y="2636912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2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78562" y="3212976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3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65227" y="3515839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4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60560" y="3780234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5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65227" y="4209683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6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60560" y="4480497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7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65227" y="4890332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8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17" name="Text Placeholder 113">
            <a:extLst>
              <a:ext uri="{FF2B5EF4-FFF2-40B4-BE49-F238E27FC236}">
                <a16:creationId xmlns:a16="http://schemas.microsoft.com/office/drawing/2014/main" id="{7BF2C7BD-8623-4D89-B77B-F5E81DFCD8CB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18492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564904"/>
            <a:ext cx="2678502" cy="3639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211768" y="2761764"/>
            <a:ext cx="6678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2515837" y="3586790"/>
            <a:ext cx="5913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339752" y="4393411"/>
            <a:ext cx="6413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10" name="Text Placeholder 113">
            <a:extLst>
              <a:ext uri="{FF2B5EF4-FFF2-40B4-BE49-F238E27FC236}">
                <a16:creationId xmlns:a16="http://schemas.microsoft.com/office/drawing/2014/main" id="{DF9C15EE-E68F-414A-A2F6-4AC4D89E272B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18492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flipH="1">
            <a:off x="1108587" y="363212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493504" y="363212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732192" y="25529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803752" y="25529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486629" y="497384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5098985" y="497384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267" y="2590362"/>
            <a:ext cx="3233468" cy="3142894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16" name="Text Placeholder 113">
            <a:extLst>
              <a:ext uri="{FF2B5EF4-FFF2-40B4-BE49-F238E27FC236}">
                <a16:creationId xmlns:a16="http://schemas.microsoft.com/office/drawing/2014/main" id="{900CE0E9-E98A-4DDB-9387-3D0C564DB058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18492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92" y="2575585"/>
            <a:ext cx="3090816" cy="32296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216599" y="393488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1702653" y="269274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396085" y="251487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5382090" y="317879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5166066" y="425891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14" name="Text Placeholder 113">
            <a:extLst>
              <a:ext uri="{FF2B5EF4-FFF2-40B4-BE49-F238E27FC236}">
                <a16:creationId xmlns:a16="http://schemas.microsoft.com/office/drawing/2014/main" id="{7CB0B705-9A8D-4361-97F9-64B954FA3E36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18492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353" y="2659386"/>
            <a:ext cx="3145476" cy="2862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4463988" y="2559823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92D05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rgbClr val="92D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005442" y="39191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491091" y="510725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915174" y="510725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400246" y="39191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0070C0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2122391" y="2559823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15" name="Text Placeholder 113">
            <a:extLst>
              <a:ext uri="{FF2B5EF4-FFF2-40B4-BE49-F238E27FC236}">
                <a16:creationId xmlns:a16="http://schemas.microsoft.com/office/drawing/2014/main" id="{57ED4390-044E-4796-A9F2-1F9BBBCCD72F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18492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15" y="2579617"/>
            <a:ext cx="3032171" cy="303217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22" name="Rectangle 21"/>
          <p:cNvSpPr/>
          <p:nvPr/>
        </p:nvSpPr>
        <p:spPr>
          <a:xfrm>
            <a:off x="1085213" y="2486151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85212" y="274237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85213" y="3603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7030A0"/>
                </a:solidFill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85212" y="3907714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85213" y="4802042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485813" y="2486151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002060"/>
                </a:solidFill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85812" y="274237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85813" y="3603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485813" y="4721667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6"/>
                </a:solidFill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85812" y="508692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85812" y="3907714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85212" y="508692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9" name="Text Placeholder 113">
            <a:extLst>
              <a:ext uri="{FF2B5EF4-FFF2-40B4-BE49-F238E27FC236}">
                <a16:creationId xmlns:a16="http://schemas.microsoft.com/office/drawing/2014/main" id="{FCD4302E-C249-4B5B-8042-E08DB1F7570B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18492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83" y="2768322"/>
            <a:ext cx="2214834" cy="31089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9602" y="28974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Process 1</a:t>
            </a:r>
          </a:p>
        </p:txBody>
      </p:sp>
      <p:sp>
        <p:nvSpPr>
          <p:cNvPr id="4" name="Rectangle 3"/>
          <p:cNvSpPr/>
          <p:nvPr/>
        </p:nvSpPr>
        <p:spPr>
          <a:xfrm>
            <a:off x="5788155" y="335213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Process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58248" y="389219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Process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88155" y="4378248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Sans-sarif"/>
              </a:rPr>
              <a:t>Process 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58248" y="4864302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Sans-sarif"/>
              </a:rPr>
              <a:t>Process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88155" y="5382149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ED55E1"/>
                </a:solidFill>
                <a:latin typeface="Sans-sarif"/>
              </a:rPr>
              <a:t>Process 6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16" name="Text Placeholder 113">
            <a:extLst>
              <a:ext uri="{FF2B5EF4-FFF2-40B4-BE49-F238E27FC236}">
                <a16:creationId xmlns:a16="http://schemas.microsoft.com/office/drawing/2014/main" id="{C5D476C6-D7BF-4954-BB15-F0F477AC0BF4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18492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59" y="2894660"/>
            <a:ext cx="2859083" cy="28508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3329862" y="231370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  <a:latin typeface="Sans-sarif"/>
              </a:rPr>
              <a:t>Content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5382090" y="31741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058054" y="532327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1216599" y="31741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641F1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641F1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486629" y="532327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13" name="Text Placeholder 113">
            <a:extLst>
              <a:ext uri="{FF2B5EF4-FFF2-40B4-BE49-F238E27FC236}">
                <a16:creationId xmlns:a16="http://schemas.microsoft.com/office/drawing/2014/main" id="{1EF3364B-7C86-49DF-9F95-968A72044653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18492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3779" y="1484784"/>
            <a:ext cx="4669076" cy="1326259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latin typeface="Sans-sarif"/>
              </a:rPr>
              <a:t>Thank You… </a:t>
            </a:r>
          </a:p>
        </p:txBody>
      </p:sp>
      <p:sp>
        <p:nvSpPr>
          <p:cNvPr id="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83056299"/>
              </p:ext>
            </p:extLst>
          </p:nvPr>
        </p:nvGraphicFramePr>
        <p:xfrm>
          <a:off x="1902042" y="2140233"/>
          <a:ext cx="5370258" cy="3449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6FEFF143-2269-4287-8CB6-E8C32AE61E45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18492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785301780"/>
              </p:ext>
            </p:extLst>
          </p:nvPr>
        </p:nvGraphicFramePr>
        <p:xfrm>
          <a:off x="3162386" y="2224735"/>
          <a:ext cx="2808312" cy="2940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40128" y="2759131"/>
            <a:ext cx="2088762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01</a:t>
            </a:r>
          </a:p>
          <a:p>
            <a:pPr algn="r"/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01 here. The font used for this text is HK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pPr algn="r"/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8711" y="2759131"/>
            <a:ext cx="2021681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02</a:t>
            </a:r>
          </a:p>
          <a:p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02 here. The font used for this text is HK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sp>
        <p:nvSpPr>
          <p:cNvPr id="9" name="Text Placeholder 113">
            <a:extLst>
              <a:ext uri="{FF2B5EF4-FFF2-40B4-BE49-F238E27FC236}">
                <a16:creationId xmlns:a16="http://schemas.microsoft.com/office/drawing/2014/main" id="{153125E7-0169-4A4F-89B4-8FC9C066433E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18492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69672559"/>
              </p:ext>
            </p:extLst>
          </p:nvPr>
        </p:nvGraphicFramePr>
        <p:xfrm>
          <a:off x="1195899" y="2348880"/>
          <a:ext cx="6184413" cy="2995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8" name="Text Placeholder 113">
            <a:extLst>
              <a:ext uri="{FF2B5EF4-FFF2-40B4-BE49-F238E27FC236}">
                <a16:creationId xmlns:a16="http://schemas.microsoft.com/office/drawing/2014/main" id="{70CC35BE-3663-46E8-8262-E929ADB861F6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18492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05607775"/>
              </p:ext>
            </p:extLst>
          </p:nvPr>
        </p:nvGraphicFramePr>
        <p:xfrm>
          <a:off x="1733550" y="2586391"/>
          <a:ext cx="5676900" cy="3218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A3E8414E-677A-4E73-90E5-C72C3B07430E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18492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45731836"/>
              </p:ext>
            </p:extLst>
          </p:nvPr>
        </p:nvGraphicFramePr>
        <p:xfrm>
          <a:off x="1883792" y="2528900"/>
          <a:ext cx="5376418" cy="3348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A5C07B02-BF56-432D-B006-B920C02658B5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18492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72488547"/>
              </p:ext>
            </p:extLst>
          </p:nvPr>
        </p:nvGraphicFramePr>
        <p:xfrm>
          <a:off x="1524000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 Placeholder 113">
            <a:extLst>
              <a:ext uri="{FF2B5EF4-FFF2-40B4-BE49-F238E27FC236}">
                <a16:creationId xmlns:a16="http://schemas.microsoft.com/office/drawing/2014/main" id="{9B3C2F4E-9043-48CA-B589-69289D75F085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18492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06503000"/>
              </p:ext>
            </p:extLst>
          </p:nvPr>
        </p:nvGraphicFramePr>
        <p:xfrm>
          <a:off x="1114425" y="2310084"/>
          <a:ext cx="6915150" cy="2955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A5707F30-33A1-4E0E-BD14-3C84F094B354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18492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758</TotalTime>
  <Words>1136</Words>
  <Application>Microsoft Office PowerPoint</Application>
  <PresentationFormat>On-screen Show (4:3)</PresentationFormat>
  <Paragraphs>326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Georgia</vt:lpstr>
      <vt:lpstr>HK Grotesk</vt:lpstr>
      <vt:lpstr>Lato Light</vt:lpstr>
      <vt:lpstr>Open Sans</vt:lpstr>
      <vt:lpstr>Sans-sarif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ARIC  SHARMA</cp:lastModifiedBy>
  <cp:revision>108</cp:revision>
  <dcterms:created xsi:type="dcterms:W3CDTF">2021-06-21T15:58:00Z</dcterms:created>
  <dcterms:modified xsi:type="dcterms:W3CDTF">2021-10-12T10:43:06Z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