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5583" y="3095541"/>
            <a:ext cx="6853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270" y="3966151"/>
            <a:ext cx="7416824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14662" y="2463342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5005" y="4679717"/>
            <a:ext cx="4185529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70" y="920136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66</cp:revision>
  <dcterms:created xsi:type="dcterms:W3CDTF">2021-06-21T15:58:00Z</dcterms:created>
  <dcterms:modified xsi:type="dcterms:W3CDTF">2021-07-12T07:32:14Z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