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 varScale="1">
        <p:scale>
          <a:sx n="111" d="100"/>
          <a:sy n="111" d="100"/>
        </p:scale>
        <p:origin x="1338" y="10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 custLinFactNeighborY="3466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 custLinFactNeighborY="3466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215665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95503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215665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95503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  <a:ea typeface="+mn-ea"/>
              <a:cs typeface="+mn-cs"/>
            </a:rPr>
            <a:t>Title</a:t>
          </a: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6" y="659594"/>
          <a:ext cx="2955121" cy="163593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68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12-10-2021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302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3328136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3979736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516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85293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7" y="1556792"/>
            <a:ext cx="731405" cy="1231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10783807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1BE68C94-EB47-4DC6-BA5F-3ED677896416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95207001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3DD829A4-4A35-4A6A-9182-234D43E26E55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09599100"/>
              </p:ext>
            </p:extLst>
          </p:nvPr>
        </p:nvGraphicFramePr>
        <p:xfrm>
          <a:off x="1704084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DACAF2D5-B1FB-484B-AD9E-5EB02E83F733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30080772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FD99C689-C543-48E2-87E4-F6D4AFCF2041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16763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16453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6" name="Text Placeholder 113">
            <a:extLst>
              <a:ext uri="{FF2B5EF4-FFF2-40B4-BE49-F238E27FC236}">
                <a16:creationId xmlns:a16="http://schemas.microsoft.com/office/drawing/2014/main" id="{0AD39996-64DE-4AF5-99C5-679AA072C510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1990587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06C854BB-EAC2-4CA9-B488-3CE5BD56B213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9639" y="3834065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ns-sarif"/>
              </a:rPr>
              <a:t>Center</a:t>
            </a:r>
            <a:endParaRPr lang="en-US" sz="1650" b="1" dirty="0"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1</a:t>
            </a:r>
            <a:r>
              <a:rPr lang="en-US" dirty="0">
                <a:solidFill>
                  <a:srgbClr val="ED7D31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2023" y="450912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52435" y="5157192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5</a:t>
            </a:r>
            <a:r>
              <a:rPr lang="en-US" dirty="0">
                <a:solidFill>
                  <a:srgbClr val="ED7D31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66067" y="450912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7965" y="530120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18" name="Text Placeholder 113">
            <a:extLst>
              <a:ext uri="{FF2B5EF4-FFF2-40B4-BE49-F238E27FC236}">
                <a16:creationId xmlns:a16="http://schemas.microsoft.com/office/drawing/2014/main" id="{0353AFBE-7D30-497F-B16E-93AF72E86673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24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1" name="Text Placeholder 113">
            <a:extLst>
              <a:ext uri="{FF2B5EF4-FFF2-40B4-BE49-F238E27FC236}">
                <a16:creationId xmlns:a16="http://schemas.microsoft.com/office/drawing/2014/main" id="{7D6483B6-5873-4CAD-9DC9-0211F410DCE9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494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378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5" name="Text Placeholder 113">
            <a:extLst>
              <a:ext uri="{FF2B5EF4-FFF2-40B4-BE49-F238E27FC236}">
                <a16:creationId xmlns:a16="http://schemas.microsoft.com/office/drawing/2014/main" id="{86CB7548-7096-44C2-B2F0-8139D79F743A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9ADD9CB6-260D-44A5-A9D7-3A1A9C156778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Autofit/>
          </a:bodyPr>
          <a:lstStyle/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23" name="Text Placeholder 113">
            <a:extLst>
              <a:ext uri="{FF2B5EF4-FFF2-40B4-BE49-F238E27FC236}">
                <a16:creationId xmlns:a16="http://schemas.microsoft.com/office/drawing/2014/main" id="{0B9EB39B-094E-4DB4-9C6A-EE72964382CE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8562" y="263691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562" y="3175486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780234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7" name="Text Placeholder 113">
            <a:extLst>
              <a:ext uri="{FF2B5EF4-FFF2-40B4-BE49-F238E27FC236}">
                <a16:creationId xmlns:a16="http://schemas.microsoft.com/office/drawing/2014/main" id="{2500BD97-1F1F-4500-928D-27A935C5A8A9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42910" y="2761764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0" name="Text Placeholder 113">
            <a:extLst>
              <a:ext uri="{FF2B5EF4-FFF2-40B4-BE49-F238E27FC236}">
                <a16:creationId xmlns:a16="http://schemas.microsoft.com/office/drawing/2014/main" id="{98846D16-8F60-45E7-8040-2F6D6E03F7B7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B7130C41-2A4D-4C4A-B73A-ADCAC0B10A9A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EE3E6737-7AEA-4BEB-9AA9-9C5F49ECC71D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05442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491091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5" name="Text Placeholder 113">
            <a:extLst>
              <a:ext uri="{FF2B5EF4-FFF2-40B4-BE49-F238E27FC236}">
                <a16:creationId xmlns:a16="http://schemas.microsoft.com/office/drawing/2014/main" id="{33F3156F-4F0D-45CE-9FF9-D0E81B1AE5B8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9" name="Text Placeholder 113">
            <a:extLst>
              <a:ext uri="{FF2B5EF4-FFF2-40B4-BE49-F238E27FC236}">
                <a16:creationId xmlns:a16="http://schemas.microsoft.com/office/drawing/2014/main" id="{99A952DF-611E-4E94-97FC-8247363C4253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24109120-8B02-471A-80D2-FD3F15D56F17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3" name="Text Placeholder 113">
            <a:extLst>
              <a:ext uri="{FF2B5EF4-FFF2-40B4-BE49-F238E27FC236}">
                <a16:creationId xmlns:a16="http://schemas.microsoft.com/office/drawing/2014/main" id="{B3B8FFD8-1655-4C30-B3CF-890821BF07E9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7E2665FF-6669-4DA1-80D0-6184E7D530BD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2716565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51087223-E48E-480B-85E8-37B1FCFC62CE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77530920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9" name="Text Placeholder 113">
            <a:extLst>
              <a:ext uri="{FF2B5EF4-FFF2-40B4-BE49-F238E27FC236}">
                <a16:creationId xmlns:a16="http://schemas.microsoft.com/office/drawing/2014/main" id="{74E014BD-7217-46A6-8F37-483A787C63A5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97375024"/>
              </p:ext>
            </p:extLst>
          </p:nvPr>
        </p:nvGraphicFramePr>
        <p:xfrm>
          <a:off x="1411923" y="2564904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40CC2347-1CCC-4E68-B01E-F1B24EE1A0C0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9" name="Text Placeholder 113">
            <a:extLst>
              <a:ext uri="{FF2B5EF4-FFF2-40B4-BE49-F238E27FC236}">
                <a16:creationId xmlns:a16="http://schemas.microsoft.com/office/drawing/2014/main" id="{41D501F7-1C5C-4C10-8410-C7B80879D80D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78983784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769BBA7C-DA9D-4FDF-8138-9AE7BCC89432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2459324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6B3DB278-5569-412E-902A-F63164DE8219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81479098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0F354C8F-ECFD-46B5-8C6D-B4825E6BA196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1143</Words>
  <Application>Microsoft Office PowerPoint</Application>
  <PresentationFormat>On-screen Show (4:3)</PresentationFormat>
  <Paragraphs>327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ARIC  SHARMA</cp:lastModifiedBy>
  <cp:revision>103</cp:revision>
  <dcterms:created xsi:type="dcterms:W3CDTF">2021-06-21T15:58:00Z</dcterms:created>
  <dcterms:modified xsi:type="dcterms:W3CDTF">2021-10-12T10:35:27Z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