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6263" autoAdjust="0"/>
  </p:normalViewPr>
  <p:slideViewPr>
    <p:cSldViewPr>
      <p:cViewPr varScale="1">
        <p:scale>
          <a:sx n="111" d="100"/>
          <a:sy n="111" d="100"/>
        </p:scale>
        <p:origin x="1338" y="10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 custT="1"/>
      <dgm:spPr/>
      <dgm:t>
        <a:bodyPr/>
        <a:lstStyle/>
        <a:p>
          <a:r>
            <a:rPr lang="en-GB" sz="4000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16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  <a:p>
          <a:r>
            <a:rPr lang="en-GB" sz="20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2</a:t>
          </a: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3</a:t>
          </a: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330724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00378"/>
        <a:ext cx="765085" cy="879410"/>
      </dsp:txXfrm>
    </dsp:sp>
    <dsp:sp modelId="{C328ADE0-4B16-B047-B0ED-23E8136B4FE9}">
      <dsp:nvSpPr>
        <dsp:cNvPr id="0" name=""/>
        <dsp:cNvSpPr/>
      </dsp:nvSpPr>
      <dsp:spPr>
        <a:xfrm>
          <a:off x="3559002" y="256805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3559002" y="256805"/>
        <a:ext cx="1425793" cy="766555"/>
      </dsp:txXfrm>
    </dsp:sp>
    <dsp:sp modelId="{F544604C-36B2-5C4B-9EC3-45285280E2C0}">
      <dsp:nvSpPr>
        <dsp:cNvPr id="0" name=""/>
        <dsp:cNvSpPr/>
      </dsp:nvSpPr>
      <dsp:spPr>
        <a:xfrm rot="5400000">
          <a:off x="1130299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00378"/>
        <a:ext cx="765085" cy="879410"/>
      </dsp:txXfrm>
    </dsp:sp>
    <dsp:sp modelId="{0A80CC5A-12D0-AE48-9202-6675802EA590}">
      <dsp:nvSpPr>
        <dsp:cNvPr id="0" name=""/>
        <dsp:cNvSpPr/>
      </dsp:nvSpPr>
      <dsp:spPr>
        <a:xfrm rot="5400000">
          <a:off x="1728212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1984465" y="1284798"/>
        <a:ext cx="765085" cy="879410"/>
      </dsp:txXfrm>
    </dsp:sp>
    <dsp:sp modelId="{66BB57FC-656E-1444-BC3A-27F3F5C0FBB4}">
      <dsp:nvSpPr>
        <dsp:cNvPr id="0" name=""/>
        <dsp:cNvSpPr/>
      </dsp:nvSpPr>
      <dsp:spPr>
        <a:xfrm>
          <a:off x="385462" y="1341225"/>
          <a:ext cx="1379799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sp:txBody>
      <dsp:txXfrm>
        <a:off x="385462" y="1341225"/>
        <a:ext cx="1379799" cy="766555"/>
      </dsp:txXfrm>
    </dsp:sp>
    <dsp:sp modelId="{C3862AAA-46B0-9F4F-AEF4-F9A1F4C71567}">
      <dsp:nvSpPr>
        <dsp:cNvPr id="0" name=""/>
        <dsp:cNvSpPr/>
      </dsp:nvSpPr>
      <dsp:spPr>
        <a:xfrm rot="5400000">
          <a:off x="2928638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184891" y="1284798"/>
        <a:ext cx="765085" cy="879410"/>
      </dsp:txXfrm>
    </dsp:sp>
    <dsp:sp modelId="{17926A5F-C9B7-AC47-B7FE-352E9916B422}">
      <dsp:nvSpPr>
        <dsp:cNvPr id="0" name=""/>
        <dsp:cNvSpPr/>
      </dsp:nvSpPr>
      <dsp:spPr>
        <a:xfrm rot="5400000">
          <a:off x="2330724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369219"/>
        <a:ext cx="765085" cy="879410"/>
      </dsp:txXfrm>
    </dsp:sp>
    <dsp:sp modelId="{6194979E-4E3B-C143-AE61-9DFEB41A9843}">
      <dsp:nvSpPr>
        <dsp:cNvPr id="0" name=""/>
        <dsp:cNvSpPr/>
      </dsp:nvSpPr>
      <dsp:spPr>
        <a:xfrm>
          <a:off x="3559002" y="2425646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sp:txBody>
      <dsp:txXfrm>
        <a:off x="3559002" y="2425646"/>
        <a:ext cx="1425793" cy="766555"/>
      </dsp:txXfrm>
    </dsp:sp>
    <dsp:sp modelId="{80A5E745-77E5-964C-898E-CC4BBE50C9C4}">
      <dsp:nvSpPr>
        <dsp:cNvPr id="0" name=""/>
        <dsp:cNvSpPr/>
      </dsp:nvSpPr>
      <dsp:spPr>
        <a:xfrm rot="5400000">
          <a:off x="1130299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369219"/>
        <a:ext cx="765085" cy="879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1621222" y="1761970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1255403"/>
              </a:lnTo>
              <a:lnTo>
                <a:pt x="439223" y="125540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2356421"/>
        <a:ext cx="66501" cy="66501"/>
      </dsp:txXfrm>
    </dsp:sp>
    <dsp:sp modelId="{566F60A2-8695-EA4F-8316-63CED4C086E7}">
      <dsp:nvSpPr>
        <dsp:cNvPr id="0" name=""/>
        <dsp:cNvSpPr/>
      </dsp:nvSpPr>
      <dsp:spPr>
        <a:xfrm>
          <a:off x="1621222" y="1761970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418467"/>
              </a:lnTo>
              <a:lnTo>
                <a:pt x="439223" y="41846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956037"/>
        <a:ext cx="30332" cy="30332"/>
      </dsp:txXfrm>
    </dsp:sp>
    <dsp:sp modelId="{6D4ABAC1-D0DB-874D-95E9-FD21C57CB19A}">
      <dsp:nvSpPr>
        <dsp:cNvPr id="0" name=""/>
        <dsp:cNvSpPr/>
      </dsp:nvSpPr>
      <dsp:spPr>
        <a:xfrm>
          <a:off x="1621222" y="1343502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418467"/>
              </a:moveTo>
              <a:lnTo>
                <a:pt x="219611" y="418467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537569"/>
        <a:ext cx="30332" cy="30332"/>
      </dsp:txXfrm>
    </dsp:sp>
    <dsp:sp modelId="{B22CCCBF-8A0E-434E-BB2E-C95A5A04B0ED}">
      <dsp:nvSpPr>
        <dsp:cNvPr id="0" name=""/>
        <dsp:cNvSpPr/>
      </dsp:nvSpPr>
      <dsp:spPr>
        <a:xfrm>
          <a:off x="1621222" y="506566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1255403"/>
              </a:moveTo>
              <a:lnTo>
                <a:pt x="219611" y="1255403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1101017"/>
        <a:ext cx="66501" cy="66501"/>
      </dsp:txXfrm>
    </dsp:sp>
    <dsp:sp modelId="{47EDD4C2-5DDE-4D41-BF14-A9B46564EF6C}">
      <dsp:nvSpPr>
        <dsp:cNvPr id="0" name=""/>
        <dsp:cNvSpPr/>
      </dsp:nvSpPr>
      <dsp:spPr>
        <a:xfrm rot="16200000">
          <a:off x="-475521" y="1427195"/>
          <a:ext cx="3523940" cy="669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latin typeface="Sans-sarif"/>
            </a:rPr>
            <a:t>Title </a:t>
          </a:r>
        </a:p>
      </dsp:txBody>
      <dsp:txXfrm>
        <a:off x="-475521" y="1427195"/>
        <a:ext cx="3523940" cy="669548"/>
      </dsp:txXfrm>
    </dsp:sp>
    <dsp:sp modelId="{15CC0AF5-579D-4F4A-8C6A-B0C30C3B62CE}">
      <dsp:nvSpPr>
        <dsp:cNvPr id="0" name=""/>
        <dsp:cNvSpPr/>
      </dsp:nvSpPr>
      <dsp:spPr>
        <a:xfrm>
          <a:off x="2060446" y="171792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1</a:t>
          </a:r>
        </a:p>
      </dsp:txBody>
      <dsp:txXfrm>
        <a:off x="2060446" y="171792"/>
        <a:ext cx="2196119" cy="669548"/>
      </dsp:txXfrm>
    </dsp:sp>
    <dsp:sp modelId="{19495BE0-B1E0-D447-9415-29FC23BE0FEB}">
      <dsp:nvSpPr>
        <dsp:cNvPr id="0" name=""/>
        <dsp:cNvSpPr/>
      </dsp:nvSpPr>
      <dsp:spPr>
        <a:xfrm>
          <a:off x="2060446" y="1008727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2</a:t>
          </a:r>
        </a:p>
      </dsp:txBody>
      <dsp:txXfrm>
        <a:off x="2060446" y="1008727"/>
        <a:ext cx="2196119" cy="669548"/>
      </dsp:txXfrm>
    </dsp:sp>
    <dsp:sp modelId="{BB888442-F14C-DF4E-8682-F5C5BFC3EEF9}">
      <dsp:nvSpPr>
        <dsp:cNvPr id="0" name=""/>
        <dsp:cNvSpPr/>
      </dsp:nvSpPr>
      <dsp:spPr>
        <a:xfrm>
          <a:off x="2060446" y="1845663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3</a:t>
          </a:r>
        </a:p>
      </dsp:txBody>
      <dsp:txXfrm>
        <a:off x="2060446" y="1845663"/>
        <a:ext cx="2196119" cy="669548"/>
      </dsp:txXfrm>
    </dsp:sp>
    <dsp:sp modelId="{336BF91F-D92D-924D-9FD1-24F82F4024AD}">
      <dsp:nvSpPr>
        <dsp:cNvPr id="0" name=""/>
        <dsp:cNvSpPr/>
      </dsp:nvSpPr>
      <dsp:spPr>
        <a:xfrm>
          <a:off x="2060446" y="2682599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4</a:t>
          </a:r>
        </a:p>
      </dsp:txBody>
      <dsp:txXfrm>
        <a:off x="2060446" y="2682599"/>
        <a:ext cx="2196119" cy="6695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68347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2960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1600" b="0" kern="1200" dirty="0">
            <a:latin typeface="Sans-sarif"/>
          </a:endParaRPr>
        </a:p>
      </dsp:txBody>
      <dsp:txXfrm>
        <a:off x="31191" y="7077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908345"/>
          <a:ext cx="2808312" cy="1123324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336997" y="1104926"/>
          <a:ext cx="926742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1</a:t>
          </a:r>
        </a:p>
      </dsp:txBody>
      <dsp:txXfrm>
        <a:off x="336997" y="1104926"/>
        <a:ext cx="926742" cy="550429"/>
      </dsp:txXfrm>
    </dsp:sp>
    <dsp:sp modelId="{88E9C97E-7A6B-C047-B3D7-59365D382546}">
      <dsp:nvSpPr>
        <dsp:cNvPr id="0" name=""/>
        <dsp:cNvSpPr/>
      </dsp:nvSpPr>
      <dsp:spPr>
        <a:xfrm>
          <a:off x="1404156" y="1284658"/>
          <a:ext cx="1095241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2</a:t>
          </a:r>
        </a:p>
      </dsp:txBody>
      <dsp:txXfrm>
        <a:off x="1404156" y="1284658"/>
        <a:ext cx="1095241" cy="550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3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4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1954034" y="2249719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018597" y="1584915"/>
          <a:ext cx="541523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541523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1954034" y="920110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703874" y="836069"/>
          <a:ext cx="1546733" cy="15467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253409" y="750"/>
          <a:ext cx="928040" cy="928040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136658"/>
        <a:ext cx="656224" cy="656224"/>
      </dsp:txXfrm>
    </dsp:sp>
    <dsp:sp modelId="{1D5C7FD3-C7D9-F648-BB72-464376268177}">
      <dsp:nvSpPr>
        <dsp:cNvPr id="0" name=""/>
        <dsp:cNvSpPr/>
      </dsp:nvSpPr>
      <dsp:spPr>
        <a:xfrm>
          <a:off x="3274253" y="750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</dsp:txBody>
      <dsp:txXfrm>
        <a:off x="3274253" y="750"/>
        <a:ext cx="1392060" cy="928040"/>
      </dsp:txXfrm>
    </dsp:sp>
    <dsp:sp modelId="{DA5ADFE9-3A4C-6542-820A-B5D27C598FC9}">
      <dsp:nvSpPr>
        <dsp:cNvPr id="0" name=""/>
        <dsp:cNvSpPr/>
      </dsp:nvSpPr>
      <dsp:spPr>
        <a:xfrm>
          <a:off x="2560121" y="1145416"/>
          <a:ext cx="928040" cy="928040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696029" y="1281324"/>
        <a:ext cx="656224" cy="656224"/>
      </dsp:txXfrm>
    </dsp:sp>
    <dsp:sp modelId="{AA5907F8-47AC-E441-875E-32C18AE3AB33}">
      <dsp:nvSpPr>
        <dsp:cNvPr id="0" name=""/>
        <dsp:cNvSpPr/>
      </dsp:nvSpPr>
      <dsp:spPr>
        <a:xfrm>
          <a:off x="3580965" y="1145416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580965" y="1145416"/>
        <a:ext cx="1392060" cy="928040"/>
      </dsp:txXfrm>
    </dsp:sp>
    <dsp:sp modelId="{5D84D039-5EA7-F24D-A0D3-2670A8AEC8BF}">
      <dsp:nvSpPr>
        <dsp:cNvPr id="0" name=""/>
        <dsp:cNvSpPr/>
      </dsp:nvSpPr>
      <dsp:spPr>
        <a:xfrm>
          <a:off x="2253409" y="2290082"/>
          <a:ext cx="928040" cy="928040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2425990"/>
        <a:ext cx="656224" cy="656224"/>
      </dsp:txXfrm>
    </dsp:sp>
    <dsp:sp modelId="{C259A450-0778-2D4D-BC8A-44C0FB2F5FE0}">
      <dsp:nvSpPr>
        <dsp:cNvPr id="0" name=""/>
        <dsp:cNvSpPr/>
      </dsp:nvSpPr>
      <dsp:spPr>
        <a:xfrm>
          <a:off x="3274253" y="2290082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274253" y="2290082"/>
        <a:ext cx="1392060" cy="928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095569" y="1081546"/>
          <a:ext cx="1185279" cy="11852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Process</a:t>
          </a:r>
        </a:p>
      </dsp:txBody>
      <dsp:txXfrm>
        <a:off x="2269149" y="1255126"/>
        <a:ext cx="838119" cy="838119"/>
      </dsp:txXfrm>
    </dsp:sp>
    <dsp:sp modelId="{B38984C8-B6F4-2B4E-ABE7-ED162E69488E}">
      <dsp:nvSpPr>
        <dsp:cNvPr id="0" name=""/>
        <dsp:cNvSpPr/>
      </dsp:nvSpPr>
      <dsp:spPr>
        <a:xfrm>
          <a:off x="2273361" y="162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Title1</a:t>
          </a:r>
        </a:p>
      </dsp:txBody>
      <dsp:txXfrm>
        <a:off x="2394867" y="123134"/>
        <a:ext cx="586683" cy="586683"/>
      </dsp:txXfrm>
    </dsp:sp>
    <dsp:sp modelId="{D1ED99F5-4AC6-294C-977A-0BC5CCDD0244}">
      <dsp:nvSpPr>
        <dsp:cNvPr id="0" name=""/>
        <dsp:cNvSpPr/>
      </dsp:nvSpPr>
      <dsp:spPr>
        <a:xfrm>
          <a:off x="3531070" y="125933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2</a:t>
          </a:r>
        </a:p>
      </dsp:txBody>
      <dsp:txXfrm>
        <a:off x="3652576" y="1380844"/>
        <a:ext cx="586683" cy="586683"/>
      </dsp:txXfrm>
    </dsp:sp>
    <dsp:sp modelId="{B191C261-20DE-344D-B780-D1BE160E1037}">
      <dsp:nvSpPr>
        <dsp:cNvPr id="0" name=""/>
        <dsp:cNvSpPr/>
      </dsp:nvSpPr>
      <dsp:spPr>
        <a:xfrm>
          <a:off x="2273361" y="2517047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3</a:t>
          </a:r>
        </a:p>
      </dsp:txBody>
      <dsp:txXfrm>
        <a:off x="2394867" y="2638553"/>
        <a:ext cx="586683" cy="586683"/>
      </dsp:txXfrm>
    </dsp:sp>
    <dsp:sp modelId="{3910101E-310F-F24C-8663-16071E2A5E4D}">
      <dsp:nvSpPr>
        <dsp:cNvPr id="0" name=""/>
        <dsp:cNvSpPr/>
      </dsp:nvSpPr>
      <dsp:spPr>
        <a:xfrm>
          <a:off x="1015651" y="125933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4</a:t>
          </a:r>
        </a:p>
      </dsp:txBody>
      <dsp:txXfrm>
        <a:off x="1137157" y="1380844"/>
        <a:ext cx="586683" cy="586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85" y="1219199"/>
          <a:ext cx="1075134" cy="162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sp:txBody>
      <dsp:txXfrm>
        <a:off x="54269" y="1271683"/>
        <a:ext cx="970166" cy="1520632"/>
      </dsp:txXfrm>
    </dsp:sp>
    <dsp:sp modelId="{F665AD87-A420-1140-9656-AF261E53FE64}">
      <dsp:nvSpPr>
        <dsp:cNvPr id="0" name=""/>
        <dsp:cNvSpPr/>
      </dsp:nvSpPr>
      <dsp:spPr>
        <a:xfrm>
          <a:off x="1256109" y="1219199"/>
          <a:ext cx="1075134" cy="162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sp:txBody>
      <dsp:txXfrm>
        <a:off x="1308593" y="1271683"/>
        <a:ext cx="970166" cy="1520632"/>
      </dsp:txXfrm>
    </dsp:sp>
    <dsp:sp modelId="{A9754BF2-2B18-E448-96DB-B453A7286AEE}">
      <dsp:nvSpPr>
        <dsp:cNvPr id="0" name=""/>
        <dsp:cNvSpPr/>
      </dsp:nvSpPr>
      <dsp:spPr>
        <a:xfrm>
          <a:off x="2510432" y="1219199"/>
          <a:ext cx="1075134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sp:txBody>
      <dsp:txXfrm>
        <a:off x="2562916" y="1271683"/>
        <a:ext cx="970166" cy="1520632"/>
      </dsp:txXfrm>
    </dsp:sp>
    <dsp:sp modelId="{CA4AE9DA-6160-734F-BB5E-5046D87BB7DA}">
      <dsp:nvSpPr>
        <dsp:cNvPr id="0" name=""/>
        <dsp:cNvSpPr/>
      </dsp:nvSpPr>
      <dsp:spPr>
        <a:xfrm>
          <a:off x="3764756" y="1219199"/>
          <a:ext cx="1075134" cy="162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sp:txBody>
      <dsp:txXfrm>
        <a:off x="3817240" y="1271683"/>
        <a:ext cx="970166" cy="1520632"/>
      </dsp:txXfrm>
    </dsp:sp>
    <dsp:sp modelId="{C99703E6-89CA-B84F-97DC-E11F82F0F0FB}">
      <dsp:nvSpPr>
        <dsp:cNvPr id="0" name=""/>
        <dsp:cNvSpPr/>
      </dsp:nvSpPr>
      <dsp:spPr>
        <a:xfrm>
          <a:off x="5019079" y="1219199"/>
          <a:ext cx="1075134" cy="1625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sp:txBody>
      <dsp:txXfrm>
        <a:off x="5071563" y="1271683"/>
        <a:ext cx="970166" cy="15206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657926" y="659594"/>
          <a:ext cx="2955121" cy="163593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668" y="591024"/>
        <a:ext cx="1635932" cy="1773073"/>
      </dsp:txXfrm>
    </dsp:sp>
    <dsp:sp modelId="{0AACB8C9-99B2-674C-A0D5-E2C37A2886F7}">
      <dsp:nvSpPr>
        <dsp:cNvPr id="0" name=""/>
        <dsp:cNvSpPr/>
      </dsp:nvSpPr>
      <dsp:spPr>
        <a:xfrm rot="16200000">
          <a:off x="1100700" y="659594"/>
          <a:ext cx="2955121" cy="163593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760294" y="591024"/>
        <a:ext cx="1635932" cy="1773073"/>
      </dsp:txXfrm>
    </dsp:sp>
    <dsp:sp modelId="{786FE105-E8B7-3D44-A134-098FC7E76181}">
      <dsp:nvSpPr>
        <dsp:cNvPr id="0" name=""/>
        <dsp:cNvSpPr/>
      </dsp:nvSpPr>
      <dsp:spPr>
        <a:xfrm rot="16200000">
          <a:off x="2859328" y="659594"/>
          <a:ext cx="2955121" cy="1635932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3518922" y="591024"/>
        <a:ext cx="1635932" cy="1773073"/>
      </dsp:txXfrm>
    </dsp:sp>
    <dsp:sp modelId="{322AAD36-4326-6C4D-B4C8-F354AEB72BE0}">
      <dsp:nvSpPr>
        <dsp:cNvPr id="0" name=""/>
        <dsp:cNvSpPr/>
      </dsp:nvSpPr>
      <dsp:spPr>
        <a:xfrm rot="16200000">
          <a:off x="4617955" y="659594"/>
          <a:ext cx="2955121" cy="163593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5277549" y="591024"/>
        <a:ext cx="1635932" cy="17730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3810720" y="804455"/>
          <a:ext cx="1290508" cy="245527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3</a:t>
          </a:r>
        </a:p>
      </dsp:txBody>
      <dsp:txXfrm rot="16200000">
        <a:off x="3796722" y="1741564"/>
        <a:ext cx="2209749" cy="335532"/>
      </dsp:txXfrm>
    </dsp:sp>
    <dsp:sp modelId="{CA0E963C-4763-E042-A890-F08CD650A506}">
      <dsp:nvSpPr>
        <dsp:cNvPr id="0" name=""/>
        <dsp:cNvSpPr/>
      </dsp:nvSpPr>
      <dsp:spPr>
        <a:xfrm>
          <a:off x="2404822" y="390277"/>
          <a:ext cx="1290508" cy="286814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2</a:t>
          </a:r>
        </a:p>
      </dsp:txBody>
      <dsp:txXfrm rot="16200000">
        <a:off x="2205033" y="1513176"/>
        <a:ext cx="2581331" cy="335532"/>
      </dsp:txXfrm>
    </dsp:sp>
    <dsp:sp modelId="{629D7055-DE38-8F4E-97FC-F6ED2C7DFB5A}">
      <dsp:nvSpPr>
        <dsp:cNvPr id="0" name=""/>
        <dsp:cNvSpPr/>
      </dsp:nvSpPr>
      <dsp:spPr>
        <a:xfrm>
          <a:off x="994770" y="0"/>
          <a:ext cx="1290508" cy="32584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1</a:t>
          </a:r>
        </a:p>
      </dsp:txBody>
      <dsp:txXfrm rot="16200000">
        <a:off x="619357" y="1298524"/>
        <a:ext cx="2932580" cy="335532"/>
      </dsp:txXfrm>
    </dsp:sp>
    <dsp:sp modelId="{A5523B85-0412-4E42-9716-C4555CA93B92}">
      <dsp:nvSpPr>
        <dsp:cNvPr id="0" name=""/>
        <dsp:cNvSpPr/>
      </dsp:nvSpPr>
      <dsp:spPr>
        <a:xfrm>
          <a:off x="994770" y="0"/>
          <a:ext cx="916261" cy="32741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5</a:t>
          </a:r>
        </a:p>
      </dsp:txBody>
      <dsp:txXfrm>
        <a:off x="994770" y="0"/>
        <a:ext cx="916261" cy="3274138"/>
      </dsp:txXfrm>
    </dsp:sp>
    <dsp:sp modelId="{5C23E059-A274-4A47-81FA-55E3CD3940D4}">
      <dsp:nvSpPr>
        <dsp:cNvPr id="0" name=""/>
        <dsp:cNvSpPr/>
      </dsp:nvSpPr>
      <dsp:spPr>
        <a:xfrm>
          <a:off x="2404822" y="390277"/>
          <a:ext cx="916261" cy="28838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</dsp:txBody>
      <dsp:txXfrm>
        <a:off x="2404822" y="390277"/>
        <a:ext cx="916261" cy="2883861"/>
      </dsp:txXfrm>
    </dsp:sp>
    <dsp:sp modelId="{145FC432-B848-CF44-833A-F95090961D5A}">
      <dsp:nvSpPr>
        <dsp:cNvPr id="0" name=""/>
        <dsp:cNvSpPr/>
      </dsp:nvSpPr>
      <dsp:spPr>
        <a:xfrm>
          <a:off x="3810720" y="804455"/>
          <a:ext cx="916261" cy="24696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</dsp:txBody>
      <dsp:txXfrm>
        <a:off x="3810720" y="804455"/>
        <a:ext cx="916261" cy="24696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759230" y="750852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584526" y="19881"/>
          <a:ext cx="1110060" cy="777006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</dsp:txBody>
      <dsp:txXfrm>
        <a:off x="622463" y="57818"/>
        <a:ext cx="1034186" cy="701132"/>
      </dsp:txXfrm>
    </dsp:sp>
    <dsp:sp modelId="{8F778107-FEDE-3F40-BB0B-E251764A073C}">
      <dsp:nvSpPr>
        <dsp:cNvPr id="0" name=""/>
        <dsp:cNvSpPr/>
      </dsp:nvSpPr>
      <dsp:spPr>
        <a:xfrm>
          <a:off x="1822964" y="94244"/>
          <a:ext cx="145878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1</a:t>
          </a:r>
        </a:p>
      </dsp:txBody>
      <dsp:txXfrm>
        <a:off x="1822964" y="94244"/>
        <a:ext cx="1458788" cy="628010"/>
      </dsp:txXfrm>
    </dsp:sp>
    <dsp:sp modelId="{AE91A39F-5510-3B42-BB3F-4225CE9A99E9}">
      <dsp:nvSpPr>
        <dsp:cNvPr id="0" name=""/>
        <dsp:cNvSpPr/>
      </dsp:nvSpPr>
      <dsp:spPr>
        <a:xfrm rot="5400000">
          <a:off x="1835933" y="1623686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029867"/>
            <a:satOff val="12062"/>
            <a:lumOff val="51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1661229" y="892715"/>
          <a:ext cx="1110060" cy="77700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</dsp:txBody>
      <dsp:txXfrm>
        <a:off x="1699166" y="930652"/>
        <a:ext cx="1034186" cy="701132"/>
      </dsp:txXfrm>
    </dsp:sp>
    <dsp:sp modelId="{F8E41525-92F5-6C4C-8A85-B947162AAD52}">
      <dsp:nvSpPr>
        <dsp:cNvPr id="0" name=""/>
        <dsp:cNvSpPr/>
      </dsp:nvSpPr>
      <dsp:spPr>
        <a:xfrm>
          <a:off x="2853837" y="948709"/>
          <a:ext cx="215119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2</a:t>
          </a:r>
        </a:p>
      </dsp:txBody>
      <dsp:txXfrm>
        <a:off x="2853837" y="948709"/>
        <a:ext cx="2151198" cy="628010"/>
      </dsp:txXfrm>
    </dsp:sp>
    <dsp:sp modelId="{B1D1C174-9C29-984A-A33F-99C8F12C15A4}">
      <dsp:nvSpPr>
        <dsp:cNvPr id="0" name=""/>
        <dsp:cNvSpPr/>
      </dsp:nvSpPr>
      <dsp:spPr>
        <a:xfrm rot="5400000">
          <a:off x="2912636" y="2496521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2737932" y="1765550"/>
          <a:ext cx="1110060" cy="77700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2775869" y="1803487"/>
        <a:ext cx="1034186" cy="701132"/>
      </dsp:txXfrm>
    </dsp:sp>
    <dsp:sp modelId="{39ECC98F-6F4E-FD4A-84D6-4E867C85286A}">
      <dsp:nvSpPr>
        <dsp:cNvPr id="0" name=""/>
        <dsp:cNvSpPr/>
      </dsp:nvSpPr>
      <dsp:spPr>
        <a:xfrm>
          <a:off x="3880791" y="1823917"/>
          <a:ext cx="1799273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3</a:t>
          </a:r>
        </a:p>
      </dsp:txBody>
      <dsp:txXfrm>
        <a:off x="3880791" y="1823917"/>
        <a:ext cx="1799273" cy="628010"/>
      </dsp:txXfrm>
    </dsp:sp>
    <dsp:sp modelId="{9F061D17-B993-5049-8DD9-DAB119BF852D}">
      <dsp:nvSpPr>
        <dsp:cNvPr id="0" name=""/>
        <dsp:cNvSpPr/>
      </dsp:nvSpPr>
      <dsp:spPr>
        <a:xfrm>
          <a:off x="3814635" y="2638385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3852572" y="2676322"/>
        <a:ext cx="1034186" cy="701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12-10-2021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1495"/>
            <a:ext cx="9144000" cy="685800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4925" y="3328136"/>
            <a:ext cx="6534150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0">
                <a:solidFill>
                  <a:schemeClr val="tx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algn="ctr"/>
            <a:r>
              <a:rPr lang="en-US" sz="3600" b="1" dirty="0">
                <a:latin typeface="Sans-sarif"/>
              </a:rPr>
              <a:t>Title of Your Presentation 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04925" y="3979736"/>
            <a:ext cx="653415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516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32072" y="2852936"/>
            <a:ext cx="4079857" cy="360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pPr algn="ctr"/>
            <a:r>
              <a:rPr lang="en-US" b="1" dirty="0">
                <a:latin typeface="Sans-sarif"/>
              </a:rPr>
              <a:t>Ministry of Culture</a:t>
            </a:r>
          </a:p>
        </p:txBody>
      </p:sp>
      <p:pic>
        <p:nvPicPr>
          <p:cNvPr id="10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97" y="1556792"/>
            <a:ext cx="731405" cy="1231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87962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87624" y="2070541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475656" y="2205287"/>
            <a:ext cx="1944216" cy="350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187777" y="2565648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95318" y="3438693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43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1483350" y="3573440"/>
            <a:ext cx="2304752" cy="27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95471" y="3933800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95318" y="4806845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1483350" y="4941591"/>
            <a:ext cx="2304752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195471" y="5301952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5299774" y="2060848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4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80112" y="2195594"/>
            <a:ext cx="2320140" cy="2965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5299927" y="2555955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307468" y="3429000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5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5587806" y="3563746"/>
            <a:ext cx="2320140" cy="297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307621" y="3924107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5307468" y="4797152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5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5587806" y="4931898"/>
            <a:ext cx="2312446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5307621" y="5292259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4176" y="1116854"/>
            <a:ext cx="198977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Ministry of Culture</a:t>
            </a: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1" y="144000"/>
            <a:ext cx="560316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Title of Your Presentation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IN" b="1" dirty="0"/>
              <a:t>A longer Subtitle that gives the audience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Presenter Details</a:t>
            </a:r>
            <a:endParaRPr lang="en-IN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/>
              <a:t>Ministry of Culture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10783807"/>
              </p:ext>
            </p:extLst>
          </p:nvPr>
        </p:nvGraphicFramePr>
        <p:xfrm>
          <a:off x="1114425" y="2310084"/>
          <a:ext cx="6915150" cy="295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09961F52-90FF-4A8E-A7AD-16EE563ECA4B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95207001"/>
              </p:ext>
            </p:extLst>
          </p:nvPr>
        </p:nvGraphicFramePr>
        <p:xfrm>
          <a:off x="1524000" y="2531125"/>
          <a:ext cx="6096000" cy="327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F52937FA-5FCD-4293-85B6-32EA399432A0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09599100"/>
              </p:ext>
            </p:extLst>
          </p:nvPr>
        </p:nvGraphicFramePr>
        <p:xfrm>
          <a:off x="1704084" y="2586015"/>
          <a:ext cx="5735832" cy="343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BB823879-F57C-4E81-BCF2-988011BCC311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30080772"/>
              </p:ext>
            </p:extLst>
          </p:nvPr>
        </p:nvGraphicFramePr>
        <p:xfrm>
          <a:off x="1967880" y="2497348"/>
          <a:ext cx="5208240" cy="352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14578085-09E1-422A-A3BE-00EBEEAAC155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319463"/>
            <a:ext cx="1703079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2911103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2911413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2916453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2916453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6" name="Text Placeholder 113">
            <a:extLst>
              <a:ext uri="{FF2B5EF4-FFF2-40B4-BE49-F238E27FC236}">
                <a16:creationId xmlns:a16="http://schemas.microsoft.com/office/drawing/2014/main" id="{664CAE25-C5A0-412A-A7B7-5B7F64E93974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657350"/>
            <a:ext cx="8323545" cy="6106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2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1990587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51BDBFB0-1080-484F-8EF9-6A67FD96193D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2685837"/>
            <a:ext cx="2972957" cy="3432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9863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3718" y="4135887"/>
            <a:ext cx="1215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3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0649" y="3863520"/>
            <a:ext cx="9429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6067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3718" y="2680266"/>
            <a:ext cx="107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1</a:t>
            </a:r>
            <a:r>
              <a:rPr lang="en-US" dirty="0">
                <a:solidFill>
                  <a:srgbClr val="ED7D31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29863" y="454465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1681" y="2680266"/>
            <a:ext cx="110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2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681" y="4135886"/>
            <a:ext cx="98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4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74266" y="5165056"/>
            <a:ext cx="10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5</a:t>
            </a:r>
            <a:r>
              <a:rPr lang="en-US" dirty="0">
                <a:solidFill>
                  <a:srgbClr val="ED7D31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48064" y="4585192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7965" y="530120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18" name="Text Placeholder 113">
            <a:extLst>
              <a:ext uri="{FF2B5EF4-FFF2-40B4-BE49-F238E27FC236}">
                <a16:creationId xmlns:a16="http://schemas.microsoft.com/office/drawing/2014/main" id="{A56FE22F-8A5D-4074-85A1-E87CCE492844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5313635" y="2679739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324611" y="4569949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707480" y="4707142"/>
            <a:ext cx="21588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endParaRPr lang="en-US" sz="2400" dirty="0">
              <a:solidFill>
                <a:srgbClr val="FFFF00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74" y="2595436"/>
            <a:ext cx="3234189" cy="3353844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11" name="Text Placeholder 113">
            <a:extLst>
              <a:ext uri="{FF2B5EF4-FFF2-40B4-BE49-F238E27FC236}">
                <a16:creationId xmlns:a16="http://schemas.microsoft.com/office/drawing/2014/main" id="{20D7FD93-6777-4111-9C23-FF856204FA1E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91" y="2407966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54851" y="365372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225480" y="3684969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677507" y="262621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049959" y="2504511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91671" y="537207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4382976" y="52378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5" name="Text Placeholder 113">
            <a:extLst>
              <a:ext uri="{FF2B5EF4-FFF2-40B4-BE49-F238E27FC236}">
                <a16:creationId xmlns:a16="http://schemas.microsoft.com/office/drawing/2014/main" id="{BF4E478B-F731-497C-828A-08A3E7ADE731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1988840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121" y="2651520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2435" y="3513984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ans-sarif"/>
              </a:rPr>
              <a:t>Sample 2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4257" y="445202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2435" y="527430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4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4" name="Text Placeholder 113">
            <a:extLst>
              <a:ext uri="{FF2B5EF4-FFF2-40B4-BE49-F238E27FC236}">
                <a16:creationId xmlns:a16="http://schemas.microsoft.com/office/drawing/2014/main" id="{19B91C24-A61F-4281-BA88-34F8B6D22BC3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97" name="Text Placeholder 9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US</a:t>
            </a:r>
            <a:endParaRPr lang="en-IN" dirty="0"/>
          </a:p>
        </p:txBody>
      </p:sp>
      <p:sp>
        <p:nvSpPr>
          <p:cNvPr id="98" name="Text Placeholder 9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99" name="Text Placeholder 9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00" name="Text Placeholder 99"/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en-US" dirty="0"/>
              <a:t>MESSAGE FROM</a:t>
            </a:r>
            <a:endParaRPr lang="en-IN" dirty="0"/>
          </a:p>
        </p:txBody>
      </p:sp>
      <p:sp>
        <p:nvSpPr>
          <p:cNvPr id="101" name="Text Placeholder 10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2" name="Text Placeholder 10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103" name="Text Placeholder 102"/>
          <p:cNvSpPr>
            <a:spLocks noGrp="1"/>
          </p:cNvSpPr>
          <p:nvPr>
            <p:ph type="body" sz="quarter" idx="25"/>
          </p:nvPr>
        </p:nvSpPr>
        <p:spPr/>
        <p:txBody>
          <a:bodyPr>
            <a:noAutofit/>
          </a:bodyPr>
          <a:lstStyle/>
          <a:p>
            <a:r>
              <a:rPr lang="en-US" dirty="0"/>
              <a:t>OUR MISION</a:t>
            </a:r>
            <a:endParaRPr lang="en-IN" dirty="0"/>
          </a:p>
        </p:txBody>
      </p:sp>
      <p:sp>
        <p:nvSpPr>
          <p:cNvPr id="104" name="Text Placeholder 10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5" name="Text Placeholder 10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106" name="Text Placeholder 105"/>
          <p:cNvSpPr>
            <a:spLocks noGrp="1"/>
          </p:cNvSpPr>
          <p:nvPr>
            <p:ph type="body" sz="quarter" idx="28"/>
          </p:nvPr>
        </p:nvSpPr>
        <p:spPr/>
        <p:txBody>
          <a:bodyPr>
            <a:noAutofit/>
          </a:bodyPr>
          <a:lstStyle/>
          <a:p>
            <a:r>
              <a:rPr lang="en-US" dirty="0"/>
              <a:t>OUR VISION</a:t>
            </a:r>
            <a:endParaRPr lang="en-IN" dirty="0"/>
          </a:p>
        </p:txBody>
      </p:sp>
      <p:sp>
        <p:nvSpPr>
          <p:cNvPr id="107" name="Text Placeholder 10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8" name="Text Placeholder 10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IN" dirty="0"/>
          </a:p>
        </p:txBody>
      </p:sp>
      <p:sp>
        <p:nvSpPr>
          <p:cNvPr id="109" name="Text Placeholder 108"/>
          <p:cNvSpPr>
            <a:spLocks noGrp="1"/>
          </p:cNvSpPr>
          <p:nvPr>
            <p:ph type="body" sz="quarter" idx="31"/>
          </p:nvPr>
        </p:nvSpPr>
        <p:spPr/>
        <p:txBody>
          <a:bodyPr>
            <a:noAutofit/>
          </a:bodyPr>
          <a:lstStyle/>
          <a:p>
            <a:r>
              <a:rPr lang="en-US" dirty="0"/>
              <a:t>BUSSINESS MODEL</a:t>
            </a:r>
            <a:endParaRPr lang="en-IN" dirty="0"/>
          </a:p>
        </p:txBody>
      </p:sp>
      <p:sp>
        <p:nvSpPr>
          <p:cNvPr id="110" name="Text Placeholder 10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11" name="Text Placeholder 110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en-IN" dirty="0"/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3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OUR HISTORY</a:t>
            </a:r>
            <a:endParaRPr lang="en-IN" dirty="0"/>
          </a:p>
        </p:txBody>
      </p:sp>
      <p:sp>
        <p:nvSpPr>
          <p:cNvPr id="113" name="Text Placeholder 11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23" name="Text Placeholder 113">
            <a:extLst>
              <a:ext uri="{FF2B5EF4-FFF2-40B4-BE49-F238E27FC236}">
                <a16:creationId xmlns:a16="http://schemas.microsoft.com/office/drawing/2014/main" id="{52B68AEB-8429-48EC-9750-B8F603612C53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81" y="2357050"/>
            <a:ext cx="4633977" cy="3592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9313" y="2993599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01655" y="263691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2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01655" y="3175486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3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5227" y="3579550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4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0560" y="3780234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5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5227" y="420968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6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0560" y="44804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7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5227" y="489033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17" name="Text Placeholder 113">
            <a:extLst>
              <a:ext uri="{FF2B5EF4-FFF2-40B4-BE49-F238E27FC236}">
                <a16:creationId xmlns:a16="http://schemas.microsoft.com/office/drawing/2014/main" id="{418B1F0B-3124-4ECE-8FA3-A161164B3023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564904"/>
            <a:ext cx="2678502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242910" y="2777153"/>
            <a:ext cx="667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2546979" y="3586790"/>
            <a:ext cx="5913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370894" y="4393411"/>
            <a:ext cx="641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10" name="Text Placeholder 113">
            <a:extLst>
              <a:ext uri="{FF2B5EF4-FFF2-40B4-BE49-F238E27FC236}">
                <a16:creationId xmlns:a16="http://schemas.microsoft.com/office/drawing/2014/main" id="{64E36907-AED7-46EC-8B55-56EF677BEFF5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108587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493504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73219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80375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86629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098985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67" y="2590362"/>
            <a:ext cx="3233468" cy="3142894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6" name="Text Placeholder 113">
            <a:extLst>
              <a:ext uri="{FF2B5EF4-FFF2-40B4-BE49-F238E27FC236}">
                <a16:creationId xmlns:a16="http://schemas.microsoft.com/office/drawing/2014/main" id="{66B98C63-7EA3-4C35-A5D2-AF399B3D1FF6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92" y="2575585"/>
            <a:ext cx="3090816" cy="3229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216599" y="393488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702653" y="269274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396085" y="251487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382090" y="317879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166066" y="425891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4" name="Text Placeholder 113">
            <a:extLst>
              <a:ext uri="{FF2B5EF4-FFF2-40B4-BE49-F238E27FC236}">
                <a16:creationId xmlns:a16="http://schemas.microsoft.com/office/drawing/2014/main" id="{4C85E9AD-5192-4BC6-9131-20849287FCCB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Title of the Section appears here.</a:t>
            </a:r>
            <a:endParaRPr lang="en-IN" sz="3600" dirty="0"/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53" y="2659386"/>
            <a:ext cx="3145476" cy="286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463988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05442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491091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15174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00246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122391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5" name="Text Placeholder 113">
            <a:extLst>
              <a:ext uri="{FF2B5EF4-FFF2-40B4-BE49-F238E27FC236}">
                <a16:creationId xmlns:a16="http://schemas.microsoft.com/office/drawing/2014/main" id="{894CB6E1-D4D5-43DE-B178-946041392818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Title of the Section appears here.</a:t>
            </a:r>
            <a:endParaRPr lang="en-IN" sz="3600" dirty="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579617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0852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52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52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52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5213" y="4802042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858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58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858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85813" y="4721667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858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58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852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9" name="Text Placeholder 113">
            <a:extLst>
              <a:ext uri="{FF2B5EF4-FFF2-40B4-BE49-F238E27FC236}">
                <a16:creationId xmlns:a16="http://schemas.microsoft.com/office/drawing/2014/main" id="{15788468-CEDF-4DEF-98AD-70E5173FA0A7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83" y="2768322"/>
            <a:ext cx="2214834" cy="3108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602" y="28974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8155" y="335213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58248" y="389219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8155" y="437824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8248" y="486430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8155" y="5382149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16" name="Text Placeholder 113">
            <a:extLst>
              <a:ext uri="{FF2B5EF4-FFF2-40B4-BE49-F238E27FC236}">
                <a16:creationId xmlns:a16="http://schemas.microsoft.com/office/drawing/2014/main" id="{4DE55C9B-D07D-4C6A-8744-62178D40B492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59" y="2894660"/>
            <a:ext cx="2859083" cy="2850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3329862" y="231370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5382090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58054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216599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486629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13" name="Text Placeholder 113">
            <a:extLst>
              <a:ext uri="{FF2B5EF4-FFF2-40B4-BE49-F238E27FC236}">
                <a16:creationId xmlns:a16="http://schemas.microsoft.com/office/drawing/2014/main" id="{EBC1712F-D9FE-43AA-B71A-114619425117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Title of the Section appears here.</a:t>
            </a:r>
            <a:endParaRPr lang="en-IN" sz="3600" dirty="0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E7038A83-3570-43D9-A1EF-3CE5881F3128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3779" y="1484784"/>
            <a:ext cx="4669076" cy="1326259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latin typeface="Sans-sarif"/>
              </a:rPr>
              <a:t>Thank You…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62716565"/>
              </p:ext>
            </p:extLst>
          </p:nvPr>
        </p:nvGraphicFramePr>
        <p:xfrm>
          <a:off x="1902042" y="2140233"/>
          <a:ext cx="5370258" cy="3449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2B5DFB0C-40B4-4937-81C6-7D8E0F08CAE6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77530920"/>
              </p:ext>
            </p:extLst>
          </p:nvPr>
        </p:nvGraphicFramePr>
        <p:xfrm>
          <a:off x="3162386" y="2224735"/>
          <a:ext cx="2808312" cy="294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0128" y="2759131"/>
            <a:ext cx="208876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8711" y="2759131"/>
            <a:ext cx="202168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9" name="Text Placeholder 113">
            <a:extLst>
              <a:ext uri="{FF2B5EF4-FFF2-40B4-BE49-F238E27FC236}">
                <a16:creationId xmlns:a16="http://schemas.microsoft.com/office/drawing/2014/main" id="{B84E27C5-6D26-41BD-ABEF-4CA21F5069E9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70150253"/>
              </p:ext>
            </p:extLst>
          </p:nvPr>
        </p:nvGraphicFramePr>
        <p:xfrm>
          <a:off x="1411923" y="2564904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77E4AEFC-5E30-48AF-B9EE-B14EE2A41595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52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2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5212" y="3172776"/>
            <a:ext cx="11645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52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5213" y="4370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58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58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5813" y="3172776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5813" y="4290534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58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58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52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34" y="226172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19" name="Text Placeholder 113">
            <a:extLst>
              <a:ext uri="{FF2B5EF4-FFF2-40B4-BE49-F238E27FC236}">
                <a16:creationId xmlns:a16="http://schemas.microsoft.com/office/drawing/2014/main" id="{5823A02A-4978-44BD-BD8C-CC618F932648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78983784"/>
              </p:ext>
            </p:extLst>
          </p:nvPr>
        </p:nvGraphicFramePr>
        <p:xfrm>
          <a:off x="1733550" y="2586391"/>
          <a:ext cx="5676900" cy="321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4CAB2D8B-0BFD-47F3-BDFF-CE2DA8A0871F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2459324"/>
              </p:ext>
            </p:extLst>
          </p:nvPr>
        </p:nvGraphicFramePr>
        <p:xfrm>
          <a:off x="1883792" y="2528900"/>
          <a:ext cx="5376418" cy="334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A63C03D9-A5E0-4456-8C88-3282144D9D68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86942939"/>
              </p:ext>
            </p:extLst>
          </p:nvPr>
        </p:nvGraphicFramePr>
        <p:xfrm>
          <a:off x="152400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8065A198-606C-4BD0-A219-97BEA2793CDF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</TotalTime>
  <Words>1142</Words>
  <Application>Microsoft Office PowerPoint</Application>
  <PresentationFormat>On-screen Show (4:3)</PresentationFormat>
  <Paragraphs>326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Georgia</vt:lpstr>
      <vt:lpstr>HK Grotesk</vt:lpstr>
      <vt:lpstr>Lato 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ARIC  SHARMA</cp:lastModifiedBy>
  <cp:revision>102</cp:revision>
  <dcterms:created xsi:type="dcterms:W3CDTF">2021-06-21T15:58:00Z</dcterms:created>
  <dcterms:modified xsi:type="dcterms:W3CDTF">2021-10-12T10:28:16Z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