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1" autoAdjust="0"/>
    <p:restoredTop sz="96263" autoAdjust="0"/>
  </p:normalViewPr>
  <p:slideViewPr>
    <p:cSldViewPr>
      <p:cViewPr varScale="1">
        <p:scale>
          <a:sx n="111" d="100"/>
          <a:sy n="111" d="100"/>
        </p:scale>
        <p:origin x="1338" y="108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 custLinFactNeighborY="0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5_2" csCatId="accent5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5_3" csCatId="accent5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5_3" csCatId="accent5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X="2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5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5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5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4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70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5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5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12-10-2021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pic>
        <p:nvPicPr>
          <p:cNvPr id="10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98" y="1556793"/>
            <a:ext cx="731403" cy="12311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478771" y="1116854"/>
            <a:ext cx="198977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Ministry of Culture</a:t>
            </a: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99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6535258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9DB268D2-5F11-4E17-A78E-E06F695714B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682139734"/>
              </p:ext>
            </p:extLst>
          </p:nvPr>
        </p:nvGraphicFramePr>
        <p:xfrm>
          <a:off x="1475656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7987B885-5110-41AA-98D6-3E2C80A06BDC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3514983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6BA849A6-61DF-4BC3-999C-1E2908F5A27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812E6374-F23C-4C64-8944-7A2ABCA1F92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6" name="Text Placeholder 113">
            <a:extLst>
              <a:ext uri="{FF2B5EF4-FFF2-40B4-BE49-F238E27FC236}">
                <a16:creationId xmlns:a16="http://schemas.microsoft.com/office/drawing/2014/main" id="{9BF0A2EE-4634-4370-9AFA-46772F71C7D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47391553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CF24C490-B8AF-4F13-8A32-12B6B7C0BE5B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863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5102" y="386104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58792" y="4123527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4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52435" y="5157192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48064" y="458519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7965" y="530120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8" name="Text Placeholder 113">
            <a:extLst>
              <a:ext uri="{FF2B5EF4-FFF2-40B4-BE49-F238E27FC236}">
                <a16:creationId xmlns:a16="http://schemas.microsoft.com/office/drawing/2014/main" id="{B45160B6-955E-48C5-A23F-54DA8A30DDF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73DFF902-2678-4C25-9B47-C726D43A8C40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1" name="Text Placeholder 113">
            <a:extLst>
              <a:ext uri="{FF2B5EF4-FFF2-40B4-BE49-F238E27FC236}">
                <a16:creationId xmlns:a16="http://schemas.microsoft.com/office/drawing/2014/main" id="{FC678907-95AA-4143-8498-CB755F715C7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52741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9398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7228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823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56D7EEB5-299D-4791-A428-B54BAA4ABD1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23" name="Text Placeholder 113">
            <a:extLst>
              <a:ext uri="{FF2B5EF4-FFF2-40B4-BE49-F238E27FC236}">
                <a16:creationId xmlns:a16="http://schemas.microsoft.com/office/drawing/2014/main" id="{BCB2F66F-ED9A-4CB1-9A6B-83DDED7B436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691EC153-55A7-4DED-BB42-48997A90F7F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01655" y="263691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01655" y="3175486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780234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17" name="Text Placeholder 113">
            <a:extLst>
              <a:ext uri="{FF2B5EF4-FFF2-40B4-BE49-F238E27FC236}">
                <a16:creationId xmlns:a16="http://schemas.microsoft.com/office/drawing/2014/main" id="{441F7A6E-B43F-4DC4-9C13-E87BDAF8685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0" name="Text Placeholder 113">
            <a:extLst>
              <a:ext uri="{FF2B5EF4-FFF2-40B4-BE49-F238E27FC236}">
                <a16:creationId xmlns:a16="http://schemas.microsoft.com/office/drawing/2014/main" id="{53CC29E8-D90A-4301-81E7-46561DC2ACB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D7389593-D653-4A4F-AD38-F507B3F0CCB7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4" name="Text Placeholder 113">
            <a:extLst>
              <a:ext uri="{FF2B5EF4-FFF2-40B4-BE49-F238E27FC236}">
                <a16:creationId xmlns:a16="http://schemas.microsoft.com/office/drawing/2014/main" id="{315198FD-4A82-4204-BFE9-81B3B5251CA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05442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491091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5" name="Text Placeholder 113">
            <a:extLst>
              <a:ext uri="{FF2B5EF4-FFF2-40B4-BE49-F238E27FC236}">
                <a16:creationId xmlns:a16="http://schemas.microsoft.com/office/drawing/2014/main" id="{64080E91-969E-4501-A6DE-B621E3D688A4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9" name="Text Placeholder 113">
            <a:extLst>
              <a:ext uri="{FF2B5EF4-FFF2-40B4-BE49-F238E27FC236}">
                <a16:creationId xmlns:a16="http://schemas.microsoft.com/office/drawing/2014/main" id="{4B3E9809-F62F-4373-9B82-0ADDC8624915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6" name="Text Placeholder 113">
            <a:extLst>
              <a:ext uri="{FF2B5EF4-FFF2-40B4-BE49-F238E27FC236}">
                <a16:creationId xmlns:a16="http://schemas.microsoft.com/office/drawing/2014/main" id="{FB21683A-6F3B-4240-BC6B-C4B554922AD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3" name="Text Placeholder 113">
            <a:extLst>
              <a:ext uri="{FF2B5EF4-FFF2-40B4-BE49-F238E27FC236}">
                <a16:creationId xmlns:a16="http://schemas.microsoft.com/office/drawing/2014/main" id="{A7368CC6-A8EB-4C9C-BACA-C9BE4EE6868A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8941317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32F81448-816B-496C-BAC0-243EDAAB7426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33628915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9" name="Text Placeholder 113">
            <a:extLst>
              <a:ext uri="{FF2B5EF4-FFF2-40B4-BE49-F238E27FC236}">
                <a16:creationId xmlns:a16="http://schemas.microsoft.com/office/drawing/2014/main" id="{96EB319B-7B6E-4F2A-91EE-112A24C6FCAF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770288182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FDE5F623-D54F-486E-8D24-26C6F97D9119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34884776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C128FA62-A191-4062-BE09-E045CCA4F1F8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12594652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113">
            <a:extLst>
              <a:ext uri="{FF2B5EF4-FFF2-40B4-BE49-F238E27FC236}">
                <a16:creationId xmlns:a16="http://schemas.microsoft.com/office/drawing/2014/main" id="{B79BE5F9-45F1-47F5-99FA-333C463900B2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18230914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113">
            <a:extLst>
              <a:ext uri="{FF2B5EF4-FFF2-40B4-BE49-F238E27FC236}">
                <a16:creationId xmlns:a16="http://schemas.microsoft.com/office/drawing/2014/main" id="{35C076FA-09F8-4F87-89C1-92ACDAC6CABD}"/>
              </a:ext>
            </a:extLst>
          </p:cNvPr>
          <p:cNvSpPr txBox="1">
            <a:spLocks/>
          </p:cNvSpPr>
          <p:nvPr/>
        </p:nvSpPr>
        <p:spPr>
          <a:xfrm>
            <a:off x="2411413" y="1267201"/>
            <a:ext cx="6049019" cy="721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Title of the Section appears here.</a:t>
            </a:r>
            <a:endParaRPr lang="en-IN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IN" dirty="0"/>
              <a:t>Title of the Section appears here.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20482593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1143</Words>
  <Application>Microsoft Office PowerPoint</Application>
  <PresentationFormat>On-screen Show (4:3)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ARIC  SHARMA</cp:lastModifiedBy>
  <cp:revision>106</cp:revision>
  <dcterms:created xsi:type="dcterms:W3CDTF">2021-06-21T15:58:00Z</dcterms:created>
  <dcterms:modified xsi:type="dcterms:W3CDTF">2021-10-12T10:20:34Z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