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480"/>
    <a:srgbClr val="D25E98"/>
    <a:srgbClr val="ED55E1"/>
    <a:srgbClr val="E24EA6"/>
    <a:srgbClr val="A98796"/>
    <a:srgbClr val="BE729D"/>
    <a:srgbClr val="ED5977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63" d="100"/>
          <a:sy n="63" d="100"/>
        </p:scale>
        <p:origin x="596" y="5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 custLinFactNeighborX="-1245" custLinFactNeighborY="551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Heading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heading one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heading two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heading three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heading four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 custScaleX="126918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 custScaleX="126918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 custScaleX="126918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 custScaleX="126918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Sub heading one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Sub heading two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1800" dirty="0">
              <a:latin typeface="Sans-sarif"/>
            </a:rPr>
            <a:t>Place subheading description here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1800" dirty="0">
              <a:latin typeface="Sans-sarif"/>
            </a:rPr>
            <a:t>Place subheading description here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Sub heading three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1800" dirty="0">
              <a:latin typeface="Sans-sarif"/>
            </a:rPr>
            <a:t>Place subheading description here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Sub heading four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1800" dirty="0">
              <a:latin typeface="Sans-sarif"/>
            </a:rPr>
            <a:t>Place subheading description here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 heading one</a:t>
          </a: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 heading two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r>
            <a:rPr lang="en-GB" sz="16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 heading three</a:t>
          </a: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one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two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three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four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five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solidFill>
                <a:schemeClr val="bg1"/>
              </a:solidFill>
              <a:latin typeface="Sans-sarif"/>
            </a:rPr>
            <a:t>Sub heading one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solidFill>
              <a:schemeClr val="bg1"/>
            </a:solidFill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b="1" dirty="0">
              <a:solidFill>
                <a:schemeClr val="bg1"/>
              </a:solidFill>
              <a:latin typeface="Sans-sarif"/>
            </a:rPr>
            <a:t>Sub heading two</a:t>
          </a:r>
          <a:endParaRPr lang="en-GB" sz="2400" dirty="0">
            <a:latin typeface="Sans-sarif"/>
          </a:endParaRP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Sub heading three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Sub heading four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solidFill>
              <a:schemeClr val="bg1"/>
            </a:solidFill>
            <a:latin typeface="Sans-sarif"/>
          </a:endParaRP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endParaRPr lang="en-GB" sz="1800" dirty="0">
            <a:solidFill>
              <a:schemeClr val="bg1"/>
            </a:solidFill>
            <a:latin typeface="Sans-sarif"/>
          </a:endParaRPr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99DAF2C7-E3A5-49BC-B9D2-2750053BA14C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9A60F4DE-C9C1-4AE1-8FD7-36E8BBB9943C}" type="parTrans" cxnId="{58AD247C-80AB-4F3D-8758-0AC0D1D7A226}">
      <dgm:prSet/>
      <dgm:spPr/>
      <dgm:t>
        <a:bodyPr/>
        <a:lstStyle/>
        <a:p>
          <a:endParaRPr lang="en-IN"/>
        </a:p>
      </dgm:t>
    </dgm:pt>
    <dgm:pt modelId="{985B83D1-038C-4462-938C-5E2CF41B969F}" type="sibTrans" cxnId="{58AD247C-80AB-4F3D-8758-0AC0D1D7A226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CBEEDE49-2394-4ADD-888B-9579C22EB305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C979D0C6-34CD-4328-A39E-AECA0D8B5B81}" type="parTrans" cxnId="{32CECBB3-474B-40D9-9345-C8D2EF372418}">
      <dgm:prSet/>
      <dgm:spPr/>
      <dgm:t>
        <a:bodyPr/>
        <a:lstStyle/>
        <a:p>
          <a:endParaRPr lang="en-IN"/>
        </a:p>
      </dgm:t>
    </dgm:pt>
    <dgm:pt modelId="{03D5BF17-54E1-4218-B118-0F460A6FC8E1}" type="sibTrans" cxnId="{32CECBB3-474B-40D9-9345-C8D2EF372418}">
      <dgm:prSet/>
      <dgm:spPr/>
      <dgm:t>
        <a:bodyPr/>
        <a:lstStyle/>
        <a:p>
          <a:endParaRPr lang="en-IN"/>
        </a:p>
      </dgm:t>
    </dgm:pt>
    <dgm:pt modelId="{2B6631B9-AF51-4ED1-83A5-A5A7A5F8F006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AD312AE1-D5CF-4733-8B37-03A178B117AE}" type="parTrans" cxnId="{A70C4D13-EC27-4793-AC8E-7AD2F4A03A78}">
      <dgm:prSet/>
      <dgm:spPr/>
      <dgm:t>
        <a:bodyPr/>
        <a:lstStyle/>
        <a:p>
          <a:endParaRPr lang="en-IN"/>
        </a:p>
      </dgm:t>
    </dgm:pt>
    <dgm:pt modelId="{4762B46D-E8D8-4EDF-BCF3-A0E993CD59D2}" type="sibTrans" cxnId="{A70C4D13-EC27-4793-AC8E-7AD2F4A03A78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CF164D6-7BE9-42C9-8258-6AE0E75F46B8}" type="pres">
      <dgm:prSet presAssocID="{57696316-A39C-C84B-A126-7ABE643002FF}" presName="node" presStyleLbl="node1" presStyleIdx="1" presStyleCnt="4" custLinFactNeighborY="625">
        <dgm:presLayoutVars>
          <dgm:bulletEnabled val="1"/>
        </dgm:presLayoutVars>
      </dgm:prSet>
      <dgm:spPr/>
    </dgm:pt>
    <dgm:pt modelId="{571A7982-C626-409F-A0ED-C7083E21AA03}" type="pres">
      <dgm:prSet presAssocID="{0B70B6AD-CE9A-A740-BA17-6D07E2A34A46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A70C4D13-EC27-4793-AC8E-7AD2F4A03A78}" srcId="{DFFE31FE-63BE-4444-B186-0E688B781A09}" destId="{2B6631B9-AF51-4ED1-83A5-A5A7A5F8F006}" srcOrd="1" destOrd="0" parTransId="{AD312AE1-D5CF-4733-8B37-03A178B117AE}" sibTransId="{4762B46D-E8D8-4EDF-BCF3-A0E993CD59D2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57696316-A39C-C84B-A126-7ABE643002FF}" destId="{EF719286-055E-6A4C-B568-B1A155BBEA0A}" srcOrd="0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B90AA92D-8107-4CC6-A553-D549244C8A3A}" type="presOf" srcId="{2B6631B9-AF51-4ED1-83A5-A5A7A5F8F006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58AD247C-80AB-4F3D-8758-0AC0D1D7A226}" srcId="{57696316-A39C-C84B-A126-7ABE643002FF}" destId="{99DAF2C7-E3A5-49BC-B9D2-2750053BA14C}" srcOrd="1" destOrd="0" parTransId="{9A60F4DE-C9C1-4AE1-8FD7-36E8BBB9943C}" sibTransId="{985B83D1-038C-4462-938C-5E2CF41B969F}"/>
    <dgm:cxn modelId="{1D264886-C348-4EDE-9F9E-64B597C19BCC}" type="presOf" srcId="{CBEEDE49-2394-4ADD-888B-9579C22EB305}" destId="{786FE105-E8B7-3D44-A134-098FC7E76181}" srcOrd="0" destOrd="2" presId="urn:microsoft.com/office/officeart/2005/8/layout/hList6"/>
    <dgm:cxn modelId="{48527F8D-CCA2-40E5-8DFB-467615BF2FF6}" type="presOf" srcId="{EF719286-055E-6A4C-B568-B1A155BBEA0A}" destId="{0CF164D6-7BE9-42C9-8258-6AE0E75F46B8}" srcOrd="0" destOrd="1" presId="urn:microsoft.com/office/officeart/2005/8/layout/hList6"/>
    <dgm:cxn modelId="{DD918C8D-3D5B-468C-BCD4-5AC45CC3B7C1}" type="presOf" srcId="{99DAF2C7-E3A5-49BC-B9D2-2750053BA14C}" destId="{0CF164D6-7BE9-42C9-8258-6AE0E75F46B8}" srcOrd="0" destOrd="2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6EDA41A0-B0AE-418C-B0E4-55A0508866DC}" type="presOf" srcId="{57696316-A39C-C84B-A126-7ABE643002FF}" destId="{0CF164D6-7BE9-42C9-8258-6AE0E75F46B8}" srcOrd="0" destOrd="0" presId="urn:microsoft.com/office/officeart/2005/8/layout/hList6"/>
    <dgm:cxn modelId="{32CECBB3-474B-40D9-9345-C8D2EF372418}" srcId="{7F66553A-F12C-9D4D-B871-ED665FB0434E}" destId="{CBEEDE49-2394-4ADD-888B-9579C22EB305}" srcOrd="1" destOrd="0" parTransId="{C979D0C6-34CD-4328-A39E-AECA0D8B5B81}" sibTransId="{03D5BF17-54E1-4218-B118-0F460A6FC8E1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1A256B0A-C186-8E48-A322-321E1B824420}" destId="{57696316-A39C-C84B-A126-7ABE643002FF}" srcOrd="1" destOrd="0" parTransId="{AF02581B-BE25-CF4C-9D11-B238156C69AC}" sibTransId="{0B70B6AD-CE9A-A740-BA17-6D07E2A34A46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947B4484-3D5F-4E8E-B201-8F54F5A0BD04}" type="presParOf" srcId="{61C20159-8123-D54F-8080-D59424F75457}" destId="{0CF164D6-7BE9-42C9-8258-6AE0E75F46B8}" srcOrd="2" destOrd="0" presId="urn:microsoft.com/office/officeart/2005/8/layout/hList6"/>
    <dgm:cxn modelId="{4840B328-9019-4E56-8A60-D2F281FF56A1}" type="presParOf" srcId="{61C20159-8123-D54F-8080-D59424F75457}" destId="{571A7982-C626-409F-A0ED-C7083E21AA03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089182" y="121826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30852" y="276557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770856" y="2349293"/>
          <a:ext cx="584488" cy="1670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244" y="0"/>
              </a:lnTo>
              <a:lnTo>
                <a:pt x="292244" y="1670603"/>
              </a:lnTo>
              <a:lnTo>
                <a:pt x="584488" y="167060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018853" y="3140347"/>
        <a:ext cx="88494" cy="88494"/>
      </dsp:txXfrm>
    </dsp:sp>
    <dsp:sp modelId="{566F60A2-8695-EA4F-8316-63CED4C086E7}">
      <dsp:nvSpPr>
        <dsp:cNvPr id="0" name=""/>
        <dsp:cNvSpPr/>
      </dsp:nvSpPr>
      <dsp:spPr>
        <a:xfrm>
          <a:off x="1770856" y="2349293"/>
          <a:ext cx="584488" cy="556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244" y="0"/>
              </a:lnTo>
              <a:lnTo>
                <a:pt x="292244" y="556867"/>
              </a:lnTo>
              <a:lnTo>
                <a:pt x="584488" y="55686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42918" y="2607545"/>
        <a:ext cx="40364" cy="40364"/>
      </dsp:txXfrm>
    </dsp:sp>
    <dsp:sp modelId="{6D4ABAC1-D0DB-874D-95E9-FD21C57CB19A}">
      <dsp:nvSpPr>
        <dsp:cNvPr id="0" name=""/>
        <dsp:cNvSpPr/>
      </dsp:nvSpPr>
      <dsp:spPr>
        <a:xfrm>
          <a:off x="1770856" y="1792425"/>
          <a:ext cx="584488" cy="556867"/>
        </a:xfrm>
        <a:custGeom>
          <a:avLst/>
          <a:gdLst/>
          <a:ahLst/>
          <a:cxnLst/>
          <a:rect l="0" t="0" r="0" b="0"/>
          <a:pathLst>
            <a:path>
              <a:moveTo>
                <a:pt x="0" y="556867"/>
              </a:moveTo>
              <a:lnTo>
                <a:pt x="292244" y="556867"/>
              </a:lnTo>
              <a:lnTo>
                <a:pt x="292244" y="0"/>
              </a:lnTo>
              <a:lnTo>
                <a:pt x="58448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42918" y="2050677"/>
        <a:ext cx="40364" cy="40364"/>
      </dsp:txXfrm>
    </dsp:sp>
    <dsp:sp modelId="{B22CCCBF-8A0E-434E-BB2E-C95A5A04B0ED}">
      <dsp:nvSpPr>
        <dsp:cNvPr id="0" name=""/>
        <dsp:cNvSpPr/>
      </dsp:nvSpPr>
      <dsp:spPr>
        <a:xfrm>
          <a:off x="1770856" y="678689"/>
          <a:ext cx="584488" cy="1670603"/>
        </a:xfrm>
        <a:custGeom>
          <a:avLst/>
          <a:gdLst/>
          <a:ahLst/>
          <a:cxnLst/>
          <a:rect l="0" t="0" r="0" b="0"/>
          <a:pathLst>
            <a:path>
              <a:moveTo>
                <a:pt x="0" y="1670603"/>
              </a:moveTo>
              <a:lnTo>
                <a:pt x="292244" y="1670603"/>
              </a:lnTo>
              <a:lnTo>
                <a:pt x="292244" y="0"/>
              </a:lnTo>
              <a:lnTo>
                <a:pt x="58448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018853" y="1469744"/>
        <a:ext cx="88494" cy="88494"/>
      </dsp:txXfrm>
    </dsp:sp>
    <dsp:sp modelId="{47EDD4C2-5DDE-4D41-BF14-A9B46564EF6C}">
      <dsp:nvSpPr>
        <dsp:cNvPr id="0" name=""/>
        <dsp:cNvSpPr/>
      </dsp:nvSpPr>
      <dsp:spPr>
        <a:xfrm rot="16200000">
          <a:off x="-1019344" y="1903799"/>
          <a:ext cx="4689414" cy="890988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Sans-sarif"/>
            </a:rPr>
            <a:t>Heading</a:t>
          </a:r>
        </a:p>
      </dsp:txBody>
      <dsp:txXfrm>
        <a:off x="-1019344" y="1903799"/>
        <a:ext cx="4689414" cy="890988"/>
      </dsp:txXfrm>
    </dsp:sp>
    <dsp:sp modelId="{15CC0AF5-579D-4F4A-8C6A-B0C30C3B62CE}">
      <dsp:nvSpPr>
        <dsp:cNvPr id="0" name=""/>
        <dsp:cNvSpPr/>
      </dsp:nvSpPr>
      <dsp:spPr>
        <a:xfrm>
          <a:off x="2355345" y="233195"/>
          <a:ext cx="3709106" cy="89098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heading one</a:t>
          </a:r>
        </a:p>
      </dsp:txBody>
      <dsp:txXfrm>
        <a:off x="2355345" y="233195"/>
        <a:ext cx="3709106" cy="890988"/>
      </dsp:txXfrm>
    </dsp:sp>
    <dsp:sp modelId="{19495BE0-B1E0-D447-9415-29FC23BE0FEB}">
      <dsp:nvSpPr>
        <dsp:cNvPr id="0" name=""/>
        <dsp:cNvSpPr/>
      </dsp:nvSpPr>
      <dsp:spPr>
        <a:xfrm>
          <a:off x="2355345" y="1346931"/>
          <a:ext cx="3709106" cy="89098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heading two</a:t>
          </a:r>
        </a:p>
      </dsp:txBody>
      <dsp:txXfrm>
        <a:off x="2355345" y="1346931"/>
        <a:ext cx="3709106" cy="890988"/>
      </dsp:txXfrm>
    </dsp:sp>
    <dsp:sp modelId="{BB888442-F14C-DF4E-8682-F5C5BFC3EEF9}">
      <dsp:nvSpPr>
        <dsp:cNvPr id="0" name=""/>
        <dsp:cNvSpPr/>
      </dsp:nvSpPr>
      <dsp:spPr>
        <a:xfrm>
          <a:off x="2355345" y="2460667"/>
          <a:ext cx="3709106" cy="89098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heading three</a:t>
          </a:r>
        </a:p>
      </dsp:txBody>
      <dsp:txXfrm>
        <a:off x="2355345" y="2460667"/>
        <a:ext cx="3709106" cy="890988"/>
      </dsp:txXfrm>
    </dsp:sp>
    <dsp:sp modelId="{336BF91F-D92D-924D-9FD1-24F82F4024AD}">
      <dsp:nvSpPr>
        <dsp:cNvPr id="0" name=""/>
        <dsp:cNvSpPr/>
      </dsp:nvSpPr>
      <dsp:spPr>
        <a:xfrm>
          <a:off x="2355345" y="3574403"/>
          <a:ext cx="3709106" cy="89098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heading four</a:t>
          </a:r>
        </a:p>
      </dsp:txBody>
      <dsp:txXfrm>
        <a:off x="2355345" y="3574403"/>
        <a:ext cx="3709106" cy="8909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100" b="0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100" b="0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100" b="0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100" b="0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100" b="0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100" b="0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100" b="0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430360" y="2033735"/>
          <a:ext cx="3127465" cy="1310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Sans-sarif"/>
            </a:rPr>
            <a:t>Place subheading description here</a:t>
          </a:r>
        </a:p>
      </dsp:txBody>
      <dsp:txXfrm>
        <a:off x="5397391" y="2390201"/>
        <a:ext cx="2131641" cy="925437"/>
      </dsp:txXfrm>
    </dsp:sp>
    <dsp:sp modelId="{8AD3BE62-FA40-5E4B-885B-B471F87225B5}">
      <dsp:nvSpPr>
        <dsp:cNvPr id="0" name=""/>
        <dsp:cNvSpPr/>
      </dsp:nvSpPr>
      <dsp:spPr>
        <a:xfrm>
          <a:off x="515357" y="1996180"/>
          <a:ext cx="3127465" cy="1310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Sans-sarif"/>
            </a:rPr>
            <a:t>Place subheading description here</a:t>
          </a:r>
        </a:p>
      </dsp:txBody>
      <dsp:txXfrm>
        <a:off x="544149" y="2352646"/>
        <a:ext cx="2131641" cy="925437"/>
      </dsp:txXfrm>
    </dsp:sp>
    <dsp:sp modelId="{50A67D91-1353-4935-B8CF-3AA4124BFB2C}">
      <dsp:nvSpPr>
        <dsp:cNvPr id="0" name=""/>
        <dsp:cNvSpPr/>
      </dsp:nvSpPr>
      <dsp:spPr>
        <a:xfrm>
          <a:off x="4402274" y="-143141"/>
          <a:ext cx="3127465" cy="1310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Sans-sarif"/>
            </a:rPr>
            <a:t>Place subheading description here</a:t>
          </a:r>
        </a:p>
      </dsp:txBody>
      <dsp:txXfrm>
        <a:off x="5369305" y="-114349"/>
        <a:ext cx="2131641" cy="925437"/>
      </dsp:txXfrm>
    </dsp:sp>
    <dsp:sp modelId="{5E3E57E9-3D8D-FC48-8973-38BC64A99CA2}">
      <dsp:nvSpPr>
        <dsp:cNvPr id="0" name=""/>
        <dsp:cNvSpPr/>
      </dsp:nvSpPr>
      <dsp:spPr>
        <a:xfrm>
          <a:off x="484819" y="-143141"/>
          <a:ext cx="3127465" cy="1310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Sans-sarif"/>
            </a:rPr>
            <a:t>Place subheading description here</a:t>
          </a:r>
        </a:p>
      </dsp:txBody>
      <dsp:txXfrm>
        <a:off x="513611" y="-114349"/>
        <a:ext cx="2131641" cy="925437"/>
      </dsp:txXfrm>
    </dsp:sp>
    <dsp:sp modelId="{B0C586CE-2C26-4D51-BF62-1865E00FE5A5}">
      <dsp:nvSpPr>
        <dsp:cNvPr id="0" name=""/>
        <dsp:cNvSpPr/>
      </dsp:nvSpPr>
      <dsp:spPr>
        <a:xfrm>
          <a:off x="2502975" y="182473"/>
          <a:ext cx="1386158" cy="1386158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Sub heading one</a:t>
          </a:r>
        </a:p>
      </dsp:txBody>
      <dsp:txXfrm>
        <a:off x="2908971" y="588469"/>
        <a:ext cx="980162" cy="980162"/>
      </dsp:txXfrm>
    </dsp:sp>
    <dsp:sp modelId="{FD0EB669-8D70-47AA-8913-8B2EF3E57B85}">
      <dsp:nvSpPr>
        <dsp:cNvPr id="0" name=""/>
        <dsp:cNvSpPr/>
      </dsp:nvSpPr>
      <dsp:spPr>
        <a:xfrm rot="5400000">
          <a:off x="3953159" y="182473"/>
          <a:ext cx="1386158" cy="1386158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Sub heading two</a:t>
          </a:r>
        </a:p>
      </dsp:txBody>
      <dsp:txXfrm rot="-5400000">
        <a:off x="3953159" y="588469"/>
        <a:ext cx="980162" cy="980162"/>
      </dsp:txXfrm>
    </dsp:sp>
    <dsp:sp modelId="{F33C9AA0-6846-45B9-B5C3-69D2C1CF7E46}">
      <dsp:nvSpPr>
        <dsp:cNvPr id="0" name=""/>
        <dsp:cNvSpPr/>
      </dsp:nvSpPr>
      <dsp:spPr>
        <a:xfrm rot="10800000">
          <a:off x="3953159" y="1632657"/>
          <a:ext cx="1386158" cy="1386158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Sub heading three</a:t>
          </a:r>
        </a:p>
      </dsp:txBody>
      <dsp:txXfrm rot="10800000">
        <a:off x="3953159" y="1632657"/>
        <a:ext cx="980162" cy="980162"/>
      </dsp:txXfrm>
    </dsp:sp>
    <dsp:sp modelId="{6DFD1C79-1265-43B4-AD85-D9A23129839E}">
      <dsp:nvSpPr>
        <dsp:cNvPr id="0" name=""/>
        <dsp:cNvSpPr/>
      </dsp:nvSpPr>
      <dsp:spPr>
        <a:xfrm rot="16200000">
          <a:off x="2502975" y="1632657"/>
          <a:ext cx="1386158" cy="1386158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Sub heading four</a:t>
          </a:r>
        </a:p>
      </dsp:txBody>
      <dsp:txXfrm rot="5400000">
        <a:off x="2908971" y="1632657"/>
        <a:ext cx="980162" cy="980162"/>
      </dsp:txXfrm>
    </dsp:sp>
    <dsp:sp modelId="{09DE21AA-E7FF-498A-ACF0-698FD6FED00B}">
      <dsp:nvSpPr>
        <dsp:cNvPr id="0" name=""/>
        <dsp:cNvSpPr/>
      </dsp:nvSpPr>
      <dsp:spPr>
        <a:xfrm>
          <a:off x="3681850" y="1312528"/>
          <a:ext cx="478592" cy="416167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681850" y="1472592"/>
          <a:ext cx="478592" cy="416167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741">
          <a:off x="3618506" y="3134268"/>
          <a:ext cx="674319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674319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3707932" y="2212318"/>
          <a:ext cx="750053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750053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259">
          <a:off x="3618506" y="1290368"/>
          <a:ext cx="674319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674319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1884218" y="1159475"/>
          <a:ext cx="2145545" cy="214554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4032681" y="1324"/>
          <a:ext cx="1287327" cy="128732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  <a:ea typeface="+mn-ea"/>
              <a:cs typeface="+mn-cs"/>
            </a:rPr>
            <a:t>Sub heading one</a:t>
          </a:r>
        </a:p>
      </dsp:txBody>
      <dsp:txXfrm>
        <a:off x="4221206" y="189849"/>
        <a:ext cx="910277" cy="910277"/>
      </dsp:txXfrm>
    </dsp:sp>
    <dsp:sp modelId="{1D5C7FD3-C7D9-F648-BB72-464376268177}">
      <dsp:nvSpPr>
        <dsp:cNvPr id="0" name=""/>
        <dsp:cNvSpPr/>
      </dsp:nvSpPr>
      <dsp:spPr>
        <a:xfrm>
          <a:off x="5448741" y="1324"/>
          <a:ext cx="1930991" cy="128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sp:txBody>
      <dsp:txXfrm>
        <a:off x="5448741" y="1324"/>
        <a:ext cx="1930991" cy="1287327"/>
      </dsp:txXfrm>
    </dsp:sp>
    <dsp:sp modelId="{DA5ADFE9-3A4C-6542-820A-B5D27C598FC9}">
      <dsp:nvSpPr>
        <dsp:cNvPr id="0" name=""/>
        <dsp:cNvSpPr/>
      </dsp:nvSpPr>
      <dsp:spPr>
        <a:xfrm>
          <a:off x="4457986" y="1588584"/>
          <a:ext cx="1287327" cy="128732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  <a:ea typeface="+mn-ea"/>
              <a:cs typeface="+mn-cs"/>
            </a:rPr>
            <a:t>Sub heading two</a:t>
          </a:r>
        </a:p>
      </dsp:txBody>
      <dsp:txXfrm>
        <a:off x="4646511" y="1777109"/>
        <a:ext cx="910277" cy="910277"/>
      </dsp:txXfrm>
    </dsp:sp>
    <dsp:sp modelId="{AA5907F8-47AC-E441-875E-32C18AE3AB33}">
      <dsp:nvSpPr>
        <dsp:cNvPr id="0" name=""/>
        <dsp:cNvSpPr/>
      </dsp:nvSpPr>
      <dsp:spPr>
        <a:xfrm>
          <a:off x="5874046" y="1588584"/>
          <a:ext cx="1930991" cy="128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r>
            <a:rPr lang="en-GB" sz="1600" kern="1200" dirty="0">
              <a:latin typeface="Sans-sarif"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sp:txBody>
      <dsp:txXfrm>
        <a:off x="5874046" y="1588584"/>
        <a:ext cx="1930991" cy="1287327"/>
      </dsp:txXfrm>
    </dsp:sp>
    <dsp:sp modelId="{5D84D039-5EA7-F24D-A0D3-2670A8AEC8BF}">
      <dsp:nvSpPr>
        <dsp:cNvPr id="0" name=""/>
        <dsp:cNvSpPr/>
      </dsp:nvSpPr>
      <dsp:spPr>
        <a:xfrm>
          <a:off x="4032681" y="3175844"/>
          <a:ext cx="1287327" cy="128732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  <a:ea typeface="+mn-ea"/>
              <a:cs typeface="+mn-cs"/>
            </a:rPr>
            <a:t>Sub heading three</a:t>
          </a:r>
        </a:p>
      </dsp:txBody>
      <dsp:txXfrm>
        <a:off x="4221206" y="3364369"/>
        <a:ext cx="910277" cy="910277"/>
      </dsp:txXfrm>
    </dsp:sp>
    <dsp:sp modelId="{C259A450-0778-2D4D-BC8A-44C0FB2F5FE0}">
      <dsp:nvSpPr>
        <dsp:cNvPr id="0" name=""/>
        <dsp:cNvSpPr/>
      </dsp:nvSpPr>
      <dsp:spPr>
        <a:xfrm>
          <a:off x="5448741" y="3175844"/>
          <a:ext cx="1930991" cy="128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sp:txBody>
      <dsp:txXfrm>
        <a:off x="5448741" y="3175844"/>
        <a:ext cx="1930991" cy="1287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2204933" y="556810"/>
          <a:ext cx="3710915" cy="371091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2204933" y="556810"/>
          <a:ext cx="3710915" cy="371091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2204933" y="556810"/>
          <a:ext cx="3710915" cy="371091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2204933" y="556810"/>
          <a:ext cx="3710915" cy="371091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3205884" y="1557761"/>
          <a:ext cx="1709012" cy="1709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Process</a:t>
          </a:r>
        </a:p>
      </dsp:txBody>
      <dsp:txXfrm>
        <a:off x="3456163" y="1808040"/>
        <a:ext cx="1208454" cy="1208454"/>
      </dsp:txXfrm>
    </dsp:sp>
    <dsp:sp modelId="{B38984C8-B6F4-2B4E-ABE7-ED162E69488E}">
      <dsp:nvSpPr>
        <dsp:cNvPr id="0" name=""/>
        <dsp:cNvSpPr/>
      </dsp:nvSpPr>
      <dsp:spPr>
        <a:xfrm>
          <a:off x="3462236" y="1723"/>
          <a:ext cx="1196308" cy="1196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Title1</a:t>
          </a:r>
        </a:p>
      </dsp:txBody>
      <dsp:txXfrm>
        <a:off x="3637431" y="176918"/>
        <a:ext cx="845918" cy="845918"/>
      </dsp:txXfrm>
    </dsp:sp>
    <dsp:sp modelId="{D1ED99F5-4AC6-294C-977A-0BC5CCDD0244}">
      <dsp:nvSpPr>
        <dsp:cNvPr id="0" name=""/>
        <dsp:cNvSpPr/>
      </dsp:nvSpPr>
      <dsp:spPr>
        <a:xfrm>
          <a:off x="5274627" y="1814113"/>
          <a:ext cx="1196308" cy="1196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5449822" y="1989308"/>
        <a:ext cx="845918" cy="845918"/>
      </dsp:txXfrm>
    </dsp:sp>
    <dsp:sp modelId="{B191C261-20DE-344D-B780-D1BE160E1037}">
      <dsp:nvSpPr>
        <dsp:cNvPr id="0" name=""/>
        <dsp:cNvSpPr/>
      </dsp:nvSpPr>
      <dsp:spPr>
        <a:xfrm>
          <a:off x="3462236" y="3626504"/>
          <a:ext cx="1196308" cy="1196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3637431" y="3801699"/>
        <a:ext cx="845918" cy="845918"/>
      </dsp:txXfrm>
    </dsp:sp>
    <dsp:sp modelId="{3910101E-310F-F24C-8663-16071E2A5E4D}">
      <dsp:nvSpPr>
        <dsp:cNvPr id="0" name=""/>
        <dsp:cNvSpPr/>
      </dsp:nvSpPr>
      <dsp:spPr>
        <a:xfrm>
          <a:off x="1649846" y="1814113"/>
          <a:ext cx="1196308" cy="1196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1825041" y="1989308"/>
        <a:ext cx="845918" cy="845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3921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635" y="1317650"/>
          <a:ext cx="1558823" cy="175686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one</a:t>
          </a:r>
        </a:p>
      </dsp:txBody>
      <dsp:txXfrm>
        <a:off x="78730" y="1393745"/>
        <a:ext cx="1406633" cy="1604677"/>
      </dsp:txXfrm>
    </dsp:sp>
    <dsp:sp modelId="{F665AD87-A420-1140-9656-AF261E53FE64}">
      <dsp:nvSpPr>
        <dsp:cNvPr id="0" name=""/>
        <dsp:cNvSpPr/>
      </dsp:nvSpPr>
      <dsp:spPr>
        <a:xfrm>
          <a:off x="1643611" y="1317650"/>
          <a:ext cx="1558823" cy="1756867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two</a:t>
          </a:r>
        </a:p>
      </dsp:txBody>
      <dsp:txXfrm>
        <a:off x="1719706" y="1393745"/>
        <a:ext cx="1406633" cy="1604677"/>
      </dsp:txXfrm>
    </dsp:sp>
    <dsp:sp modelId="{A9754BF2-2B18-E448-96DB-B453A7286AEE}">
      <dsp:nvSpPr>
        <dsp:cNvPr id="0" name=""/>
        <dsp:cNvSpPr/>
      </dsp:nvSpPr>
      <dsp:spPr>
        <a:xfrm>
          <a:off x="3284588" y="1317650"/>
          <a:ext cx="1558823" cy="175686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three</a:t>
          </a:r>
        </a:p>
      </dsp:txBody>
      <dsp:txXfrm>
        <a:off x="3360683" y="1393745"/>
        <a:ext cx="1406633" cy="1604677"/>
      </dsp:txXfrm>
    </dsp:sp>
    <dsp:sp modelId="{CA4AE9DA-6160-734F-BB5E-5046D87BB7DA}">
      <dsp:nvSpPr>
        <dsp:cNvPr id="0" name=""/>
        <dsp:cNvSpPr/>
      </dsp:nvSpPr>
      <dsp:spPr>
        <a:xfrm>
          <a:off x="4925564" y="1317650"/>
          <a:ext cx="1558823" cy="1756867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four</a:t>
          </a:r>
        </a:p>
      </dsp:txBody>
      <dsp:txXfrm>
        <a:off x="5001659" y="1393745"/>
        <a:ext cx="1406633" cy="1604677"/>
      </dsp:txXfrm>
    </dsp:sp>
    <dsp:sp modelId="{C99703E6-89CA-B84F-97DC-E11F82F0F0FB}">
      <dsp:nvSpPr>
        <dsp:cNvPr id="0" name=""/>
        <dsp:cNvSpPr/>
      </dsp:nvSpPr>
      <dsp:spPr>
        <a:xfrm>
          <a:off x="6566541" y="1317650"/>
          <a:ext cx="1558823" cy="175686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five</a:t>
          </a:r>
        </a:p>
      </dsp:txBody>
      <dsp:txXfrm>
        <a:off x="6642636" y="1393745"/>
        <a:ext cx="1406633" cy="1604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  <a:latin typeface="Sans-sarif"/>
            </a:rPr>
            <a:t>Sub heading 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solidFill>
              <a:schemeClr val="bg1"/>
            </a:solidFill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solidFill>
              <a:schemeClr val="bg1"/>
            </a:solidFill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>
            <a:solidFill>
              <a:schemeClr val="bg1"/>
            </a:solidFill>
            <a:latin typeface="Sans-sarif"/>
          </a:endParaRPr>
        </a:p>
      </dsp:txBody>
      <dsp:txXfrm rot="5400000">
        <a:off x="2224" y="788031"/>
        <a:ext cx="2181243" cy="2364097"/>
      </dsp:txXfrm>
    </dsp:sp>
    <dsp:sp modelId="{0CF164D6-7BE9-42C9-8258-6AE0E75F46B8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  <a:latin typeface="Sans-sarif"/>
            </a:rPr>
            <a:t>Sub heading two</a:t>
          </a:r>
          <a:endParaRPr lang="en-GB" sz="24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Sub heading three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Sub heading four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381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46820" y="2050911"/>
        <a:ext cx="1693066" cy="1693066"/>
      </dsp:txXfrm>
    </dsp:sp>
    <dsp:sp modelId="{3841BEC8-0353-4296-A0DE-9FC27B1A8DAD}">
      <dsp:nvSpPr>
        <dsp:cNvPr id="0" name=""/>
        <dsp:cNvSpPr/>
      </dsp:nvSpPr>
      <dsp:spPr>
        <a:xfrm>
          <a:off x="214620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6209" y="1688755"/>
        <a:ext cx="242490" cy="259279"/>
      </dsp:txXfrm>
    </dsp:sp>
    <dsp:sp modelId="{23EE8B3A-21AA-4DB8-8F95-5ADAE249ADAD}">
      <dsp:nvSpPr>
        <dsp:cNvPr id="0" name=""/>
        <dsp:cNvSpPr/>
      </dsp:nvSpPr>
      <dsp:spPr>
        <a:xfrm>
          <a:off x="278955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17459"/>
            <a:satOff val="-964"/>
            <a:lumOff val="3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134990" y="2050911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688755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34918"/>
            <a:satOff val="-1927"/>
            <a:lumOff val="7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5923159" y="2050911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688755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8711329" y="2050911"/>
        <a:ext cx="1693066" cy="1693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691387" y="2242178"/>
          <a:ext cx="2446306" cy="1510091"/>
        </a:xfrm>
        <a:prstGeom prst="rect">
          <a:avLst/>
        </a:prstGeom>
        <a:solidFill>
          <a:schemeClr val="accent1">
            <a:tint val="50000"/>
            <a:hueOff val="39283"/>
            <a:satOff val="-2168"/>
            <a:lumOff val="83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6188092" y="212350"/>
          <a:ext cx="2446306" cy="1510091"/>
        </a:xfrm>
        <a:prstGeom prst="rect">
          <a:avLst/>
        </a:prstGeom>
        <a:solidFill>
          <a:schemeClr val="accent1">
            <a:tint val="50000"/>
            <a:hueOff val="26189"/>
            <a:satOff val="-1446"/>
            <a:lumOff val="5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212746" y="212350"/>
          <a:ext cx="2446306" cy="1510091"/>
        </a:xfrm>
        <a:prstGeom prst="rect">
          <a:avLst/>
        </a:prstGeom>
        <a:solidFill>
          <a:schemeClr val="accent1">
            <a:tint val="50000"/>
            <a:hueOff val="13094"/>
            <a:satOff val="-723"/>
            <a:lumOff val="2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689190" y="2242178"/>
          <a:ext cx="2446306" cy="1510091"/>
        </a:xfrm>
        <a:prstGeom prst="rect">
          <a:avLst/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92485" y="212350"/>
          <a:ext cx="2446306" cy="15100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2401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one</a:t>
          </a:r>
        </a:p>
      </dsp:txBody>
      <dsp:txXfrm>
        <a:off x="2401" y="1713611"/>
        <a:ext cx="2441297" cy="258393"/>
      </dsp:txXfrm>
    </dsp:sp>
    <dsp:sp modelId="{F6B1D250-561D-4A52-A210-BDFA6324EB74}">
      <dsp:nvSpPr>
        <dsp:cNvPr id="0" name=""/>
        <dsp:cNvSpPr/>
      </dsp:nvSpPr>
      <dsp:spPr>
        <a:xfrm>
          <a:off x="2401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3000205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two</a:t>
          </a:r>
        </a:p>
      </dsp:txBody>
      <dsp:txXfrm>
        <a:off x="3000205" y="1713611"/>
        <a:ext cx="2441297" cy="258393"/>
      </dsp:txXfrm>
    </dsp:sp>
    <dsp:sp modelId="{5947D354-233F-4D14-AEA9-EAB19985130C}">
      <dsp:nvSpPr>
        <dsp:cNvPr id="0" name=""/>
        <dsp:cNvSpPr/>
      </dsp:nvSpPr>
      <dsp:spPr>
        <a:xfrm>
          <a:off x="3000205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998008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three</a:t>
          </a:r>
        </a:p>
      </dsp:txBody>
      <dsp:txXfrm>
        <a:off x="5998008" y="1713611"/>
        <a:ext cx="2441297" cy="258393"/>
      </dsp:txXfrm>
    </dsp:sp>
    <dsp:sp modelId="{B5599412-42EE-4B0C-AEF4-398025D6FDBC}">
      <dsp:nvSpPr>
        <dsp:cNvPr id="0" name=""/>
        <dsp:cNvSpPr/>
      </dsp:nvSpPr>
      <dsp:spPr>
        <a:xfrm>
          <a:off x="5998008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501303" y="3743439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four</a:t>
          </a:r>
        </a:p>
      </dsp:txBody>
      <dsp:txXfrm>
        <a:off x="1501303" y="3743439"/>
        <a:ext cx="2441297" cy="258393"/>
      </dsp:txXfrm>
    </dsp:sp>
    <dsp:sp modelId="{DC829B22-EBDF-4A66-BBD7-66F3BF110149}">
      <dsp:nvSpPr>
        <dsp:cNvPr id="0" name=""/>
        <dsp:cNvSpPr/>
      </dsp:nvSpPr>
      <dsp:spPr>
        <a:xfrm>
          <a:off x="1501303" y="2437165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499107" y="3743439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five</a:t>
          </a:r>
        </a:p>
      </dsp:txBody>
      <dsp:txXfrm>
        <a:off x="4499107" y="3743439"/>
        <a:ext cx="2441297" cy="258393"/>
      </dsp:txXfrm>
    </dsp:sp>
    <dsp:sp modelId="{CC42D7BB-290C-4E63-A6A3-793AE976985D}">
      <dsp:nvSpPr>
        <dsp:cNvPr id="0" name=""/>
        <dsp:cNvSpPr/>
      </dsp:nvSpPr>
      <dsp:spPr>
        <a:xfrm>
          <a:off x="4499107" y="2437165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606554" y="159252"/>
            <a:ext cx="478883" cy="74945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908704"/>
            <a:ext cx="1631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K Grotesk" pitchFamily="2" charset="77"/>
              </a:rPr>
              <a:t>Ministry of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HK Grotesk" pitchFamily="2" charset="77"/>
              </a:rPr>
              <a:t>Culture &amp; Tourism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1424" y="3068960"/>
            <a:ext cx="10297144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0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0912" y="3977808"/>
            <a:ext cx="102971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911424" y="2203918"/>
            <a:ext cx="1029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 &amp; Tourism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440" y="5452338"/>
            <a:ext cx="10297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836712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6391553"/>
              </p:ext>
            </p:extLst>
          </p:nvPr>
        </p:nvGraphicFramePr>
        <p:xfrm>
          <a:off x="1485900" y="2276872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14">
            <a:extLst>
              <a:ext uri="{FF2B5EF4-FFF2-40B4-BE49-F238E27FC236}">
                <a16:creationId xmlns:a16="http://schemas.microsoft.com/office/drawing/2014/main" id="{33E9B25F-1027-49B8-A0A7-07507C91ADD4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7" name="Object15">
            <a:extLst>
              <a:ext uri="{FF2B5EF4-FFF2-40B4-BE49-F238E27FC236}">
                <a16:creationId xmlns:a16="http://schemas.microsoft.com/office/drawing/2014/main" id="{2DA5329B-EA4E-481F-A9BF-390A46197855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AA88A6-E456-4EA7-BE6E-CE9FBE211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997239"/>
              </p:ext>
            </p:extLst>
          </p:nvPr>
        </p:nvGraphicFramePr>
        <p:xfrm>
          <a:off x="1022349" y="1856410"/>
          <a:ext cx="10458451" cy="47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ect14">
            <a:extLst>
              <a:ext uri="{FF2B5EF4-FFF2-40B4-BE49-F238E27FC236}">
                <a16:creationId xmlns:a16="http://schemas.microsoft.com/office/drawing/2014/main" id="{80D115A0-0E05-461C-ACA9-A012ACF5B5C3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8" name="Object15">
            <a:extLst>
              <a:ext uri="{FF2B5EF4-FFF2-40B4-BE49-F238E27FC236}">
                <a16:creationId xmlns:a16="http://schemas.microsoft.com/office/drawing/2014/main" id="{92117AAE-D874-43D8-AD9C-9EA9CFF21AC4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6" name="Object14">
            <a:extLst>
              <a:ext uri="{FF2B5EF4-FFF2-40B4-BE49-F238E27FC236}">
                <a16:creationId xmlns:a16="http://schemas.microsoft.com/office/drawing/2014/main" id="{743B79EC-F165-488B-9EB5-BCBC036E62BA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7" name="Object15">
            <a:extLst>
              <a:ext uri="{FF2B5EF4-FFF2-40B4-BE49-F238E27FC236}">
                <a16:creationId xmlns:a16="http://schemas.microsoft.com/office/drawing/2014/main" id="{6902F71C-705E-4EA7-A35C-559AEDC0BA21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582FC6-AD30-4C92-AA5F-10BAEA6C6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462103"/>
              </p:ext>
            </p:extLst>
          </p:nvPr>
        </p:nvGraphicFramePr>
        <p:xfrm>
          <a:off x="2283734" y="1898566"/>
          <a:ext cx="8636801" cy="422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27820393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14">
            <a:extLst>
              <a:ext uri="{FF2B5EF4-FFF2-40B4-BE49-F238E27FC236}">
                <a16:creationId xmlns:a16="http://schemas.microsoft.com/office/drawing/2014/main" id="{333496DD-2EA7-4861-853A-EE9E1AE88DC7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7" name="Object15">
            <a:extLst>
              <a:ext uri="{FF2B5EF4-FFF2-40B4-BE49-F238E27FC236}">
                <a16:creationId xmlns:a16="http://schemas.microsoft.com/office/drawing/2014/main" id="{678908E6-E61F-467A-BC0C-8FF6A8115F08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61734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1617" y="2220253"/>
            <a:ext cx="1957588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ea typeface="League Spartan" charset="0"/>
                <a:cs typeface="Calibri" panose="020F0502020204030204" pitchFamily="34" charset="0"/>
              </a:rPr>
              <a:t>Sub heading one</a:t>
            </a:r>
            <a:endParaRPr lang="en-US" sz="2000" b="1" dirty="0">
              <a:latin typeface="Sans-sarif"/>
              <a:ea typeface="League Spartan" charset="0"/>
              <a:cs typeface="Poppins" pitchFamily="2" charset="77"/>
            </a:endParaRP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61734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61734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54732" y="2220253"/>
            <a:ext cx="212622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61734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022685" y="2220253"/>
            <a:ext cx="1996958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Sub heading four</a:t>
            </a:r>
            <a:endParaRPr lang="en-US" sz="2000" b="1" dirty="0">
              <a:latin typeface="Sans-sarif"/>
              <a:ea typeface="League Spartan" charset="0"/>
              <a:cs typeface="Poppins" pitchFamily="2" charset="77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4" name="Object14">
            <a:extLst>
              <a:ext uri="{FF2B5EF4-FFF2-40B4-BE49-F238E27FC236}">
                <a16:creationId xmlns:a16="http://schemas.microsoft.com/office/drawing/2014/main" id="{5CBF3D44-40A0-4FA5-A1DF-E5609764FB38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25" name="Object15">
            <a:extLst>
              <a:ext uri="{FF2B5EF4-FFF2-40B4-BE49-F238E27FC236}">
                <a16:creationId xmlns:a16="http://schemas.microsoft.com/office/drawing/2014/main" id="{2920D75B-47E7-4D8D-8475-A85391484196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1428734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E69E1997-E928-4EB9-A6E5-360984138B93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2E0373B8-6054-40F5-B4D3-372AA4343D12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80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928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6080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tx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0689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ans-sarif"/>
              </a:rPr>
              <a:t>Icon 5</a:t>
            </a:r>
            <a:r>
              <a:rPr lang="en-US" sz="2400" dirty="0">
                <a:solidFill>
                  <a:schemeClr val="tx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4072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936" y="5313402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6" name="Object14">
            <a:extLst>
              <a:ext uri="{FF2B5EF4-FFF2-40B4-BE49-F238E27FC236}">
                <a16:creationId xmlns:a16="http://schemas.microsoft.com/office/drawing/2014/main" id="{E863E50C-54F3-4C0B-9676-A3789E586571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7" name="Object15">
            <a:extLst>
              <a:ext uri="{FF2B5EF4-FFF2-40B4-BE49-F238E27FC236}">
                <a16:creationId xmlns:a16="http://schemas.microsoft.com/office/drawing/2014/main" id="{FCE3F709-D44E-4C6C-BF5D-17DFB10179B4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Sans-sarif"/>
              </a:rPr>
              <a:t>Content</a:t>
            </a:r>
          </a:p>
          <a:p>
            <a:pPr algn="ctr"/>
            <a:endParaRPr lang="en-US" sz="3200" dirty="0">
              <a:solidFill>
                <a:schemeClr val="tx2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75974C15-3EBE-41FA-86E7-25FC5EB963D5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1" name="Object15">
            <a:extLst>
              <a:ext uri="{FF2B5EF4-FFF2-40B4-BE49-F238E27FC236}">
                <a16:creationId xmlns:a16="http://schemas.microsoft.com/office/drawing/2014/main" id="{A9EC266F-27AD-4878-9A6F-07DF7A67D38D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Object14">
            <a:extLst>
              <a:ext uri="{FF2B5EF4-FFF2-40B4-BE49-F238E27FC236}">
                <a16:creationId xmlns:a16="http://schemas.microsoft.com/office/drawing/2014/main" id="{12E980A3-4A0B-42AC-B596-C161D7252155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6" name="Object15">
            <a:extLst>
              <a:ext uri="{FF2B5EF4-FFF2-40B4-BE49-F238E27FC236}">
                <a16:creationId xmlns:a16="http://schemas.microsoft.com/office/drawing/2014/main" id="{326E9D6F-ED6D-4ADF-AC36-C03FADFF1EE2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AC20F046-F085-4F3A-B84B-DDC6340D9A55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19F23F8C-C604-440C-8F36-8A0E76646BEE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2" name="Object10">
            <a:extLst>
              <a:ext uri="{FF2B5EF4-FFF2-40B4-BE49-F238E27FC236}">
                <a16:creationId xmlns:a16="http://schemas.microsoft.com/office/drawing/2014/main" id="{B4FFA306-6EE0-4368-AB9F-ED8AD33FED89}"/>
              </a:ext>
            </a:extLst>
          </p:cNvPr>
          <p:cNvSpPr/>
          <p:nvPr/>
        </p:nvSpPr>
        <p:spPr>
          <a:xfrm>
            <a:off x="1775520" y="836712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10546D"/>
              </a:solidFill>
            </a:endParaRPr>
          </a:p>
        </p:txBody>
      </p:sp>
      <p:sp>
        <p:nvSpPr>
          <p:cNvPr id="23" name="Object11">
            <a:extLst>
              <a:ext uri="{FF2B5EF4-FFF2-40B4-BE49-F238E27FC236}">
                <a16:creationId xmlns:a16="http://schemas.microsoft.com/office/drawing/2014/main" id="{5673665C-C434-4CC8-87CF-F9E96A8E540F}"/>
              </a:ext>
            </a:extLst>
          </p:cNvPr>
          <p:cNvSpPr/>
          <p:nvPr/>
        </p:nvSpPr>
        <p:spPr>
          <a:xfrm>
            <a:off x="1861246" y="1684439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24" name="Object12">
            <a:extLst>
              <a:ext uri="{FF2B5EF4-FFF2-40B4-BE49-F238E27FC236}">
                <a16:creationId xmlns:a16="http://schemas.microsoft.com/office/drawing/2014/main" id="{EBAFE00F-E0C7-469C-9C80-26CABE6CDA17}"/>
              </a:ext>
            </a:extLst>
          </p:cNvPr>
          <p:cNvSpPr/>
          <p:nvPr/>
        </p:nvSpPr>
        <p:spPr>
          <a:xfrm>
            <a:off x="5944296" y="1671737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sp>
        <p:nvSpPr>
          <p:cNvPr id="25" name="Object13">
            <a:extLst>
              <a:ext uri="{FF2B5EF4-FFF2-40B4-BE49-F238E27FC236}">
                <a16:creationId xmlns:a16="http://schemas.microsoft.com/office/drawing/2014/main" id="{E89D883F-485B-481F-95BF-247ABE7D52F2}"/>
              </a:ext>
            </a:extLst>
          </p:cNvPr>
          <p:cNvSpPr/>
          <p:nvPr/>
        </p:nvSpPr>
        <p:spPr>
          <a:xfrm>
            <a:off x="1861246" y="3170698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26" name="Object14">
            <a:extLst>
              <a:ext uri="{FF2B5EF4-FFF2-40B4-BE49-F238E27FC236}">
                <a16:creationId xmlns:a16="http://schemas.microsoft.com/office/drawing/2014/main" id="{AA900699-510F-4F7B-A853-69FCDF939EAC}"/>
              </a:ext>
            </a:extLst>
          </p:cNvPr>
          <p:cNvSpPr/>
          <p:nvPr/>
        </p:nvSpPr>
        <p:spPr>
          <a:xfrm>
            <a:off x="5944296" y="3052863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27" name="Object15">
            <a:extLst>
              <a:ext uri="{FF2B5EF4-FFF2-40B4-BE49-F238E27FC236}">
                <a16:creationId xmlns:a16="http://schemas.microsoft.com/office/drawing/2014/main" id="{EC25495B-568D-4032-BB24-78731155692F}"/>
              </a:ext>
            </a:extLst>
          </p:cNvPr>
          <p:cNvSpPr/>
          <p:nvPr/>
        </p:nvSpPr>
        <p:spPr>
          <a:xfrm>
            <a:off x="1861246" y="4594685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30" name="Object16">
            <a:extLst>
              <a:ext uri="{FF2B5EF4-FFF2-40B4-BE49-F238E27FC236}">
                <a16:creationId xmlns:a16="http://schemas.microsoft.com/office/drawing/2014/main" id="{CC31C6B7-B60A-43AD-9F0F-547038DFBE1E}"/>
              </a:ext>
            </a:extLst>
          </p:cNvPr>
          <p:cNvSpPr/>
          <p:nvPr/>
        </p:nvSpPr>
        <p:spPr>
          <a:xfrm>
            <a:off x="5944296" y="4548648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31" name="Object17">
            <a:extLst>
              <a:ext uri="{FF2B5EF4-FFF2-40B4-BE49-F238E27FC236}">
                <a16:creationId xmlns:a16="http://schemas.microsoft.com/office/drawing/2014/main" id="{175E1E39-CBC4-4496-AD1E-EBD328F771BE}"/>
              </a:ext>
            </a:extLst>
          </p:cNvPr>
          <p:cNvSpPr/>
          <p:nvPr/>
        </p:nvSpPr>
        <p:spPr>
          <a:xfrm>
            <a:off x="2134296" y="2072149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2" name="Object18">
            <a:extLst>
              <a:ext uri="{FF2B5EF4-FFF2-40B4-BE49-F238E27FC236}">
                <a16:creationId xmlns:a16="http://schemas.microsoft.com/office/drawing/2014/main" id="{FCBD5D7B-CF98-4BB8-835F-F746006EE2ED}"/>
              </a:ext>
            </a:extLst>
          </p:cNvPr>
          <p:cNvSpPr/>
          <p:nvPr/>
        </p:nvSpPr>
        <p:spPr>
          <a:xfrm>
            <a:off x="6268145" y="2072149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3" name="Object19">
            <a:extLst>
              <a:ext uri="{FF2B5EF4-FFF2-40B4-BE49-F238E27FC236}">
                <a16:creationId xmlns:a16="http://schemas.microsoft.com/office/drawing/2014/main" id="{A69E416C-6235-405E-9A9D-32E8A30B4196}"/>
              </a:ext>
            </a:extLst>
          </p:cNvPr>
          <p:cNvSpPr/>
          <p:nvPr/>
        </p:nvSpPr>
        <p:spPr>
          <a:xfrm>
            <a:off x="2134296" y="3561223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4" name="Object20">
            <a:extLst>
              <a:ext uri="{FF2B5EF4-FFF2-40B4-BE49-F238E27FC236}">
                <a16:creationId xmlns:a16="http://schemas.microsoft.com/office/drawing/2014/main" id="{B931535F-9CDB-4FE0-B037-99BA01F6700E}"/>
              </a:ext>
            </a:extLst>
          </p:cNvPr>
          <p:cNvSpPr/>
          <p:nvPr/>
        </p:nvSpPr>
        <p:spPr>
          <a:xfrm>
            <a:off x="6223696" y="3561223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5" name="Object21">
            <a:extLst>
              <a:ext uri="{FF2B5EF4-FFF2-40B4-BE49-F238E27FC236}">
                <a16:creationId xmlns:a16="http://schemas.microsoft.com/office/drawing/2014/main" id="{0064D970-52B1-4343-9280-0895B76EF4C2}"/>
              </a:ext>
            </a:extLst>
          </p:cNvPr>
          <p:cNvSpPr/>
          <p:nvPr/>
        </p:nvSpPr>
        <p:spPr>
          <a:xfrm>
            <a:off x="2134295" y="4983623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6" name="Object22">
            <a:extLst>
              <a:ext uri="{FF2B5EF4-FFF2-40B4-BE49-F238E27FC236}">
                <a16:creationId xmlns:a16="http://schemas.microsoft.com/office/drawing/2014/main" id="{B920FF29-73C9-4AB0-836F-7FE5AC8D31DB}"/>
              </a:ext>
            </a:extLst>
          </p:cNvPr>
          <p:cNvSpPr/>
          <p:nvPr/>
        </p:nvSpPr>
        <p:spPr>
          <a:xfrm>
            <a:off x="6268145" y="4996323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Object14">
            <a:extLst>
              <a:ext uri="{FF2B5EF4-FFF2-40B4-BE49-F238E27FC236}">
                <a16:creationId xmlns:a16="http://schemas.microsoft.com/office/drawing/2014/main" id="{AA236A85-8EDA-4CBC-A584-90391C8655B8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8" name="Object15">
            <a:extLst>
              <a:ext uri="{FF2B5EF4-FFF2-40B4-BE49-F238E27FC236}">
                <a16:creationId xmlns:a16="http://schemas.microsoft.com/office/drawing/2014/main" id="{3DBC8834-86B6-4A08-B9B1-FF0CFEF7FA0B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34" y="1841326"/>
            <a:ext cx="5054009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615725" y="2229947"/>
            <a:ext cx="666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196171" y="3347698"/>
            <a:ext cx="59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4749160" y="4499828"/>
            <a:ext cx="710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883E1FE2-D85E-4D7F-86AF-417435FC48E7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5D29C048-0369-4E07-A1CC-8C5D1A060C8E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0BDF7-F50B-43B9-BA2D-E27A58506063}"/>
              </a:ext>
            </a:extLst>
          </p:cNvPr>
          <p:cNvSpPr txBox="1"/>
          <p:nvPr/>
        </p:nvSpPr>
        <p:spPr>
          <a:xfrm flipH="1">
            <a:off x="4616203" y="1803391"/>
            <a:ext cx="656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Sub heading 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A7D0A6-738F-4BCF-A22F-52956B02DE1C}"/>
              </a:ext>
            </a:extLst>
          </p:cNvPr>
          <p:cNvSpPr txBox="1"/>
          <p:nvPr/>
        </p:nvSpPr>
        <p:spPr>
          <a:xfrm flipH="1">
            <a:off x="5196172" y="2937755"/>
            <a:ext cx="59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Sub heading two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1AC84-8FF3-4582-AD13-B26FC770D6FA}"/>
              </a:ext>
            </a:extLst>
          </p:cNvPr>
          <p:cNvSpPr txBox="1"/>
          <p:nvPr/>
        </p:nvSpPr>
        <p:spPr>
          <a:xfrm flipH="1">
            <a:off x="4727848" y="4093587"/>
            <a:ext cx="657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Sub heading three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Object14">
            <a:extLst>
              <a:ext uri="{FF2B5EF4-FFF2-40B4-BE49-F238E27FC236}">
                <a16:creationId xmlns:a16="http://schemas.microsoft.com/office/drawing/2014/main" id="{66B8A7D5-FF1F-44E4-A982-72DECED61FA2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7" name="Object15">
            <a:extLst>
              <a:ext uri="{FF2B5EF4-FFF2-40B4-BE49-F238E27FC236}">
                <a16:creationId xmlns:a16="http://schemas.microsoft.com/office/drawing/2014/main" id="{FC8DF92D-4121-44FD-B102-213A0CB35237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Object14">
            <a:extLst>
              <a:ext uri="{FF2B5EF4-FFF2-40B4-BE49-F238E27FC236}">
                <a16:creationId xmlns:a16="http://schemas.microsoft.com/office/drawing/2014/main" id="{295D5103-E7F1-40A6-BA23-37DE3FBB83D3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5" name="Object15">
            <a:extLst>
              <a:ext uri="{FF2B5EF4-FFF2-40B4-BE49-F238E27FC236}">
                <a16:creationId xmlns:a16="http://schemas.microsoft.com/office/drawing/2014/main" id="{EDEE8B21-771B-413C-AA6C-54560EAFB979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Object14">
            <a:extLst>
              <a:ext uri="{FF2B5EF4-FFF2-40B4-BE49-F238E27FC236}">
                <a16:creationId xmlns:a16="http://schemas.microsoft.com/office/drawing/2014/main" id="{A23CCB4F-09C5-487B-A34B-7F10E6EAB565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6" name="Object15">
            <a:extLst>
              <a:ext uri="{FF2B5EF4-FFF2-40B4-BE49-F238E27FC236}">
                <a16:creationId xmlns:a16="http://schemas.microsoft.com/office/drawing/2014/main" id="{AFBEDF63-72AB-4E27-8C35-FEB481D5BC21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2050402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925780"/>
            <a:ext cx="23086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Sub heading 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9699" y="235051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416124"/>
            <a:ext cx="23221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3352" y="3821197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5013635"/>
            <a:ext cx="251197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925780"/>
            <a:ext cx="32088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Sub heading four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2340285"/>
            <a:ext cx="342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416124"/>
            <a:ext cx="32088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Sub heading five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906468"/>
            <a:ext cx="32088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Sub heading six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393478"/>
            <a:ext cx="342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861048"/>
            <a:ext cx="354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352" y="539347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17" name="Object14">
            <a:extLst>
              <a:ext uri="{FF2B5EF4-FFF2-40B4-BE49-F238E27FC236}">
                <a16:creationId xmlns:a16="http://schemas.microsoft.com/office/drawing/2014/main" id="{288A7601-1792-4D6F-B2E8-CF465F36A1D8}"/>
              </a:ext>
            </a:extLst>
          </p:cNvPr>
          <p:cNvSpPr/>
          <p:nvPr/>
        </p:nvSpPr>
        <p:spPr>
          <a:xfrm>
            <a:off x="1992667" y="1103952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8" name="Object15">
            <a:extLst>
              <a:ext uri="{FF2B5EF4-FFF2-40B4-BE49-F238E27FC236}">
                <a16:creationId xmlns:a16="http://schemas.microsoft.com/office/drawing/2014/main" id="{28ECA824-B4D6-43E4-B7D7-5C77AA2D6CF1}"/>
              </a:ext>
            </a:extLst>
          </p:cNvPr>
          <p:cNvSpPr/>
          <p:nvPr/>
        </p:nvSpPr>
        <p:spPr>
          <a:xfrm>
            <a:off x="1988369" y="4380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9416" y="2161921"/>
            <a:ext cx="3564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Sub heading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8450" y="2831464"/>
            <a:ext cx="3027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Sub heading two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9416" y="3501008"/>
            <a:ext cx="3564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Sub heading three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6943" y="4147595"/>
            <a:ext cx="3602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AE480"/>
                </a:solidFill>
                <a:latin typeface="Sans-sarif"/>
              </a:rPr>
              <a:t>Sub heading four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2976" y="4840095"/>
            <a:ext cx="3672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Sub heading five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88450" y="5487615"/>
            <a:ext cx="3492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D55E1"/>
                </a:solidFill>
                <a:latin typeface="Sans-sarif"/>
              </a:rPr>
              <a:t>Sub heading six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1" name="Object14">
            <a:extLst>
              <a:ext uri="{FF2B5EF4-FFF2-40B4-BE49-F238E27FC236}">
                <a16:creationId xmlns:a16="http://schemas.microsoft.com/office/drawing/2014/main" id="{28C20377-747E-4728-B36A-81BE82B7F3B9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6" name="Object15">
            <a:extLst>
              <a:ext uri="{FF2B5EF4-FFF2-40B4-BE49-F238E27FC236}">
                <a16:creationId xmlns:a16="http://schemas.microsoft.com/office/drawing/2014/main" id="{E5F0EE04-9C08-4EBC-B29E-A794219EE66B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Object14">
            <a:extLst>
              <a:ext uri="{FF2B5EF4-FFF2-40B4-BE49-F238E27FC236}">
                <a16:creationId xmlns:a16="http://schemas.microsoft.com/office/drawing/2014/main" id="{66420240-3F3A-4CD5-BBB6-DB83E5219BB9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CB386A08-7ADB-4E67-B670-FCAC8DC0704C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84628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5" name="Object14">
            <a:extLst>
              <a:ext uri="{FF2B5EF4-FFF2-40B4-BE49-F238E27FC236}">
                <a16:creationId xmlns:a16="http://schemas.microsoft.com/office/drawing/2014/main" id="{51948582-3840-405A-B10C-4616826B4F60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6B99154D-73D3-4E22-9313-5E4F5EF6ED07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9816" y="1916832"/>
            <a:ext cx="4464496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5329600"/>
              </p:ext>
            </p:extLst>
          </p:nvPr>
        </p:nvGraphicFramePr>
        <p:xfrm>
          <a:off x="2639616" y="2031776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5" name="Object14">
            <a:extLst>
              <a:ext uri="{FF2B5EF4-FFF2-40B4-BE49-F238E27FC236}">
                <a16:creationId xmlns:a16="http://schemas.microsoft.com/office/drawing/2014/main" id="{23DF618B-BE35-4E4B-9686-B040AF4A8771}"/>
              </a:ext>
            </a:extLst>
          </p:cNvPr>
          <p:cNvSpPr/>
          <p:nvPr/>
        </p:nvSpPr>
        <p:spPr>
          <a:xfrm>
            <a:off x="1991544" y="1181233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E32ECA38-8C8C-460C-B0D3-4FCC67B0A030}"/>
              </a:ext>
            </a:extLst>
          </p:cNvPr>
          <p:cNvSpPr/>
          <p:nvPr/>
        </p:nvSpPr>
        <p:spPr>
          <a:xfrm>
            <a:off x="1988369" y="546233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60434990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344" y="3068960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option 01 description here.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8168" y="3068960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option 02 description here.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13" name="Object14">
            <a:extLst>
              <a:ext uri="{FF2B5EF4-FFF2-40B4-BE49-F238E27FC236}">
                <a16:creationId xmlns:a16="http://schemas.microsoft.com/office/drawing/2014/main" id="{0961CF26-A923-4763-B421-64D11CFC8112}"/>
              </a:ext>
            </a:extLst>
          </p:cNvPr>
          <p:cNvSpPr/>
          <p:nvPr/>
        </p:nvSpPr>
        <p:spPr>
          <a:xfrm>
            <a:off x="1991544" y="1181233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CFDE465C-FAFA-48A0-ABC5-92E38CF4DD80}"/>
              </a:ext>
            </a:extLst>
          </p:cNvPr>
          <p:cNvSpPr/>
          <p:nvPr/>
        </p:nvSpPr>
        <p:spPr>
          <a:xfrm>
            <a:off x="1988369" y="546233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2858149"/>
              </p:ext>
            </p:extLst>
          </p:nvPr>
        </p:nvGraphicFramePr>
        <p:xfrm>
          <a:off x="2174853" y="2276872"/>
          <a:ext cx="7842293" cy="320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5" name="Object14">
            <a:extLst>
              <a:ext uri="{FF2B5EF4-FFF2-40B4-BE49-F238E27FC236}">
                <a16:creationId xmlns:a16="http://schemas.microsoft.com/office/drawing/2014/main" id="{1AFD6601-5369-48E7-9987-E2C52DFD65AA}"/>
              </a:ext>
            </a:extLst>
          </p:cNvPr>
          <p:cNvSpPr/>
          <p:nvPr/>
        </p:nvSpPr>
        <p:spPr>
          <a:xfrm>
            <a:off x="1991544" y="1181233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676DF8AA-E972-4907-B29F-379EF2E30B85}"/>
              </a:ext>
            </a:extLst>
          </p:cNvPr>
          <p:cNvSpPr/>
          <p:nvPr/>
        </p:nvSpPr>
        <p:spPr>
          <a:xfrm>
            <a:off x="1988369" y="546233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3473" y="1976426"/>
            <a:ext cx="27713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2318058"/>
            <a:ext cx="3707477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473" y="3032530"/>
            <a:ext cx="27713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72" y="3437603"/>
            <a:ext cx="3627073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3472" y="4196031"/>
            <a:ext cx="27713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2184" y="2050038"/>
            <a:ext cx="23552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four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2184" y="2391670"/>
            <a:ext cx="3816424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2184" y="3036921"/>
            <a:ext cx="229453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five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2184" y="4026625"/>
            <a:ext cx="216277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six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52184" y="4451358"/>
            <a:ext cx="3816424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2184" y="3441995"/>
            <a:ext cx="3816424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772" y="4575874"/>
            <a:ext cx="3627074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5" y="1803533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Object14">
            <a:extLst>
              <a:ext uri="{FF2B5EF4-FFF2-40B4-BE49-F238E27FC236}">
                <a16:creationId xmlns:a16="http://schemas.microsoft.com/office/drawing/2014/main" id="{0B67FA3E-3C88-4B09-84A5-0BD2173BC862}"/>
              </a:ext>
            </a:extLst>
          </p:cNvPr>
          <p:cNvSpPr/>
          <p:nvPr/>
        </p:nvSpPr>
        <p:spPr>
          <a:xfrm>
            <a:off x="1991544" y="11746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20" name="Object15">
            <a:extLst>
              <a:ext uri="{FF2B5EF4-FFF2-40B4-BE49-F238E27FC236}">
                <a16:creationId xmlns:a16="http://schemas.microsoft.com/office/drawing/2014/main" id="{BA643930-67DD-4522-A626-9C1905CA574F}"/>
              </a:ext>
            </a:extLst>
          </p:cNvPr>
          <p:cNvSpPr/>
          <p:nvPr/>
        </p:nvSpPr>
        <p:spPr>
          <a:xfrm>
            <a:off x="1988369" y="5396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7449683"/>
              </p:ext>
            </p:extLst>
          </p:nvPr>
        </p:nvGraphicFramePr>
        <p:xfrm>
          <a:off x="1251372" y="1831369"/>
          <a:ext cx="96892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5" name="Object14">
            <a:extLst>
              <a:ext uri="{FF2B5EF4-FFF2-40B4-BE49-F238E27FC236}">
                <a16:creationId xmlns:a16="http://schemas.microsoft.com/office/drawing/2014/main" id="{FA51F967-E338-4B27-81F9-F9B401D44E4C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C8F679FE-8D10-49D4-B0C5-2596C0447B23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5355976"/>
              </p:ext>
            </p:extLst>
          </p:nvPr>
        </p:nvGraphicFramePr>
        <p:xfrm>
          <a:off x="2207568" y="1659646"/>
          <a:ext cx="812078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14">
            <a:extLst>
              <a:ext uri="{FF2B5EF4-FFF2-40B4-BE49-F238E27FC236}">
                <a16:creationId xmlns:a16="http://schemas.microsoft.com/office/drawing/2014/main" id="{D4C820EA-A423-47C5-8D09-F716179BE793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7" name="Object15">
            <a:extLst>
              <a:ext uri="{FF2B5EF4-FFF2-40B4-BE49-F238E27FC236}">
                <a16:creationId xmlns:a16="http://schemas.microsoft.com/office/drawing/2014/main" id="{6A337F4E-0915-4FCA-8BF2-ED0920104172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58366673"/>
              </p:ext>
            </p:extLst>
          </p:nvPr>
        </p:nvGraphicFramePr>
        <p:xfrm>
          <a:off x="2207568" y="1746165"/>
          <a:ext cx="8128000" cy="439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14">
            <a:extLst>
              <a:ext uri="{FF2B5EF4-FFF2-40B4-BE49-F238E27FC236}">
                <a16:creationId xmlns:a16="http://schemas.microsoft.com/office/drawing/2014/main" id="{9E905206-8508-488A-ACCC-CDC7870E87E5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12ADEA2C-4B88-4984-AC2A-8687A79EE000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998</Words>
  <Application>Microsoft Office PowerPoint</Application>
  <PresentationFormat>Widescreen</PresentationFormat>
  <Paragraphs>342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166</cp:revision>
  <dcterms:created xsi:type="dcterms:W3CDTF">2021-06-21T15:58:00Z</dcterms:created>
  <dcterms:modified xsi:type="dcterms:W3CDTF">2021-08-09T03:38:37Z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