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7" y="1556792"/>
            <a:ext cx="731405" cy="123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0783807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0E073222-3891-471C-BE4C-5347AC0E4D8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520700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BCFF3AB0-95AE-4982-86CD-B61F815DA1B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9599100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CDF15797-37C3-4BA3-8A4B-D529A9F7FF4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0080772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C2B0588B-F1C6-4F25-B730-D69546C7984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47540"/>
            <a:ext cx="166104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47230"/>
            <a:ext cx="170329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113">
            <a:extLst>
              <a:ext uri="{FF2B5EF4-FFF2-40B4-BE49-F238E27FC236}">
                <a16:creationId xmlns:a16="http://schemas.microsoft.com/office/drawing/2014/main" id="{5705AC37-1E61-47A2-B7B4-2D9F9E708CD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990587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9E213D76-8B3C-4E3B-B6EB-52548A9EFF81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2272" y="3874839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1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9863" y="4526107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5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2223" y="4582277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7629" y="5329189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4783DEFD-2362-4F29-BC5C-81087C584EBE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5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5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5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17367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6540CA97-E41C-4630-BC80-F4F48984B46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6" name="Text Placeholder 113">
            <a:extLst>
              <a:ext uri="{FF2B5EF4-FFF2-40B4-BE49-F238E27FC236}">
                <a16:creationId xmlns:a16="http://schemas.microsoft.com/office/drawing/2014/main" id="{E389334C-02DD-4BAF-B237-DDBAB81457F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1655" y="263691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1655" y="3212976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78904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4EABA9D8-17FD-49FB-AF41-3C6599EB871E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61764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720DBE9B-BA29-4ED1-9A5B-267D948BF78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2E52FBCF-45A4-47D7-834F-AC055B37D50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E40590A5-5434-4DCD-A3C3-7500D2D34CC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9ED22FC8-A84F-4DD8-B569-93EBAB171BE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E6EA4E10-EB4B-4A92-89D2-D65C0C12344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4E2B3E89-9CC3-46D1-A3D2-2621FF10B91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95930A60-6E4B-44DD-904A-0BB4E4EE927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183A778F-00D5-4CE8-8DD4-BF76F5F88801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2716565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403FF6EB-FBDF-45F7-87DE-B81A3FE76F4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77530920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741E3B58-DDEF-4573-B043-CB31636DA31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48496766"/>
              </p:ext>
            </p:extLst>
          </p:nvPr>
        </p:nvGraphicFramePr>
        <p:xfrm>
          <a:off x="1411923" y="2564904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6DD91B57-3A01-49A8-BEC1-8713A618F88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8A4C3EB1-046A-4527-87A7-61AD4910FBD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8983784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247C138A-EFC9-4CCE-97E9-C9EEF1F1C83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459324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1856CA09-A61E-494C-BA42-6753E334418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1357739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C4B8964C-B67D-489E-BE06-2E99548973D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1142</Words>
  <Application>Microsoft Office PowerPoint</Application>
  <PresentationFormat>On-screen Show (4:3)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104</cp:revision>
  <dcterms:created xsi:type="dcterms:W3CDTF">2021-06-21T15:58:00Z</dcterms:created>
  <dcterms:modified xsi:type="dcterms:W3CDTF">2021-10-12T07:24:08Z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