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>
        <p:scale>
          <a:sx n="59" d="100"/>
          <a:sy n="59" d="100"/>
        </p:scale>
        <p:origin x="-918" y="-3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0768" y="3501008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9270" y="4249489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40554" y="3119467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5888" y="4718332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172" y="1700808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69</cp:revision>
  <dcterms:created xsi:type="dcterms:W3CDTF">2021-06-21T15:58:00Z</dcterms:created>
  <dcterms:modified xsi:type="dcterms:W3CDTF">2021-07-12T09:00:36Z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