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8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7" y="1556792"/>
            <a:ext cx="731405" cy="1231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0783807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706DCC03-5106-43B1-B4AE-83A34D2996EB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5207001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A8DADBBB-C5E4-4D9E-BD37-FE91CB065BE6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9599100"/>
              </p:ext>
            </p:extLst>
          </p:nvPr>
        </p:nvGraphicFramePr>
        <p:xfrm>
          <a:off x="1704084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7BF37334-A6DC-4FC3-A1AB-2C3C85DBEE50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0080772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E78BDB01-1A7C-43F9-9BF6-2CAFF54A33F0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47540"/>
            <a:ext cx="1661043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47230"/>
            <a:ext cx="170329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6" name="Text Placeholder 113">
            <a:extLst>
              <a:ext uri="{FF2B5EF4-FFF2-40B4-BE49-F238E27FC236}">
                <a16:creationId xmlns:a16="http://schemas.microsoft.com/office/drawing/2014/main" id="{C3750166-9994-45BF-9E5A-64E6BE757BD5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990587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71EADB5A-375C-4CA0-8F46-4FC8B4DB9685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9639" y="3861048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1</a:t>
            </a:r>
            <a:r>
              <a:rPr lang="en-US" dirty="0">
                <a:solidFill>
                  <a:srgbClr val="ED7D31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15816" y="515719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5</a:t>
            </a:r>
            <a:r>
              <a:rPr lang="en-US" dirty="0">
                <a:solidFill>
                  <a:srgbClr val="ED7D31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2223" y="458519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30120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113">
            <a:extLst>
              <a:ext uri="{FF2B5EF4-FFF2-40B4-BE49-F238E27FC236}">
                <a16:creationId xmlns:a16="http://schemas.microsoft.com/office/drawing/2014/main" id="{BBB62B92-0236-44A1-B8D3-EC778719F5E2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1" name="Text Placeholder 113">
            <a:extLst>
              <a:ext uri="{FF2B5EF4-FFF2-40B4-BE49-F238E27FC236}">
                <a16:creationId xmlns:a16="http://schemas.microsoft.com/office/drawing/2014/main" id="{486F3FA1-152B-4162-B746-61DEFBDD4B93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1356831E-BD50-4E68-B7A5-DC2DFB141CBD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3EC47352-264C-44D1-AEAB-E58B2495E6E7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3" name="Text Placeholder 113">
            <a:extLst>
              <a:ext uri="{FF2B5EF4-FFF2-40B4-BE49-F238E27FC236}">
                <a16:creationId xmlns:a16="http://schemas.microsoft.com/office/drawing/2014/main" id="{54AB3970-EC76-4170-A3BA-74143CDF7308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1655" y="263691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1655" y="319381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78904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7" name="Text Placeholder 113">
            <a:extLst>
              <a:ext uri="{FF2B5EF4-FFF2-40B4-BE49-F238E27FC236}">
                <a16:creationId xmlns:a16="http://schemas.microsoft.com/office/drawing/2014/main" id="{1C8DED31-65ED-45EC-94E7-F579A609B0F9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61764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0" name="Text Placeholder 113">
            <a:extLst>
              <a:ext uri="{FF2B5EF4-FFF2-40B4-BE49-F238E27FC236}">
                <a16:creationId xmlns:a16="http://schemas.microsoft.com/office/drawing/2014/main" id="{0D7029E2-40B9-4706-94C8-83A3BD824F5C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1BC1ABEB-9DEB-429F-BB22-0322D6CAA089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528967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D9709D2E-A207-41A4-924B-377D5CD3A786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105031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528967" y="5107250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5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5C0E9239-5AAF-4122-BA41-963940CB1969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95090602-30F3-4BE4-9212-F4F24C8FB0FC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B7535E97-0E18-4E2D-BB66-39F23BAFEE22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3" name="Text Placeholder 113">
            <a:extLst>
              <a:ext uri="{FF2B5EF4-FFF2-40B4-BE49-F238E27FC236}">
                <a16:creationId xmlns:a16="http://schemas.microsoft.com/office/drawing/2014/main" id="{77534489-7ABC-4D33-8E78-8D68625560D1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5" name="Text Placeholder 113">
            <a:extLst>
              <a:ext uri="{FF2B5EF4-FFF2-40B4-BE49-F238E27FC236}">
                <a16:creationId xmlns:a16="http://schemas.microsoft.com/office/drawing/2014/main" id="{25EDB46E-5C88-4658-B68C-5D97C8D402DF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5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2716565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12" name="Text Placeholder 113">
            <a:extLst>
              <a:ext uri="{FF2B5EF4-FFF2-40B4-BE49-F238E27FC236}">
                <a16:creationId xmlns:a16="http://schemas.microsoft.com/office/drawing/2014/main" id="{6A7A85FE-7FED-4688-9854-100E6EBAF1D9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77530920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113">
            <a:extLst>
              <a:ext uri="{FF2B5EF4-FFF2-40B4-BE49-F238E27FC236}">
                <a16:creationId xmlns:a16="http://schemas.microsoft.com/office/drawing/2014/main" id="{E47EC0F5-CC78-4D11-84B3-A8A166231A72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53362709"/>
              </p:ext>
            </p:extLst>
          </p:nvPr>
        </p:nvGraphicFramePr>
        <p:xfrm>
          <a:off x="1411923" y="2564904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7DFF64EA-6319-4898-BB8E-B08BD68CD6F7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093E29A2-07BA-49D9-B0F0-D6A08E30218E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8983784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459324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D59C3D2F-BCC6-4D24-8B5B-BBDE8FD525AF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06696096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D7772377-E354-48F6-86D1-D847C0FD2E07}"/>
              </a:ext>
            </a:extLst>
          </p:cNvPr>
          <p:cNvSpPr txBox="1">
            <a:spLocks/>
          </p:cNvSpPr>
          <p:nvPr/>
        </p:nvSpPr>
        <p:spPr>
          <a:xfrm>
            <a:off x="2390970" y="1267979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1142</Words>
  <Application>Microsoft Office PowerPoint</Application>
  <PresentationFormat>On-screen Show (4:3)</PresentationFormat>
  <Paragraphs>326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102</cp:revision>
  <dcterms:created xsi:type="dcterms:W3CDTF">2021-06-21T15:58:00Z</dcterms:created>
  <dcterms:modified xsi:type="dcterms:W3CDTF">2021-10-12T07:04:05Z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