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2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264" r:id="rId16"/>
    <p:sldId id="281" r:id="rId17"/>
    <p:sldId id="282" r:id="rId18"/>
    <p:sldId id="269" r:id="rId19"/>
    <p:sldId id="270" r:id="rId20"/>
    <p:sldId id="4116" r:id="rId21"/>
    <p:sldId id="272" r:id="rId22"/>
    <p:sldId id="4117" r:id="rId23"/>
    <p:sldId id="273" r:id="rId24"/>
    <p:sldId id="4118" r:id="rId25"/>
    <p:sldId id="4124" r:id="rId26"/>
    <p:sldId id="4123" r:id="rId27"/>
    <p:sldId id="276" r:id="rId28"/>
    <p:sldId id="4112" r:id="rId29"/>
    <p:sldId id="25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6263" autoAdjust="0"/>
  </p:normalViewPr>
  <p:slideViewPr>
    <p:cSldViewPr>
      <p:cViewPr varScale="1">
        <p:scale>
          <a:sx n="111" d="100"/>
          <a:sy n="111" d="100"/>
        </p:scale>
        <p:origin x="1338" y="108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accent5_3" csCatId="accent5" phldr="1"/>
      <dgm:spPr/>
      <dgm:t>
        <a:bodyPr/>
        <a:lstStyle/>
        <a:p>
          <a:endParaRPr lang="en-GB"/>
        </a:p>
      </dgm:t>
    </dgm:pt>
    <dgm:pt modelId="{51E14036-0FF5-0249-BEDF-5821CBAE902E}">
      <dgm:prSet phldrT="[Text]" custT="1"/>
      <dgm:spPr/>
      <dgm:t>
        <a:bodyPr/>
        <a:lstStyle/>
        <a:p>
          <a:r>
            <a:rPr lang="en-GB" sz="4000" dirty="0">
              <a:latin typeface="Sans-sarif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Visit Web Portal  </a:t>
          </a:r>
          <a:endParaRPr lang="en-US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Dashboard</a:t>
          </a:r>
          <a:endParaRPr lang="en-US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Download Now</a:t>
          </a:r>
          <a:endParaRPr lang="en-US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Sans-sarif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accent5_3" csCatId="accent5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Sans-sarif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Sans-sarif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1600" dirty="0">
              <a:latin typeface="Sans-sarif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Sans-sarif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Sans-sarif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accent5_3" csCatId="accent5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accent5_3" csCatId="accent5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accent5_3" csCatId="accent5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1</a:t>
          </a: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  <a:p>
          <a:r>
            <a:rPr lang="en-GB" sz="2000" dirty="0">
              <a:latin typeface="Sans-sarif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2</a:t>
          </a: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3</a:t>
          </a: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>
        <a:solidFill>
          <a:schemeClr val="accent5">
            <a:lumMod val="50000"/>
          </a:schemeClr>
        </a:solidFill>
        <a:ln>
          <a:noFill/>
        </a:ln>
      </dgm:spPr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Sans-sarif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>
        <a:ln>
          <a:noFill/>
        </a:ln>
      </dgm:spPr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Sans-sarif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>
        <a:ln>
          <a:noFill/>
        </a:ln>
      </dgm:spPr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Sans-sarif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>
        <a:ln>
          <a:noFill/>
        </a:ln>
      </dgm:spPr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>
        <a:ln>
          <a:noFill/>
        </a:ln>
      </dgm:spPr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>
        <a:ln>
          <a:noFill/>
        </a:ln>
      </dgm:spPr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>
        <a:ln>
          <a:noFill/>
        </a:ln>
      </dgm:spPr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330724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00378"/>
        <a:ext cx="765085" cy="879410"/>
      </dsp:txXfrm>
    </dsp:sp>
    <dsp:sp modelId="{C328ADE0-4B16-B047-B0ED-23E8136B4FE9}">
      <dsp:nvSpPr>
        <dsp:cNvPr id="0" name=""/>
        <dsp:cNvSpPr/>
      </dsp:nvSpPr>
      <dsp:spPr>
        <a:xfrm>
          <a:off x="3559002" y="256805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sp:txBody>
      <dsp:txXfrm>
        <a:off x="3559002" y="256805"/>
        <a:ext cx="1425793" cy="766555"/>
      </dsp:txXfrm>
    </dsp:sp>
    <dsp:sp modelId="{F544604C-36B2-5C4B-9EC3-45285280E2C0}">
      <dsp:nvSpPr>
        <dsp:cNvPr id="0" name=""/>
        <dsp:cNvSpPr/>
      </dsp:nvSpPr>
      <dsp:spPr>
        <a:xfrm rot="5400000">
          <a:off x="1130299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shade val="80000"/>
            <a:hueOff val="69857"/>
            <a:satOff val="-1251"/>
            <a:lumOff val="5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00378"/>
        <a:ext cx="765085" cy="879410"/>
      </dsp:txXfrm>
    </dsp:sp>
    <dsp:sp modelId="{0A80CC5A-12D0-AE48-9202-6675802EA590}">
      <dsp:nvSpPr>
        <dsp:cNvPr id="0" name=""/>
        <dsp:cNvSpPr/>
      </dsp:nvSpPr>
      <dsp:spPr>
        <a:xfrm rot="5400000">
          <a:off x="1728212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shade val="80000"/>
            <a:hueOff val="139713"/>
            <a:satOff val="-2502"/>
            <a:lumOff val="106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1984465" y="1284798"/>
        <a:ext cx="765085" cy="879410"/>
      </dsp:txXfrm>
    </dsp:sp>
    <dsp:sp modelId="{66BB57FC-656E-1444-BC3A-27F3F5C0FBB4}">
      <dsp:nvSpPr>
        <dsp:cNvPr id="0" name=""/>
        <dsp:cNvSpPr/>
      </dsp:nvSpPr>
      <dsp:spPr>
        <a:xfrm>
          <a:off x="385462" y="1341225"/>
          <a:ext cx="1379799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sp:txBody>
      <dsp:txXfrm>
        <a:off x="385462" y="1341225"/>
        <a:ext cx="1379799" cy="766555"/>
      </dsp:txXfrm>
    </dsp:sp>
    <dsp:sp modelId="{C3862AAA-46B0-9F4F-AEF4-F9A1F4C71567}">
      <dsp:nvSpPr>
        <dsp:cNvPr id="0" name=""/>
        <dsp:cNvSpPr/>
      </dsp:nvSpPr>
      <dsp:spPr>
        <a:xfrm rot="5400000">
          <a:off x="2928638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shade val="80000"/>
            <a:hueOff val="209570"/>
            <a:satOff val="-3754"/>
            <a:lumOff val="159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184891" y="1284798"/>
        <a:ext cx="765085" cy="879410"/>
      </dsp:txXfrm>
    </dsp:sp>
    <dsp:sp modelId="{17926A5F-C9B7-AC47-B7FE-352E9916B422}">
      <dsp:nvSpPr>
        <dsp:cNvPr id="0" name=""/>
        <dsp:cNvSpPr/>
      </dsp:nvSpPr>
      <dsp:spPr>
        <a:xfrm rot="5400000">
          <a:off x="2330724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shade val="80000"/>
            <a:hueOff val="279426"/>
            <a:satOff val="-5005"/>
            <a:lumOff val="21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369219"/>
        <a:ext cx="765085" cy="879410"/>
      </dsp:txXfrm>
    </dsp:sp>
    <dsp:sp modelId="{6194979E-4E3B-C143-AE61-9DFEB41A9843}">
      <dsp:nvSpPr>
        <dsp:cNvPr id="0" name=""/>
        <dsp:cNvSpPr/>
      </dsp:nvSpPr>
      <dsp:spPr>
        <a:xfrm>
          <a:off x="3559002" y="2425646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sp:txBody>
      <dsp:txXfrm>
        <a:off x="3559002" y="2425646"/>
        <a:ext cx="1425793" cy="766555"/>
      </dsp:txXfrm>
    </dsp:sp>
    <dsp:sp modelId="{80A5E745-77E5-964C-898E-CC4BBE50C9C4}">
      <dsp:nvSpPr>
        <dsp:cNvPr id="0" name=""/>
        <dsp:cNvSpPr/>
      </dsp:nvSpPr>
      <dsp:spPr>
        <a:xfrm rot="5400000">
          <a:off x="1130299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369219"/>
        <a:ext cx="765085" cy="8794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1621222" y="1761970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1255403"/>
              </a:lnTo>
              <a:lnTo>
                <a:pt x="439223" y="1255403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2356421"/>
        <a:ext cx="66501" cy="66501"/>
      </dsp:txXfrm>
    </dsp:sp>
    <dsp:sp modelId="{566F60A2-8695-EA4F-8316-63CED4C086E7}">
      <dsp:nvSpPr>
        <dsp:cNvPr id="0" name=""/>
        <dsp:cNvSpPr/>
      </dsp:nvSpPr>
      <dsp:spPr>
        <a:xfrm>
          <a:off x="1621222" y="1761970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418467"/>
              </a:lnTo>
              <a:lnTo>
                <a:pt x="439223" y="418467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956037"/>
        <a:ext cx="30332" cy="30332"/>
      </dsp:txXfrm>
    </dsp:sp>
    <dsp:sp modelId="{6D4ABAC1-D0DB-874D-95E9-FD21C57CB19A}">
      <dsp:nvSpPr>
        <dsp:cNvPr id="0" name=""/>
        <dsp:cNvSpPr/>
      </dsp:nvSpPr>
      <dsp:spPr>
        <a:xfrm>
          <a:off x="1621222" y="1343502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418467"/>
              </a:moveTo>
              <a:lnTo>
                <a:pt x="219611" y="418467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537569"/>
        <a:ext cx="30332" cy="30332"/>
      </dsp:txXfrm>
    </dsp:sp>
    <dsp:sp modelId="{B22CCCBF-8A0E-434E-BB2E-C95A5A04B0ED}">
      <dsp:nvSpPr>
        <dsp:cNvPr id="0" name=""/>
        <dsp:cNvSpPr/>
      </dsp:nvSpPr>
      <dsp:spPr>
        <a:xfrm>
          <a:off x="1621222" y="506566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1255403"/>
              </a:moveTo>
              <a:lnTo>
                <a:pt x="219611" y="1255403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1101017"/>
        <a:ext cx="66501" cy="66501"/>
      </dsp:txXfrm>
    </dsp:sp>
    <dsp:sp modelId="{47EDD4C2-5DDE-4D41-BF14-A9B46564EF6C}">
      <dsp:nvSpPr>
        <dsp:cNvPr id="0" name=""/>
        <dsp:cNvSpPr/>
      </dsp:nvSpPr>
      <dsp:spPr>
        <a:xfrm rot="16200000">
          <a:off x="-475521" y="1427195"/>
          <a:ext cx="3523940" cy="669548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>
              <a:latin typeface="Sans-sarif"/>
            </a:rPr>
            <a:t>Title </a:t>
          </a:r>
        </a:p>
      </dsp:txBody>
      <dsp:txXfrm>
        <a:off x="-475521" y="1427195"/>
        <a:ext cx="3523940" cy="669548"/>
      </dsp:txXfrm>
    </dsp:sp>
    <dsp:sp modelId="{15CC0AF5-579D-4F4A-8C6A-B0C30C3B62CE}">
      <dsp:nvSpPr>
        <dsp:cNvPr id="0" name=""/>
        <dsp:cNvSpPr/>
      </dsp:nvSpPr>
      <dsp:spPr>
        <a:xfrm>
          <a:off x="2060446" y="171792"/>
          <a:ext cx="2196119" cy="669548"/>
        </a:xfrm>
        <a:prstGeom prst="rect">
          <a:avLst/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1</a:t>
          </a:r>
        </a:p>
      </dsp:txBody>
      <dsp:txXfrm>
        <a:off x="2060446" y="171792"/>
        <a:ext cx="2196119" cy="669548"/>
      </dsp:txXfrm>
    </dsp:sp>
    <dsp:sp modelId="{19495BE0-B1E0-D447-9415-29FC23BE0FEB}">
      <dsp:nvSpPr>
        <dsp:cNvPr id="0" name=""/>
        <dsp:cNvSpPr/>
      </dsp:nvSpPr>
      <dsp:spPr>
        <a:xfrm>
          <a:off x="2060446" y="1008727"/>
          <a:ext cx="2196119" cy="669548"/>
        </a:xfrm>
        <a:prstGeom prst="rect">
          <a:avLst/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2</a:t>
          </a:r>
        </a:p>
      </dsp:txBody>
      <dsp:txXfrm>
        <a:off x="2060446" y="1008727"/>
        <a:ext cx="2196119" cy="669548"/>
      </dsp:txXfrm>
    </dsp:sp>
    <dsp:sp modelId="{BB888442-F14C-DF4E-8682-F5C5BFC3EEF9}">
      <dsp:nvSpPr>
        <dsp:cNvPr id="0" name=""/>
        <dsp:cNvSpPr/>
      </dsp:nvSpPr>
      <dsp:spPr>
        <a:xfrm>
          <a:off x="2060446" y="1845663"/>
          <a:ext cx="2196119" cy="669548"/>
        </a:xfrm>
        <a:prstGeom prst="rect">
          <a:avLst/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3</a:t>
          </a:r>
        </a:p>
      </dsp:txBody>
      <dsp:txXfrm>
        <a:off x="2060446" y="1845663"/>
        <a:ext cx="2196119" cy="669548"/>
      </dsp:txXfrm>
    </dsp:sp>
    <dsp:sp modelId="{336BF91F-D92D-924D-9FD1-24F82F4024AD}">
      <dsp:nvSpPr>
        <dsp:cNvPr id="0" name=""/>
        <dsp:cNvSpPr/>
      </dsp:nvSpPr>
      <dsp:spPr>
        <a:xfrm>
          <a:off x="2060446" y="2682599"/>
          <a:ext cx="2196119" cy="669548"/>
        </a:xfrm>
        <a:prstGeom prst="rect">
          <a:avLst/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4</a:t>
          </a:r>
        </a:p>
      </dsp:txBody>
      <dsp:txXfrm>
        <a:off x="2060446" y="2682599"/>
        <a:ext cx="2196119" cy="6695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268347" y="810532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2960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Visit Web Portal  </a:t>
          </a:r>
          <a:endParaRPr lang="en-US" sz="1600" b="0" kern="1200" dirty="0">
            <a:latin typeface="Sans-sarif"/>
          </a:endParaRPr>
        </a:p>
      </dsp:txBody>
      <dsp:txXfrm>
        <a:off x="31191" y="7077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shade val="90000"/>
                <a:hueOff val="49889"/>
                <a:satOff val="-854"/>
                <a:lumOff val="34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49889"/>
                <a:satOff val="-854"/>
                <a:lumOff val="34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49889"/>
                <a:satOff val="-854"/>
                <a:lumOff val="34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43660"/>
                <a:satOff val="-782"/>
                <a:lumOff val="33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43660"/>
                <a:satOff val="-782"/>
                <a:lumOff val="33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43660"/>
                <a:satOff val="-782"/>
                <a:lumOff val="33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5">
                <a:shade val="90000"/>
                <a:hueOff val="99779"/>
                <a:satOff val="-1709"/>
                <a:lumOff val="68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99779"/>
                <a:satOff val="-1709"/>
                <a:lumOff val="68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99779"/>
                <a:satOff val="-1709"/>
                <a:lumOff val="68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87321"/>
                <a:satOff val="-1564"/>
                <a:lumOff val="66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87321"/>
                <a:satOff val="-1564"/>
                <a:lumOff val="66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87321"/>
                <a:satOff val="-1564"/>
                <a:lumOff val="66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shade val="90000"/>
                <a:hueOff val="149668"/>
                <a:satOff val="-2563"/>
                <a:lumOff val="102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149668"/>
                <a:satOff val="-2563"/>
                <a:lumOff val="102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149668"/>
                <a:satOff val="-2563"/>
                <a:lumOff val="102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130981"/>
                <a:satOff val="-2346"/>
                <a:lumOff val="99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130981"/>
                <a:satOff val="-2346"/>
                <a:lumOff val="99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130981"/>
                <a:satOff val="-2346"/>
                <a:lumOff val="99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Dashboard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shade val="90000"/>
                <a:hueOff val="199557"/>
                <a:satOff val="-3418"/>
                <a:lumOff val="136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199557"/>
                <a:satOff val="-3418"/>
                <a:lumOff val="136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199557"/>
                <a:satOff val="-3418"/>
                <a:lumOff val="136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174641"/>
                <a:satOff val="-3128"/>
                <a:lumOff val="13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5">
                <a:shade val="90000"/>
                <a:hueOff val="249447"/>
                <a:satOff val="-4272"/>
                <a:lumOff val="171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249447"/>
                <a:satOff val="-4272"/>
                <a:lumOff val="171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249447"/>
                <a:satOff val="-4272"/>
                <a:lumOff val="171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218302"/>
                <a:satOff val="-3910"/>
                <a:lumOff val="1661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218302"/>
                <a:satOff val="-3910"/>
                <a:lumOff val="1661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218302"/>
                <a:satOff val="-3910"/>
                <a:lumOff val="1661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shade val="90000"/>
                <a:hueOff val="299336"/>
                <a:satOff val="-5127"/>
                <a:lumOff val="205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299336"/>
                <a:satOff val="-5127"/>
                <a:lumOff val="205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299336"/>
                <a:satOff val="-5127"/>
                <a:lumOff val="205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261962"/>
                <a:satOff val="-4692"/>
                <a:lumOff val="199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261962"/>
                <a:satOff val="-4692"/>
                <a:lumOff val="199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261962"/>
                <a:satOff val="-4692"/>
                <a:lumOff val="199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shade val="90000"/>
                <a:hueOff val="349225"/>
                <a:satOff val="-5981"/>
                <a:lumOff val="239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349225"/>
                <a:satOff val="-5981"/>
                <a:lumOff val="239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349225"/>
                <a:satOff val="-5981"/>
                <a:lumOff val="239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305622"/>
                <a:satOff val="-5474"/>
                <a:lumOff val="232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305622"/>
                <a:satOff val="-5474"/>
                <a:lumOff val="232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305622"/>
                <a:satOff val="-5474"/>
                <a:lumOff val="232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Download Now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908345"/>
          <a:ext cx="2808312" cy="1123324"/>
        </a:xfrm>
        <a:prstGeom prst="leftRightRibb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336997" y="1104926"/>
          <a:ext cx="926742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1</a:t>
          </a:r>
        </a:p>
      </dsp:txBody>
      <dsp:txXfrm>
        <a:off x="336997" y="1104926"/>
        <a:ext cx="926742" cy="550429"/>
      </dsp:txXfrm>
    </dsp:sp>
    <dsp:sp modelId="{88E9C97E-7A6B-C047-B3D7-59365D382546}">
      <dsp:nvSpPr>
        <dsp:cNvPr id="0" name=""/>
        <dsp:cNvSpPr/>
      </dsp:nvSpPr>
      <dsp:spPr>
        <a:xfrm>
          <a:off x="1404156" y="1284658"/>
          <a:ext cx="1095241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2</a:t>
          </a:r>
        </a:p>
      </dsp:txBody>
      <dsp:txXfrm>
        <a:off x="1404156" y="1284658"/>
        <a:ext cx="1095241" cy="5504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3</a:t>
          </a: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4</a:t>
          </a: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2</a:t>
          </a: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1</a:t>
          </a: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5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2</a:t>
          </a: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5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3</a:t>
          </a: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4</a:t>
          </a: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1954034" y="2249719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018597" y="1584915"/>
          <a:ext cx="541523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541523" y="24521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1954034" y="920110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703874" y="836069"/>
          <a:ext cx="1546733" cy="1546733"/>
        </a:xfrm>
        <a:prstGeom prst="ellips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253409" y="750"/>
          <a:ext cx="928040" cy="928040"/>
        </a:xfrm>
        <a:prstGeom prst="ellipse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Sans-sarif"/>
              <a:ea typeface="+mn-ea"/>
              <a:cs typeface="+mn-cs"/>
            </a:rPr>
            <a:t>Title</a:t>
          </a:r>
        </a:p>
      </dsp:txBody>
      <dsp:txXfrm>
        <a:off x="2389317" y="136658"/>
        <a:ext cx="656224" cy="656224"/>
      </dsp:txXfrm>
    </dsp:sp>
    <dsp:sp modelId="{1D5C7FD3-C7D9-F648-BB72-464376268177}">
      <dsp:nvSpPr>
        <dsp:cNvPr id="0" name=""/>
        <dsp:cNvSpPr/>
      </dsp:nvSpPr>
      <dsp:spPr>
        <a:xfrm>
          <a:off x="3274253" y="750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</dsp:txBody>
      <dsp:txXfrm>
        <a:off x="3274253" y="750"/>
        <a:ext cx="1392060" cy="928040"/>
      </dsp:txXfrm>
    </dsp:sp>
    <dsp:sp modelId="{DA5ADFE9-3A4C-6542-820A-B5D27C598FC9}">
      <dsp:nvSpPr>
        <dsp:cNvPr id="0" name=""/>
        <dsp:cNvSpPr/>
      </dsp:nvSpPr>
      <dsp:spPr>
        <a:xfrm>
          <a:off x="2560121" y="1145416"/>
          <a:ext cx="928040" cy="928040"/>
        </a:xfrm>
        <a:prstGeom prst="ellipse">
          <a:avLst/>
        </a:prstGeom>
        <a:solidFill>
          <a:schemeClr val="accent5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Sans-sarif"/>
              <a:ea typeface="+mn-ea"/>
              <a:cs typeface="+mn-cs"/>
            </a:rPr>
            <a:t>Title</a:t>
          </a:r>
        </a:p>
      </dsp:txBody>
      <dsp:txXfrm>
        <a:off x="2696029" y="1281324"/>
        <a:ext cx="656224" cy="656224"/>
      </dsp:txXfrm>
    </dsp:sp>
    <dsp:sp modelId="{AA5907F8-47AC-E441-875E-32C18AE3AB33}">
      <dsp:nvSpPr>
        <dsp:cNvPr id="0" name=""/>
        <dsp:cNvSpPr/>
      </dsp:nvSpPr>
      <dsp:spPr>
        <a:xfrm>
          <a:off x="3580965" y="1145416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580965" y="1145416"/>
        <a:ext cx="1392060" cy="928040"/>
      </dsp:txXfrm>
    </dsp:sp>
    <dsp:sp modelId="{5D84D039-5EA7-F24D-A0D3-2670A8AEC8BF}">
      <dsp:nvSpPr>
        <dsp:cNvPr id="0" name=""/>
        <dsp:cNvSpPr/>
      </dsp:nvSpPr>
      <dsp:spPr>
        <a:xfrm>
          <a:off x="2253409" y="2290082"/>
          <a:ext cx="928040" cy="928040"/>
        </a:xfrm>
        <a:prstGeom prst="ellipse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2425990"/>
        <a:ext cx="656224" cy="656224"/>
      </dsp:txXfrm>
    </dsp:sp>
    <dsp:sp modelId="{C259A450-0778-2D4D-BC8A-44C0FB2F5FE0}">
      <dsp:nvSpPr>
        <dsp:cNvPr id="0" name=""/>
        <dsp:cNvSpPr/>
      </dsp:nvSpPr>
      <dsp:spPr>
        <a:xfrm>
          <a:off x="3274253" y="2290082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274253" y="2290082"/>
        <a:ext cx="1392060" cy="928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095569" y="1081546"/>
          <a:ext cx="1185279" cy="118527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Process</a:t>
          </a:r>
        </a:p>
      </dsp:txBody>
      <dsp:txXfrm>
        <a:off x="2269149" y="1255126"/>
        <a:ext cx="838119" cy="838119"/>
      </dsp:txXfrm>
    </dsp:sp>
    <dsp:sp modelId="{B38984C8-B6F4-2B4E-ABE7-ED162E69488E}">
      <dsp:nvSpPr>
        <dsp:cNvPr id="0" name=""/>
        <dsp:cNvSpPr/>
      </dsp:nvSpPr>
      <dsp:spPr>
        <a:xfrm>
          <a:off x="2273361" y="1628"/>
          <a:ext cx="829695" cy="82969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Title1</a:t>
          </a:r>
        </a:p>
      </dsp:txBody>
      <dsp:txXfrm>
        <a:off x="2394867" y="123134"/>
        <a:ext cx="586683" cy="586683"/>
      </dsp:txXfrm>
    </dsp:sp>
    <dsp:sp modelId="{D1ED99F5-4AC6-294C-977A-0BC5CCDD0244}">
      <dsp:nvSpPr>
        <dsp:cNvPr id="0" name=""/>
        <dsp:cNvSpPr/>
      </dsp:nvSpPr>
      <dsp:spPr>
        <a:xfrm>
          <a:off x="3531070" y="1259338"/>
          <a:ext cx="829695" cy="82969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2</a:t>
          </a:r>
        </a:p>
      </dsp:txBody>
      <dsp:txXfrm>
        <a:off x="3652576" y="1380844"/>
        <a:ext cx="586683" cy="586683"/>
      </dsp:txXfrm>
    </dsp:sp>
    <dsp:sp modelId="{B191C261-20DE-344D-B780-D1BE160E1037}">
      <dsp:nvSpPr>
        <dsp:cNvPr id="0" name=""/>
        <dsp:cNvSpPr/>
      </dsp:nvSpPr>
      <dsp:spPr>
        <a:xfrm>
          <a:off x="2273361" y="2517047"/>
          <a:ext cx="829695" cy="82969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3</a:t>
          </a:r>
        </a:p>
      </dsp:txBody>
      <dsp:txXfrm>
        <a:off x="2394867" y="2638553"/>
        <a:ext cx="586683" cy="586683"/>
      </dsp:txXfrm>
    </dsp:sp>
    <dsp:sp modelId="{3910101E-310F-F24C-8663-16071E2A5E4D}">
      <dsp:nvSpPr>
        <dsp:cNvPr id="0" name=""/>
        <dsp:cNvSpPr/>
      </dsp:nvSpPr>
      <dsp:spPr>
        <a:xfrm>
          <a:off x="1015651" y="1259338"/>
          <a:ext cx="829695" cy="82969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4</a:t>
          </a:r>
        </a:p>
      </dsp:txBody>
      <dsp:txXfrm>
        <a:off x="1137157" y="1380844"/>
        <a:ext cx="586683" cy="5866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1785" y="1219199"/>
          <a:ext cx="1075134" cy="1625600"/>
        </a:xfrm>
        <a:prstGeom prst="round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sp:txBody>
      <dsp:txXfrm>
        <a:off x="54269" y="1271683"/>
        <a:ext cx="970166" cy="1520632"/>
      </dsp:txXfrm>
    </dsp:sp>
    <dsp:sp modelId="{F665AD87-A420-1140-9656-AF261E53FE64}">
      <dsp:nvSpPr>
        <dsp:cNvPr id="0" name=""/>
        <dsp:cNvSpPr/>
      </dsp:nvSpPr>
      <dsp:spPr>
        <a:xfrm>
          <a:off x="1256109" y="1219199"/>
          <a:ext cx="1075134" cy="1625600"/>
        </a:xfrm>
        <a:prstGeom prst="roundRect">
          <a:avLst/>
        </a:prstGeom>
        <a:solidFill>
          <a:schemeClr val="accent5">
            <a:shade val="80000"/>
            <a:hueOff val="87321"/>
            <a:satOff val="-1564"/>
            <a:lumOff val="6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sp:txBody>
      <dsp:txXfrm>
        <a:off x="1308593" y="1271683"/>
        <a:ext cx="970166" cy="1520632"/>
      </dsp:txXfrm>
    </dsp:sp>
    <dsp:sp modelId="{A9754BF2-2B18-E448-96DB-B453A7286AEE}">
      <dsp:nvSpPr>
        <dsp:cNvPr id="0" name=""/>
        <dsp:cNvSpPr/>
      </dsp:nvSpPr>
      <dsp:spPr>
        <a:xfrm>
          <a:off x="2510432" y="1219199"/>
          <a:ext cx="1075134" cy="1625600"/>
        </a:xfrm>
        <a:prstGeom prst="roundRect">
          <a:avLst/>
        </a:prstGeom>
        <a:solidFill>
          <a:schemeClr val="accent5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sp:txBody>
      <dsp:txXfrm>
        <a:off x="2562916" y="1271683"/>
        <a:ext cx="970166" cy="1520632"/>
      </dsp:txXfrm>
    </dsp:sp>
    <dsp:sp modelId="{CA4AE9DA-6160-734F-BB5E-5046D87BB7DA}">
      <dsp:nvSpPr>
        <dsp:cNvPr id="0" name=""/>
        <dsp:cNvSpPr/>
      </dsp:nvSpPr>
      <dsp:spPr>
        <a:xfrm>
          <a:off x="3764756" y="1219199"/>
          <a:ext cx="1075134" cy="1625600"/>
        </a:xfrm>
        <a:prstGeom prst="roundRect">
          <a:avLst/>
        </a:prstGeom>
        <a:solidFill>
          <a:schemeClr val="accent5">
            <a:shade val="80000"/>
            <a:hueOff val="261962"/>
            <a:satOff val="-4692"/>
            <a:lumOff val="199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sp:txBody>
      <dsp:txXfrm>
        <a:off x="3817240" y="1271683"/>
        <a:ext cx="970166" cy="1520632"/>
      </dsp:txXfrm>
    </dsp:sp>
    <dsp:sp modelId="{C99703E6-89CA-B84F-97DC-E11F82F0F0FB}">
      <dsp:nvSpPr>
        <dsp:cNvPr id="0" name=""/>
        <dsp:cNvSpPr/>
      </dsp:nvSpPr>
      <dsp:spPr>
        <a:xfrm>
          <a:off x="5019079" y="1219199"/>
          <a:ext cx="1075134" cy="1625600"/>
        </a:xfrm>
        <a:prstGeom prst="roundRect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sp:txBody>
      <dsp:txXfrm>
        <a:off x="5071563" y="1271683"/>
        <a:ext cx="970166" cy="15206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657926" y="659594"/>
          <a:ext cx="2955121" cy="1635932"/>
        </a:xfrm>
        <a:prstGeom prst="flowChartManualOperation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668" y="591024"/>
        <a:ext cx="1635932" cy="1773073"/>
      </dsp:txXfrm>
    </dsp:sp>
    <dsp:sp modelId="{0AACB8C9-99B2-674C-A0D5-E2C37A2886F7}">
      <dsp:nvSpPr>
        <dsp:cNvPr id="0" name=""/>
        <dsp:cNvSpPr/>
      </dsp:nvSpPr>
      <dsp:spPr>
        <a:xfrm rot="16200000">
          <a:off x="1100700" y="659594"/>
          <a:ext cx="2955121" cy="1635932"/>
        </a:xfrm>
        <a:prstGeom prst="flowChartManualOperation">
          <a:avLst/>
        </a:prstGeom>
        <a:solidFill>
          <a:schemeClr val="accent5">
            <a:shade val="80000"/>
            <a:hueOff val="116428"/>
            <a:satOff val="-2085"/>
            <a:lumOff val="886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760294" y="591024"/>
        <a:ext cx="1635932" cy="1773073"/>
      </dsp:txXfrm>
    </dsp:sp>
    <dsp:sp modelId="{786FE105-E8B7-3D44-A134-098FC7E76181}">
      <dsp:nvSpPr>
        <dsp:cNvPr id="0" name=""/>
        <dsp:cNvSpPr/>
      </dsp:nvSpPr>
      <dsp:spPr>
        <a:xfrm rot="16200000">
          <a:off x="2859328" y="659594"/>
          <a:ext cx="2955121" cy="1635932"/>
        </a:xfrm>
        <a:prstGeom prst="flowChartManualOperation">
          <a:avLst/>
        </a:prstGeom>
        <a:solidFill>
          <a:schemeClr val="accent5">
            <a:shade val="80000"/>
            <a:hueOff val="232855"/>
            <a:satOff val="-4171"/>
            <a:lumOff val="1772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3518922" y="591024"/>
        <a:ext cx="1635932" cy="1773073"/>
      </dsp:txXfrm>
    </dsp:sp>
    <dsp:sp modelId="{322AAD36-4326-6C4D-B4C8-F354AEB72BE0}">
      <dsp:nvSpPr>
        <dsp:cNvPr id="0" name=""/>
        <dsp:cNvSpPr/>
      </dsp:nvSpPr>
      <dsp:spPr>
        <a:xfrm rot="16200000">
          <a:off x="4617955" y="659594"/>
          <a:ext cx="2955121" cy="1635932"/>
        </a:xfrm>
        <a:prstGeom prst="flowChartManualOperation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5277549" y="591024"/>
        <a:ext cx="1635932" cy="17730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3810720" y="804455"/>
          <a:ext cx="1290508" cy="2455276"/>
        </a:xfrm>
        <a:prstGeom prst="rect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3</a:t>
          </a:r>
        </a:p>
      </dsp:txBody>
      <dsp:txXfrm rot="16200000">
        <a:off x="3796722" y="1741564"/>
        <a:ext cx="2209749" cy="335532"/>
      </dsp:txXfrm>
    </dsp:sp>
    <dsp:sp modelId="{CA0E963C-4763-E042-A890-F08CD650A506}">
      <dsp:nvSpPr>
        <dsp:cNvPr id="0" name=""/>
        <dsp:cNvSpPr/>
      </dsp:nvSpPr>
      <dsp:spPr>
        <a:xfrm>
          <a:off x="2404822" y="390277"/>
          <a:ext cx="1290508" cy="2868145"/>
        </a:xfrm>
        <a:prstGeom prst="rect">
          <a:avLst/>
        </a:prstGeom>
        <a:solidFill>
          <a:schemeClr val="accent5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2</a:t>
          </a:r>
        </a:p>
      </dsp:txBody>
      <dsp:txXfrm rot="16200000">
        <a:off x="2205033" y="1513176"/>
        <a:ext cx="2581331" cy="335532"/>
      </dsp:txXfrm>
    </dsp:sp>
    <dsp:sp modelId="{629D7055-DE38-8F4E-97FC-F6ED2C7DFB5A}">
      <dsp:nvSpPr>
        <dsp:cNvPr id="0" name=""/>
        <dsp:cNvSpPr/>
      </dsp:nvSpPr>
      <dsp:spPr>
        <a:xfrm>
          <a:off x="994770" y="0"/>
          <a:ext cx="1290508" cy="3258423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1</a:t>
          </a:r>
        </a:p>
      </dsp:txBody>
      <dsp:txXfrm rot="16200000">
        <a:off x="619357" y="1298524"/>
        <a:ext cx="2932580" cy="335532"/>
      </dsp:txXfrm>
    </dsp:sp>
    <dsp:sp modelId="{A5523B85-0412-4E42-9716-C4555CA93B92}">
      <dsp:nvSpPr>
        <dsp:cNvPr id="0" name=""/>
        <dsp:cNvSpPr/>
      </dsp:nvSpPr>
      <dsp:spPr>
        <a:xfrm>
          <a:off x="994770" y="0"/>
          <a:ext cx="916261" cy="32741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5</a:t>
          </a:r>
        </a:p>
      </dsp:txBody>
      <dsp:txXfrm>
        <a:off x="994770" y="0"/>
        <a:ext cx="916261" cy="3274138"/>
      </dsp:txXfrm>
    </dsp:sp>
    <dsp:sp modelId="{5C23E059-A274-4A47-81FA-55E3CD3940D4}">
      <dsp:nvSpPr>
        <dsp:cNvPr id="0" name=""/>
        <dsp:cNvSpPr/>
      </dsp:nvSpPr>
      <dsp:spPr>
        <a:xfrm>
          <a:off x="2404822" y="390277"/>
          <a:ext cx="916261" cy="288386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</dsp:txBody>
      <dsp:txXfrm>
        <a:off x="2404822" y="390277"/>
        <a:ext cx="916261" cy="2883861"/>
      </dsp:txXfrm>
    </dsp:sp>
    <dsp:sp modelId="{145FC432-B848-CF44-833A-F95090961D5A}">
      <dsp:nvSpPr>
        <dsp:cNvPr id="0" name=""/>
        <dsp:cNvSpPr/>
      </dsp:nvSpPr>
      <dsp:spPr>
        <a:xfrm>
          <a:off x="3810720" y="804455"/>
          <a:ext cx="916261" cy="24696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</dsp:txBody>
      <dsp:txXfrm>
        <a:off x="3810720" y="804455"/>
        <a:ext cx="916261" cy="24696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759230" y="750852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584526" y="19881"/>
          <a:ext cx="1110060" cy="777006"/>
        </a:xfrm>
        <a:prstGeom prst="roundRect">
          <a:avLst>
            <a:gd name="adj" fmla="val 16670"/>
          </a:avLst>
        </a:prstGeom>
        <a:solidFill>
          <a:schemeClr val="accent5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1</a:t>
          </a:r>
        </a:p>
      </dsp:txBody>
      <dsp:txXfrm>
        <a:off x="622463" y="57818"/>
        <a:ext cx="1034186" cy="701132"/>
      </dsp:txXfrm>
    </dsp:sp>
    <dsp:sp modelId="{8F778107-FEDE-3F40-BB0B-E251764A073C}">
      <dsp:nvSpPr>
        <dsp:cNvPr id="0" name=""/>
        <dsp:cNvSpPr/>
      </dsp:nvSpPr>
      <dsp:spPr>
        <a:xfrm>
          <a:off x="1822964" y="94244"/>
          <a:ext cx="145878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1</a:t>
          </a:r>
        </a:p>
      </dsp:txBody>
      <dsp:txXfrm>
        <a:off x="1822964" y="94244"/>
        <a:ext cx="1458788" cy="628010"/>
      </dsp:txXfrm>
    </dsp:sp>
    <dsp:sp modelId="{AE91A39F-5510-3B42-BB3F-4225CE9A99E9}">
      <dsp:nvSpPr>
        <dsp:cNvPr id="0" name=""/>
        <dsp:cNvSpPr/>
      </dsp:nvSpPr>
      <dsp:spPr>
        <a:xfrm rot="5400000">
          <a:off x="1835933" y="1623686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029867"/>
            <a:satOff val="12062"/>
            <a:lumOff val="5113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1661229" y="892715"/>
          <a:ext cx="1110060" cy="777006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2</a:t>
          </a:r>
        </a:p>
      </dsp:txBody>
      <dsp:txXfrm>
        <a:off x="1699166" y="930652"/>
        <a:ext cx="1034186" cy="701132"/>
      </dsp:txXfrm>
    </dsp:sp>
    <dsp:sp modelId="{F8E41525-92F5-6C4C-8A85-B947162AAD52}">
      <dsp:nvSpPr>
        <dsp:cNvPr id="0" name=""/>
        <dsp:cNvSpPr/>
      </dsp:nvSpPr>
      <dsp:spPr>
        <a:xfrm>
          <a:off x="2853837" y="948709"/>
          <a:ext cx="215119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2</a:t>
          </a:r>
        </a:p>
      </dsp:txBody>
      <dsp:txXfrm>
        <a:off x="2853837" y="948709"/>
        <a:ext cx="2151198" cy="628010"/>
      </dsp:txXfrm>
    </dsp:sp>
    <dsp:sp modelId="{B1D1C174-9C29-984A-A33F-99C8F12C15A4}">
      <dsp:nvSpPr>
        <dsp:cNvPr id="0" name=""/>
        <dsp:cNvSpPr/>
      </dsp:nvSpPr>
      <dsp:spPr>
        <a:xfrm rot="5400000">
          <a:off x="2912636" y="2496521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059734"/>
            <a:satOff val="24125"/>
            <a:lumOff val="10225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2737932" y="1765550"/>
          <a:ext cx="1110060" cy="77700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3</a:t>
          </a:r>
        </a:p>
      </dsp:txBody>
      <dsp:txXfrm>
        <a:off x="2775869" y="1803487"/>
        <a:ext cx="1034186" cy="701132"/>
      </dsp:txXfrm>
    </dsp:sp>
    <dsp:sp modelId="{39ECC98F-6F4E-FD4A-84D6-4E867C85286A}">
      <dsp:nvSpPr>
        <dsp:cNvPr id="0" name=""/>
        <dsp:cNvSpPr/>
      </dsp:nvSpPr>
      <dsp:spPr>
        <a:xfrm>
          <a:off x="3880791" y="1823917"/>
          <a:ext cx="1799273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3</a:t>
          </a:r>
        </a:p>
      </dsp:txBody>
      <dsp:txXfrm>
        <a:off x="3880791" y="1823917"/>
        <a:ext cx="1799273" cy="628010"/>
      </dsp:txXfrm>
    </dsp:sp>
    <dsp:sp modelId="{9F061D17-B993-5049-8DD9-DAB119BF852D}">
      <dsp:nvSpPr>
        <dsp:cNvPr id="0" name=""/>
        <dsp:cNvSpPr/>
      </dsp:nvSpPr>
      <dsp:spPr>
        <a:xfrm>
          <a:off x="3814635" y="2638385"/>
          <a:ext cx="1110060" cy="777006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4</a:t>
          </a:r>
        </a:p>
      </dsp:txBody>
      <dsp:txXfrm>
        <a:off x="3852572" y="2676322"/>
        <a:ext cx="1034186" cy="701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12-10-2021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44000" cy="6858000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04925" y="3328136"/>
            <a:ext cx="6534150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0">
                <a:solidFill>
                  <a:schemeClr val="tx1"/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algn="ctr"/>
            <a:r>
              <a:rPr lang="en-US" sz="3600" b="1" dirty="0">
                <a:latin typeface="Sans-sarif"/>
              </a:rPr>
              <a:t>Title of Your Presentation 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04925" y="3979736"/>
            <a:ext cx="653415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50581" y="451613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32072" y="2852936"/>
            <a:ext cx="4079857" cy="3604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latin typeface="+mn-lt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pPr algn="ctr"/>
            <a:r>
              <a:rPr lang="en-US" b="1" dirty="0">
                <a:latin typeface="Sans-sarif"/>
              </a:rPr>
              <a:t>Ministry of Culture</a:t>
            </a:r>
          </a:p>
        </p:txBody>
      </p:sp>
      <p:pic>
        <p:nvPicPr>
          <p:cNvPr id="10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97" y="1556792"/>
            <a:ext cx="731405" cy="1231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87962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411413" y="1267201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187624" y="2070541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1475656" y="2205287"/>
            <a:ext cx="1944216" cy="3506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1187777" y="2565648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1195318" y="3438693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43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1483350" y="3573440"/>
            <a:ext cx="2304752" cy="27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195471" y="3933800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5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95318" y="4806845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4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1483350" y="4941591"/>
            <a:ext cx="2304752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195471" y="5301952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5299774" y="2060848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49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80112" y="2195594"/>
            <a:ext cx="2320140" cy="2965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5299927" y="2555955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5307468" y="3429000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52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5587806" y="3563746"/>
            <a:ext cx="2320140" cy="2973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307621" y="3924107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5307468" y="4797152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55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5587806" y="4931898"/>
            <a:ext cx="2312446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5307621" y="5292259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267201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24176" y="1116854"/>
            <a:ext cx="198977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HK Grotesk" pitchFamily="2" charset="77"/>
              </a:rPr>
              <a:t>Ministry of Culture</a:t>
            </a: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21" y="144000"/>
            <a:ext cx="560316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Title of Your Presentation</a:t>
            </a:r>
            <a:endParaRPr lang="en-IN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IN" b="1" dirty="0"/>
              <a:t>A longer Subtitle that gives the audience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Presenter Details</a:t>
            </a:r>
            <a:endParaRPr lang="en-IN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/>
              <a:t>Ministry of Culture</a:t>
            </a:r>
            <a:endParaRPr lang="en-IN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2224875"/>
              </p:ext>
            </p:extLst>
          </p:nvPr>
        </p:nvGraphicFramePr>
        <p:xfrm>
          <a:off x="1114425" y="2310084"/>
          <a:ext cx="6915150" cy="2955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113">
            <a:extLst>
              <a:ext uri="{FF2B5EF4-FFF2-40B4-BE49-F238E27FC236}">
                <a16:creationId xmlns:a16="http://schemas.microsoft.com/office/drawing/2014/main" id="{D7CD307D-B3DA-45A9-8C10-0A5A9789BE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11413" y="1266825"/>
            <a:ext cx="5905003" cy="722313"/>
          </a:xfrm>
        </p:spPr>
        <p:txBody>
          <a:bodyPr/>
          <a:lstStyle/>
          <a:p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60834824"/>
              </p:ext>
            </p:extLst>
          </p:nvPr>
        </p:nvGraphicFramePr>
        <p:xfrm>
          <a:off x="1524000" y="2531125"/>
          <a:ext cx="6096000" cy="3274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113">
            <a:extLst>
              <a:ext uri="{FF2B5EF4-FFF2-40B4-BE49-F238E27FC236}">
                <a16:creationId xmlns:a16="http://schemas.microsoft.com/office/drawing/2014/main" id="{2FA1F6C3-08A9-4F44-833A-2BB685A972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11413" y="1266825"/>
            <a:ext cx="5905003" cy="722313"/>
          </a:xfrm>
        </p:spPr>
        <p:txBody>
          <a:bodyPr/>
          <a:lstStyle/>
          <a:p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11929314"/>
              </p:ext>
            </p:extLst>
          </p:nvPr>
        </p:nvGraphicFramePr>
        <p:xfrm>
          <a:off x="1704084" y="2586015"/>
          <a:ext cx="5735832" cy="3435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113">
            <a:extLst>
              <a:ext uri="{FF2B5EF4-FFF2-40B4-BE49-F238E27FC236}">
                <a16:creationId xmlns:a16="http://schemas.microsoft.com/office/drawing/2014/main" id="{67084074-3826-4244-9F99-207C1A3837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11413" y="1266825"/>
            <a:ext cx="5905003" cy="722313"/>
          </a:xfrm>
        </p:spPr>
        <p:txBody>
          <a:bodyPr/>
          <a:lstStyle/>
          <a:p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91368781"/>
              </p:ext>
            </p:extLst>
          </p:nvPr>
        </p:nvGraphicFramePr>
        <p:xfrm>
          <a:off x="1967880" y="2497348"/>
          <a:ext cx="5208240" cy="3523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113">
            <a:extLst>
              <a:ext uri="{FF2B5EF4-FFF2-40B4-BE49-F238E27FC236}">
                <a16:creationId xmlns:a16="http://schemas.microsoft.com/office/drawing/2014/main" id="{9DD26786-1852-41F3-ACCD-243F225896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11413" y="1268413"/>
            <a:ext cx="5905003" cy="722312"/>
          </a:xfrm>
        </p:spPr>
        <p:txBody>
          <a:bodyPr/>
          <a:lstStyle/>
          <a:p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503218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2468503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4433788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6399071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319463"/>
            <a:ext cx="1703079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2947230"/>
            <a:ext cx="1724099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4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2947540"/>
            <a:ext cx="1661043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400" b="1" dirty="0">
                <a:latin typeface="Sans-sarif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2947230"/>
            <a:ext cx="1703290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4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4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400" b="1" dirty="0"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2947230"/>
            <a:ext cx="1724099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4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4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27" name="Text Placeholder 113">
            <a:extLst>
              <a:ext uri="{FF2B5EF4-FFF2-40B4-BE49-F238E27FC236}">
                <a16:creationId xmlns:a16="http://schemas.microsoft.com/office/drawing/2014/main" id="{EF943F70-685C-4746-9428-EC9E2AD587A4}"/>
              </a:ext>
            </a:extLst>
          </p:cNvPr>
          <p:cNvSpPr txBox="1">
            <a:spLocks/>
          </p:cNvSpPr>
          <p:nvPr/>
        </p:nvSpPr>
        <p:spPr>
          <a:xfrm>
            <a:off x="2411413" y="1266825"/>
            <a:ext cx="5905003" cy="7223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657350"/>
            <a:ext cx="8323545" cy="61064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2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91989511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11" name="Text Placeholder 113">
            <a:extLst>
              <a:ext uri="{FF2B5EF4-FFF2-40B4-BE49-F238E27FC236}">
                <a16:creationId xmlns:a16="http://schemas.microsoft.com/office/drawing/2014/main" id="{1F1C0D86-2D2E-4AA0-87A8-E13B79F56D73}"/>
              </a:ext>
            </a:extLst>
          </p:cNvPr>
          <p:cNvSpPr txBox="1">
            <a:spLocks/>
          </p:cNvSpPr>
          <p:nvPr/>
        </p:nvSpPr>
        <p:spPr>
          <a:xfrm>
            <a:off x="2411413" y="1266825"/>
            <a:ext cx="5905003" cy="7223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2685837"/>
            <a:ext cx="2972957" cy="3432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9863" y="301901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4140" y="4135887"/>
            <a:ext cx="1215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Sans-sarif"/>
              </a:rPr>
              <a:t>Icon 3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80448" y="3844349"/>
            <a:ext cx="94296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Sans-sarif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6067" y="301901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23728" y="2680266"/>
            <a:ext cx="1079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Sans-sarif"/>
              </a:rPr>
              <a:t>Icon 1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32023" y="4509120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56176" y="2680266"/>
            <a:ext cx="1108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Sans-sarif"/>
              </a:rPr>
              <a:t>Icon 2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56176" y="4135886"/>
            <a:ext cx="989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Sans-sarif"/>
              </a:rPr>
              <a:t>Icon 4</a:t>
            </a:r>
            <a:r>
              <a:rPr lang="en-US" b="1" dirty="0">
                <a:solidFill>
                  <a:schemeClr val="accent2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34433" y="5169966"/>
            <a:ext cx="1043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Sans-sarif"/>
              </a:rPr>
              <a:t>Icon 5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32223" y="4585192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7965" y="5354052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16" name="Text Placeholder 113">
            <a:extLst>
              <a:ext uri="{FF2B5EF4-FFF2-40B4-BE49-F238E27FC236}">
                <a16:creationId xmlns:a16="http://schemas.microsoft.com/office/drawing/2014/main" id="{AAB31294-32FC-4FED-BDB5-17B6919135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11413" y="1266825"/>
            <a:ext cx="5905003" cy="722313"/>
          </a:xfrm>
        </p:spPr>
        <p:txBody>
          <a:bodyPr/>
          <a:lstStyle/>
          <a:p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5313635" y="2679739"/>
            <a:ext cx="215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Sample 1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324611" y="4569949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Sample 2</a:t>
            </a:r>
          </a:p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707480" y="4707142"/>
            <a:ext cx="215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874" y="2595436"/>
            <a:ext cx="3234189" cy="3353844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11" name="Text Placeholder 113">
            <a:extLst>
              <a:ext uri="{FF2B5EF4-FFF2-40B4-BE49-F238E27FC236}">
                <a16:creationId xmlns:a16="http://schemas.microsoft.com/office/drawing/2014/main" id="{87793A59-B5CA-4709-8203-EFC6BBD84059}"/>
              </a:ext>
            </a:extLst>
          </p:cNvPr>
          <p:cNvSpPr txBox="1">
            <a:spLocks/>
          </p:cNvSpPr>
          <p:nvPr/>
        </p:nvSpPr>
        <p:spPr>
          <a:xfrm>
            <a:off x="2411413" y="1266825"/>
            <a:ext cx="5905003" cy="7223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491" y="2407966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154851" y="367693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225480" y="381110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5E1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ED55E1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677507" y="26494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977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rgbClr val="ED5977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049959" y="252771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91671" y="539528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4456959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16" name="Text Placeholder 113">
            <a:extLst>
              <a:ext uri="{FF2B5EF4-FFF2-40B4-BE49-F238E27FC236}">
                <a16:creationId xmlns:a16="http://schemas.microsoft.com/office/drawing/2014/main" id="{6D2E5CDE-EDD4-4CD0-AB7E-308551B6C589}"/>
              </a:ext>
            </a:extLst>
          </p:cNvPr>
          <p:cNvSpPr txBox="1">
            <a:spLocks/>
          </p:cNvSpPr>
          <p:nvPr/>
        </p:nvSpPr>
        <p:spPr>
          <a:xfrm>
            <a:off x="2411413" y="1266825"/>
            <a:ext cx="5905003" cy="7223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1988840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5121" y="2651520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82435" y="3513984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Sans-sarif"/>
              </a:rPr>
              <a:t>Sample 2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54257" y="4417367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82435" y="527430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4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14" name="Text Placeholder 113">
            <a:extLst>
              <a:ext uri="{FF2B5EF4-FFF2-40B4-BE49-F238E27FC236}">
                <a16:creationId xmlns:a16="http://schemas.microsoft.com/office/drawing/2014/main" id="{EE6B8EE0-F5FA-4EEB-9133-C28BF3BBCDB5}"/>
              </a:ext>
            </a:extLst>
          </p:cNvPr>
          <p:cNvSpPr txBox="1">
            <a:spLocks/>
          </p:cNvSpPr>
          <p:nvPr/>
        </p:nvSpPr>
        <p:spPr>
          <a:xfrm>
            <a:off x="2411413" y="1266825"/>
            <a:ext cx="5905003" cy="7223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9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97" name="Text Placeholder 9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US" dirty="0"/>
              <a:t>ABOUT US</a:t>
            </a:r>
            <a:endParaRPr lang="en-IN" dirty="0"/>
          </a:p>
        </p:txBody>
      </p:sp>
      <p:sp>
        <p:nvSpPr>
          <p:cNvPr id="98" name="Text Placeholder 9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99" name="Text Placeholder 9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100" name="Text Placeholder 99"/>
          <p:cNvSpPr>
            <a:spLocks noGrp="1"/>
          </p:cNvSpPr>
          <p:nvPr>
            <p:ph type="body" sz="quarter" idx="22"/>
          </p:nvPr>
        </p:nvSpPr>
        <p:spPr/>
        <p:txBody>
          <a:bodyPr>
            <a:noAutofit/>
          </a:bodyPr>
          <a:lstStyle/>
          <a:p>
            <a:r>
              <a:rPr lang="en-US" dirty="0"/>
              <a:t>MESSAGE FROM</a:t>
            </a:r>
            <a:endParaRPr lang="en-IN" dirty="0"/>
          </a:p>
        </p:txBody>
      </p:sp>
      <p:sp>
        <p:nvSpPr>
          <p:cNvPr id="101" name="Text Placeholder 10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2" name="Text Placeholder 10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103" name="Text Placeholder 102"/>
          <p:cNvSpPr>
            <a:spLocks noGrp="1"/>
          </p:cNvSpPr>
          <p:nvPr>
            <p:ph type="body" sz="quarter" idx="25"/>
          </p:nvPr>
        </p:nvSpPr>
        <p:spPr/>
        <p:txBody>
          <a:bodyPr>
            <a:noAutofit/>
          </a:bodyPr>
          <a:lstStyle/>
          <a:p>
            <a:r>
              <a:rPr lang="en-US" dirty="0"/>
              <a:t>OUR MISION</a:t>
            </a:r>
            <a:endParaRPr lang="en-IN" dirty="0"/>
          </a:p>
        </p:txBody>
      </p:sp>
      <p:sp>
        <p:nvSpPr>
          <p:cNvPr id="104" name="Text Placeholder 10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5" name="Text Placeholder 10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4</a:t>
            </a:r>
            <a:endParaRPr lang="en-IN" dirty="0"/>
          </a:p>
        </p:txBody>
      </p:sp>
      <p:sp>
        <p:nvSpPr>
          <p:cNvPr id="106" name="Text Placeholder 105"/>
          <p:cNvSpPr>
            <a:spLocks noGrp="1"/>
          </p:cNvSpPr>
          <p:nvPr>
            <p:ph type="body" sz="quarter" idx="28"/>
          </p:nvPr>
        </p:nvSpPr>
        <p:spPr/>
        <p:txBody>
          <a:bodyPr>
            <a:noAutofit/>
          </a:bodyPr>
          <a:lstStyle/>
          <a:p>
            <a:r>
              <a:rPr lang="en-US" dirty="0"/>
              <a:t>OUR VISION</a:t>
            </a:r>
            <a:endParaRPr lang="en-IN" dirty="0"/>
          </a:p>
        </p:txBody>
      </p:sp>
      <p:sp>
        <p:nvSpPr>
          <p:cNvPr id="107" name="Text Placeholder 106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8" name="Text Placeholder 107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en-IN" dirty="0"/>
          </a:p>
        </p:txBody>
      </p:sp>
      <p:sp>
        <p:nvSpPr>
          <p:cNvPr id="109" name="Text Placeholder 108"/>
          <p:cNvSpPr>
            <a:spLocks noGrp="1"/>
          </p:cNvSpPr>
          <p:nvPr>
            <p:ph type="body" sz="quarter" idx="31"/>
          </p:nvPr>
        </p:nvSpPr>
        <p:spPr/>
        <p:txBody>
          <a:bodyPr>
            <a:noAutofit/>
          </a:bodyPr>
          <a:lstStyle/>
          <a:p>
            <a:r>
              <a:rPr lang="en-US" dirty="0"/>
              <a:t>BUSSINESS MODEL</a:t>
            </a:r>
            <a:endParaRPr lang="en-IN" dirty="0"/>
          </a:p>
        </p:txBody>
      </p:sp>
      <p:sp>
        <p:nvSpPr>
          <p:cNvPr id="110" name="Text Placeholder 109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11" name="Text Placeholder 110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6</a:t>
            </a:r>
            <a:endParaRPr lang="en-IN" dirty="0"/>
          </a:p>
        </p:txBody>
      </p:sp>
      <p:sp>
        <p:nvSpPr>
          <p:cNvPr id="112" name="Text Placeholder 111"/>
          <p:cNvSpPr>
            <a:spLocks noGrp="1"/>
          </p:cNvSpPr>
          <p:nvPr>
            <p:ph type="body" sz="quarter" idx="34"/>
          </p:nvPr>
        </p:nvSpPr>
        <p:spPr/>
        <p:txBody>
          <a:bodyPr>
            <a:noAutofit/>
          </a:bodyPr>
          <a:lstStyle/>
          <a:p>
            <a:r>
              <a:rPr lang="en-US" dirty="0"/>
              <a:t>OUR HISTORY</a:t>
            </a:r>
            <a:endParaRPr lang="en-IN" dirty="0"/>
          </a:p>
        </p:txBody>
      </p:sp>
      <p:sp>
        <p:nvSpPr>
          <p:cNvPr id="113" name="Text Placeholder 11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14" name="Text Placeholder 113"/>
          <p:cNvSpPr>
            <a:spLocks noGrp="1"/>
          </p:cNvSpPr>
          <p:nvPr>
            <p:ph type="body" sz="quarter" idx="36"/>
          </p:nvPr>
        </p:nvSpPr>
        <p:spPr>
          <a:xfrm>
            <a:off x="2411413" y="1267201"/>
            <a:ext cx="5905003" cy="721640"/>
          </a:xfrm>
        </p:spPr>
        <p:txBody>
          <a:bodyPr/>
          <a:lstStyle/>
          <a:p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81" y="2357050"/>
            <a:ext cx="4633977" cy="3592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39313" y="2993599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01655" y="2636912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2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01655" y="3174649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3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65227" y="3579550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4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60560" y="3789040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5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65227" y="4209683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6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60560" y="4480497"/>
            <a:ext cx="457375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HK Grotesk" pitchFamily="2" charset="77"/>
              </a:rPr>
              <a:t>Sample 7</a:t>
            </a:r>
          </a:p>
          <a:p>
            <a:pPr algn="ctr"/>
            <a:r>
              <a:rPr lang="en-US" sz="135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65227" y="4890332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18" name="Text Placeholder 113">
            <a:extLst>
              <a:ext uri="{FF2B5EF4-FFF2-40B4-BE49-F238E27FC236}">
                <a16:creationId xmlns:a16="http://schemas.microsoft.com/office/drawing/2014/main" id="{E2C6AAF0-5CD0-4208-B373-EA431A322E80}"/>
              </a:ext>
            </a:extLst>
          </p:cNvPr>
          <p:cNvSpPr txBox="1">
            <a:spLocks/>
          </p:cNvSpPr>
          <p:nvPr/>
        </p:nvSpPr>
        <p:spPr>
          <a:xfrm>
            <a:off x="2411413" y="1266825"/>
            <a:ext cx="5905003" cy="7223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564904"/>
            <a:ext cx="2678502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242910" y="2777153"/>
            <a:ext cx="6678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2546979" y="3586790"/>
            <a:ext cx="5913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370894" y="4393411"/>
            <a:ext cx="6413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13" name="Text Placeholder 113">
            <a:extLst>
              <a:ext uri="{FF2B5EF4-FFF2-40B4-BE49-F238E27FC236}">
                <a16:creationId xmlns:a16="http://schemas.microsoft.com/office/drawing/2014/main" id="{03099834-4B3B-4156-A39D-8A78BBB98E48}"/>
              </a:ext>
            </a:extLst>
          </p:cNvPr>
          <p:cNvSpPr txBox="1">
            <a:spLocks/>
          </p:cNvSpPr>
          <p:nvPr/>
        </p:nvSpPr>
        <p:spPr>
          <a:xfrm>
            <a:off x="2411413" y="1266825"/>
            <a:ext cx="5905003" cy="7223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108587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493504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732192" y="25529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803752" y="25529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86629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098985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67" y="2590362"/>
            <a:ext cx="3233468" cy="3142894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17" name="Text Placeholder 113">
            <a:extLst>
              <a:ext uri="{FF2B5EF4-FFF2-40B4-BE49-F238E27FC236}">
                <a16:creationId xmlns:a16="http://schemas.microsoft.com/office/drawing/2014/main" id="{CC006777-7939-449E-9E34-A2AC595C1394}"/>
              </a:ext>
            </a:extLst>
          </p:cNvPr>
          <p:cNvSpPr txBox="1">
            <a:spLocks/>
          </p:cNvSpPr>
          <p:nvPr/>
        </p:nvSpPr>
        <p:spPr>
          <a:xfrm>
            <a:off x="2411413" y="1266825"/>
            <a:ext cx="5905003" cy="7223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92" y="2575585"/>
            <a:ext cx="3090816" cy="32296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216599" y="393488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1702653" y="269274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396085" y="251487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5382090" y="317879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5249047" y="425891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15" name="Text Placeholder 113">
            <a:extLst>
              <a:ext uri="{FF2B5EF4-FFF2-40B4-BE49-F238E27FC236}">
                <a16:creationId xmlns:a16="http://schemas.microsoft.com/office/drawing/2014/main" id="{14714008-6C7C-418B-9482-D699F8F47914}"/>
              </a:ext>
            </a:extLst>
          </p:cNvPr>
          <p:cNvSpPr txBox="1">
            <a:spLocks/>
          </p:cNvSpPr>
          <p:nvPr/>
        </p:nvSpPr>
        <p:spPr>
          <a:xfrm>
            <a:off x="2411413" y="1266825"/>
            <a:ext cx="5905003" cy="7223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353" y="2659386"/>
            <a:ext cx="3145476" cy="2862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463988" y="255982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105031" y="39191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528967" y="5220489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15174" y="510725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00246" y="39191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122391" y="255982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16" name="Text Placeholder 113">
            <a:extLst>
              <a:ext uri="{FF2B5EF4-FFF2-40B4-BE49-F238E27FC236}">
                <a16:creationId xmlns:a16="http://schemas.microsoft.com/office/drawing/2014/main" id="{BBC12A70-A52F-43F8-98AA-8B1927E26F74}"/>
              </a:ext>
            </a:extLst>
          </p:cNvPr>
          <p:cNvSpPr txBox="1">
            <a:spLocks/>
          </p:cNvSpPr>
          <p:nvPr/>
        </p:nvSpPr>
        <p:spPr>
          <a:xfrm>
            <a:off x="2411413" y="1266825"/>
            <a:ext cx="5905003" cy="7223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579617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10852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52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852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7030A0"/>
                </a:solidFill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852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85213" y="4802042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4858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002060"/>
                </a:solidFill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858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858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85813" y="4721667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6"/>
                </a:solidFill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858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858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852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4" name="Text Placeholder 113">
            <a:extLst>
              <a:ext uri="{FF2B5EF4-FFF2-40B4-BE49-F238E27FC236}">
                <a16:creationId xmlns:a16="http://schemas.microsoft.com/office/drawing/2014/main" id="{60F3B0E1-322F-4072-89B2-3B0C9DC0A825}"/>
              </a:ext>
            </a:extLst>
          </p:cNvPr>
          <p:cNvSpPr txBox="1">
            <a:spLocks/>
          </p:cNvSpPr>
          <p:nvPr/>
        </p:nvSpPr>
        <p:spPr>
          <a:xfrm>
            <a:off x="2411413" y="1266825"/>
            <a:ext cx="5905003" cy="7223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83" y="2768322"/>
            <a:ext cx="2214834" cy="3108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9602" y="28974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8155" y="335213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58248" y="389219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88155" y="4378248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Sans-sarif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58248" y="4864302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Sans-sarif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88155" y="5382149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ED55E1"/>
                </a:solidFill>
                <a:latin typeface="Sans-sarif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16" name="Text Placeholder 113">
            <a:extLst>
              <a:ext uri="{FF2B5EF4-FFF2-40B4-BE49-F238E27FC236}">
                <a16:creationId xmlns:a16="http://schemas.microsoft.com/office/drawing/2014/main" id="{B2042413-AE64-402D-9D9F-B1F1308706B4}"/>
              </a:ext>
            </a:extLst>
          </p:cNvPr>
          <p:cNvSpPr txBox="1">
            <a:spLocks/>
          </p:cNvSpPr>
          <p:nvPr/>
        </p:nvSpPr>
        <p:spPr>
          <a:xfrm>
            <a:off x="2411413" y="1266825"/>
            <a:ext cx="5905003" cy="7223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59" y="2894660"/>
            <a:ext cx="2859083" cy="28508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3329862" y="231370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5382090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058054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216599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486629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14" name="Text Placeholder 113">
            <a:extLst>
              <a:ext uri="{FF2B5EF4-FFF2-40B4-BE49-F238E27FC236}">
                <a16:creationId xmlns:a16="http://schemas.microsoft.com/office/drawing/2014/main" id="{CE8F29BF-3F3C-4236-B2C4-7AF33F4D9F69}"/>
              </a:ext>
            </a:extLst>
          </p:cNvPr>
          <p:cNvSpPr txBox="1">
            <a:spLocks/>
          </p:cNvSpPr>
          <p:nvPr/>
        </p:nvSpPr>
        <p:spPr>
          <a:xfrm>
            <a:off x="2411413" y="1266825"/>
            <a:ext cx="5905003" cy="7223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8" name="Text Placeholder 113">
            <a:extLst>
              <a:ext uri="{FF2B5EF4-FFF2-40B4-BE49-F238E27FC236}">
                <a16:creationId xmlns:a16="http://schemas.microsoft.com/office/drawing/2014/main" id="{AED80F7D-A088-4A0C-A77E-3B689B007303}"/>
              </a:ext>
            </a:extLst>
          </p:cNvPr>
          <p:cNvSpPr txBox="1">
            <a:spLocks/>
          </p:cNvSpPr>
          <p:nvPr/>
        </p:nvSpPr>
        <p:spPr>
          <a:xfrm>
            <a:off x="2411413" y="1266825"/>
            <a:ext cx="5905003" cy="7223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3779" y="1484784"/>
            <a:ext cx="4669076" cy="1326259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latin typeface="Sans-sarif"/>
              </a:rPr>
              <a:t>Thank You… </a:t>
            </a: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50407190"/>
              </p:ext>
            </p:extLst>
          </p:nvPr>
        </p:nvGraphicFramePr>
        <p:xfrm>
          <a:off x="1902042" y="2140233"/>
          <a:ext cx="5370258" cy="3449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9" name="Text Placeholder 113">
            <a:extLst>
              <a:ext uri="{FF2B5EF4-FFF2-40B4-BE49-F238E27FC236}">
                <a16:creationId xmlns:a16="http://schemas.microsoft.com/office/drawing/2014/main" id="{DFBA25A0-D0E4-4241-B3EF-84FF181ACE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11413" y="1266825"/>
            <a:ext cx="5905003" cy="722313"/>
          </a:xfrm>
        </p:spPr>
        <p:txBody>
          <a:bodyPr/>
          <a:lstStyle/>
          <a:p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957867224"/>
              </p:ext>
            </p:extLst>
          </p:nvPr>
        </p:nvGraphicFramePr>
        <p:xfrm>
          <a:off x="3162386" y="2224735"/>
          <a:ext cx="2808312" cy="2940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40128" y="2759131"/>
            <a:ext cx="2088762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01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01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8711" y="2759131"/>
            <a:ext cx="2021681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02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02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12" name="Text Placeholder 113">
            <a:extLst>
              <a:ext uri="{FF2B5EF4-FFF2-40B4-BE49-F238E27FC236}">
                <a16:creationId xmlns:a16="http://schemas.microsoft.com/office/drawing/2014/main" id="{DDA319C4-2A87-4ABB-BB88-70C093EB47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11413" y="1266825"/>
            <a:ext cx="5905003" cy="722313"/>
          </a:xfrm>
        </p:spPr>
        <p:txBody>
          <a:bodyPr/>
          <a:lstStyle/>
          <a:p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6389665"/>
              </p:ext>
            </p:extLst>
          </p:nvPr>
        </p:nvGraphicFramePr>
        <p:xfrm>
          <a:off x="1195899" y="2348880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5" name="Text Placeholder 113">
            <a:extLst>
              <a:ext uri="{FF2B5EF4-FFF2-40B4-BE49-F238E27FC236}">
                <a16:creationId xmlns:a16="http://schemas.microsoft.com/office/drawing/2014/main" id="{C33E7930-1A73-41F2-8898-07F57D2703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11413" y="1266825"/>
            <a:ext cx="5905003" cy="722313"/>
          </a:xfrm>
        </p:spPr>
        <p:txBody>
          <a:bodyPr/>
          <a:lstStyle/>
          <a:p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52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52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5212" y="3172776"/>
            <a:ext cx="116453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52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5213" y="4370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858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58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85813" y="3172776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85813" y="4383512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58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58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52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34" y="226172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20" name="Text Placeholder 113">
            <a:extLst>
              <a:ext uri="{FF2B5EF4-FFF2-40B4-BE49-F238E27FC236}">
                <a16:creationId xmlns:a16="http://schemas.microsoft.com/office/drawing/2014/main" id="{568DF282-04F8-4632-AA8E-16AAD6FA46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11413" y="1266825"/>
            <a:ext cx="5905003" cy="722313"/>
          </a:xfrm>
        </p:spPr>
        <p:txBody>
          <a:bodyPr/>
          <a:lstStyle/>
          <a:p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27927286"/>
              </p:ext>
            </p:extLst>
          </p:nvPr>
        </p:nvGraphicFramePr>
        <p:xfrm>
          <a:off x="1733550" y="2586391"/>
          <a:ext cx="5676900" cy="3218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5" name="Text Placeholder 113">
            <a:extLst>
              <a:ext uri="{FF2B5EF4-FFF2-40B4-BE49-F238E27FC236}">
                <a16:creationId xmlns:a16="http://schemas.microsoft.com/office/drawing/2014/main" id="{D89FAEE4-AE48-4CB0-8CA7-9D9078C24E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11413" y="1266825"/>
            <a:ext cx="5905003" cy="722313"/>
          </a:xfrm>
        </p:spPr>
        <p:txBody>
          <a:bodyPr/>
          <a:lstStyle/>
          <a:p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34971202"/>
              </p:ext>
            </p:extLst>
          </p:nvPr>
        </p:nvGraphicFramePr>
        <p:xfrm>
          <a:off x="1883792" y="2528900"/>
          <a:ext cx="5376418" cy="3348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113">
            <a:extLst>
              <a:ext uri="{FF2B5EF4-FFF2-40B4-BE49-F238E27FC236}">
                <a16:creationId xmlns:a16="http://schemas.microsoft.com/office/drawing/2014/main" id="{D12BFBB5-5511-4373-986A-899B6260EE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11413" y="1266825"/>
            <a:ext cx="5905003" cy="722313"/>
          </a:xfrm>
        </p:spPr>
        <p:txBody>
          <a:bodyPr/>
          <a:lstStyle/>
          <a:p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88071200"/>
              </p:ext>
            </p:extLst>
          </p:nvPr>
        </p:nvGraphicFramePr>
        <p:xfrm>
          <a:off x="1524000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Placeholder 113">
            <a:extLst>
              <a:ext uri="{FF2B5EF4-FFF2-40B4-BE49-F238E27FC236}">
                <a16:creationId xmlns:a16="http://schemas.microsoft.com/office/drawing/2014/main" id="{3A73F1AC-369A-49AB-B2D8-1A642A29DB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11413" y="1266825"/>
            <a:ext cx="5905003" cy="722313"/>
          </a:xfrm>
        </p:spPr>
        <p:txBody>
          <a:bodyPr/>
          <a:lstStyle/>
          <a:p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</TotalTime>
  <Words>1143</Words>
  <Application>Microsoft Office PowerPoint</Application>
  <PresentationFormat>On-screen Show (4:3)</PresentationFormat>
  <Paragraphs>327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Georgia</vt:lpstr>
      <vt:lpstr>HK Grotesk</vt:lpstr>
      <vt:lpstr>Lato Light</vt:lpstr>
      <vt:lpstr>Open Sans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ARIC  SHARMA</cp:lastModifiedBy>
  <cp:revision>104</cp:revision>
  <dcterms:created xsi:type="dcterms:W3CDTF">2021-06-21T15:58:00Z</dcterms:created>
  <dcterms:modified xsi:type="dcterms:W3CDTF">2021-10-12T07:12:25Z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