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83" d="100"/>
          <a:sy n="83" d="100"/>
        </p:scale>
        <p:origin x="224" y="32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11268" y="613299"/>
          <a:ext cx="3220081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032" y="644015"/>
        <a:ext cx="1993481" cy="1932049"/>
      </dsp:txXfrm>
    </dsp:sp>
    <dsp:sp modelId="{0AACB8C9-99B2-674C-A0D5-E2C37A2886F7}">
      <dsp:nvSpPr>
        <dsp:cNvPr id="0" name=""/>
        <dsp:cNvSpPr/>
      </dsp:nvSpPr>
      <dsp:spPr>
        <a:xfrm rot="16200000">
          <a:off x="1531724" y="613299"/>
          <a:ext cx="3220081" cy="1993481"/>
        </a:xfrm>
        <a:prstGeom prst="flowChartManualOperati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145024" y="644015"/>
        <a:ext cx="1993481" cy="1932049"/>
      </dsp:txXfrm>
    </dsp:sp>
    <dsp:sp modelId="{786FE105-E8B7-3D44-A134-098FC7E76181}">
      <dsp:nvSpPr>
        <dsp:cNvPr id="0" name=""/>
        <dsp:cNvSpPr/>
      </dsp:nvSpPr>
      <dsp:spPr>
        <a:xfrm rot="16200000">
          <a:off x="3674718" y="613299"/>
          <a:ext cx="3220081" cy="1993481"/>
        </a:xfrm>
        <a:prstGeom prst="flowChartManualOperati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288018" y="644015"/>
        <a:ext cx="1993481" cy="1932049"/>
      </dsp:txXfrm>
    </dsp:sp>
    <dsp:sp modelId="{322AAD36-4326-6C4D-B4C8-F354AEB72BE0}">
      <dsp:nvSpPr>
        <dsp:cNvPr id="0" name=""/>
        <dsp:cNvSpPr/>
      </dsp:nvSpPr>
      <dsp:spPr>
        <a:xfrm rot="16200000">
          <a:off x="5817711" y="613299"/>
          <a:ext cx="3220081" cy="1993481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6431011" y="644015"/>
        <a:ext cx="1993481" cy="19320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1136560" y="262224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632504" y="1340768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4623" y="2626277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2538" y="359528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1838" y="5661248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486428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0094110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2412845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41071"/>
              </p:ext>
            </p:extLst>
          </p:nvPr>
        </p:nvGraphicFramePr>
        <p:xfrm>
          <a:off x="1625280" y="1376429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68" y="136275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7622" y="157510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582802" y="207059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9068" y="313539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10105" y="331623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603184" y="380282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99068" y="490803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45582" y="515721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615367" y="560761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26436" y="136275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00753" y="157510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852119" y="207059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26436" y="313539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8755" y="331623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940274" y="380282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26436" y="490803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38755" y="515721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964042" y="560761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804745" y="650006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351584" y="37958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783190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0263169"/>
              </p:ext>
            </p:extLst>
          </p:nvPr>
        </p:nvGraphicFramePr>
        <p:xfrm>
          <a:off x="4223792" y="1468990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1084" y="1988840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6240" y="1988840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2805519"/>
              </p:ext>
            </p:extLst>
          </p:nvPr>
        </p:nvGraphicFramePr>
        <p:xfrm>
          <a:off x="1209701" y="1772816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6169521"/>
              </p:ext>
            </p:extLst>
          </p:nvPr>
        </p:nvGraphicFramePr>
        <p:xfrm>
          <a:off x="2311400" y="1525945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89773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44023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4870" y="231033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3193772"/>
              </p:ext>
            </p:extLst>
          </p:nvPr>
        </p:nvGraphicFramePr>
        <p:xfrm>
          <a:off x="1485900" y="1937111"/>
          <a:ext cx="8426524" cy="322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</TotalTime>
  <Words>1137</Words>
  <Application>Microsoft Macintosh PowerPoint</Application>
  <PresentationFormat>Widescreen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79</cp:revision>
  <dcterms:created xsi:type="dcterms:W3CDTF">2021-06-21T15:58:00Z</dcterms:created>
  <dcterms:modified xsi:type="dcterms:W3CDTF">2021-07-03T06:49:36Z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