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3BA"/>
    <a:srgbClr val="AFABAB"/>
    <a:srgbClr val="C48170"/>
    <a:srgbClr val="93AADC"/>
    <a:srgbClr val="9DC3E6"/>
    <a:srgbClr val="4472C4"/>
    <a:srgbClr val="FFC000"/>
    <a:srgbClr val="A5A5A5"/>
    <a:srgbClr val="5B9BD5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>
        <p:scale>
          <a:sx n="60" d="100"/>
          <a:sy n="60" d="100"/>
        </p:scale>
        <p:origin x="596" y="14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>
        <a:solidFill>
          <a:srgbClr val="B4C7E7"/>
        </a:solidFill>
      </dgm:spPr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>
        <a:solidFill>
          <a:srgbClr val="A5A5A5"/>
        </a:solidFill>
      </dgm:spPr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>
        <a:solidFill>
          <a:srgbClr val="4472C4"/>
        </a:solidFill>
      </dgm:spPr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>
        <a:solidFill>
          <a:srgbClr val="70AD47"/>
        </a:solidFill>
      </dgm:spPr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>
        <a:solidFill>
          <a:srgbClr val="9DC3E6"/>
        </a:solidFill>
      </dgm:spPr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>
        <a:solidFill>
          <a:srgbClr val="92A3BA"/>
        </a:solidFill>
      </dgm:spPr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>
        <a:solidFill>
          <a:srgbClr val="9DC3E6"/>
        </a:solidFill>
      </dgm:spPr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>
        <a:solidFill>
          <a:srgbClr val="2E75B6"/>
        </a:solidFill>
      </dgm:spPr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</a:t>
          </a:r>
          <a:r>
            <a:rPr lang="en-IN" dirty="0" smtClean="0">
              <a:latin typeface="Sans-sarif"/>
            </a:rPr>
            <a:t>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>
        <a:solidFill>
          <a:srgbClr val="5B9BD5"/>
        </a:solidFill>
      </dgm:spPr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 smtClean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 smtClean="0">
              <a:latin typeface="Sans-sarif"/>
            </a:rPr>
            <a:t> 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 smtClean="0">
              <a:latin typeface="Sans-sarif"/>
            </a:rPr>
            <a:t>2</a:t>
          </a:r>
          <a:endParaRPr lang="en-GB" sz="18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 smtClean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 smtClean="0">
              <a:latin typeface="Sans-sarif"/>
            </a:rPr>
            <a:t> 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 smtClean="0">
              <a:latin typeface="Sans-sarif"/>
            </a:rPr>
            <a:t>2</a:t>
          </a:r>
          <a:endParaRPr lang="en-GB" sz="18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5" csCatId="colorful" phldr="1"/>
      <dgm:spPr/>
    </dgm:pt>
    <dgm:pt modelId="{BD42FC6F-A747-374E-8692-59D99EBB9B35}">
      <dgm:prSet phldrT="[Text]"/>
      <dgm:spPr>
        <a:solidFill>
          <a:srgbClr val="9DC3E6"/>
        </a:solidFill>
      </dgm:spPr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>
        <a:solidFill>
          <a:srgbClr val="A5A5A5"/>
        </a:solidFill>
      </dgm:spPr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>
        <a:solidFill>
          <a:srgbClr val="4472C4"/>
        </a:solidFill>
      </dgm:spPr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>
        <a:solidFill>
          <a:srgbClr val="9DC3E6"/>
        </a:solidFill>
      </dgm:spPr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>
        <a:solidFill>
          <a:srgbClr val="9DC3E6"/>
        </a:solidFill>
      </dgm:spPr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>
        <a:solidFill>
          <a:srgbClr val="9DC3E6"/>
        </a:solidFill>
      </dgm:spPr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>
        <a:solidFill>
          <a:srgbClr val="9DC3E6"/>
        </a:solidFill>
      </dgm:spPr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>
        <a:solidFill>
          <a:srgbClr val="9DC3E6"/>
        </a:solidFill>
      </dgm:spPr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>
        <a:solidFill>
          <a:srgbClr val="93AADC"/>
        </a:solidFill>
      </dgm:spPr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>
        <a:solidFill>
          <a:srgbClr val="C48170"/>
        </a:solidFill>
      </dgm:spPr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>
        <a:solidFill>
          <a:srgbClr val="AFABAB"/>
        </a:solidFill>
      </dgm:spPr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5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5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solidFill>
          <a:srgbClr val="92A3B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5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5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5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5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5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5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5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rgbClr val="2E75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>
              <a:latin typeface="Sans-sarif"/>
            </a:rPr>
            <a:t>Section </a:t>
          </a:r>
          <a:r>
            <a:rPr lang="en-IN" sz="1600" kern="1200" dirty="0" smtClean="0">
              <a:latin typeface="Sans-sarif"/>
            </a:rPr>
            <a:t>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 smtClean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 smtClean="0">
              <a:latin typeface="Sans-sarif"/>
            </a:rPr>
            <a:t> 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 smtClean="0">
              <a:latin typeface="Sans-sarif"/>
            </a:rPr>
            <a:t>2</a:t>
          </a:r>
          <a:endParaRPr lang="en-GB" sz="1800" kern="1200" dirty="0">
            <a:latin typeface="Sans-sarif"/>
          </a:endParaRP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 smtClean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 smtClean="0">
              <a:latin typeface="Sans-sarif"/>
            </a:rPr>
            <a:t> 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 smtClean="0">
              <a:latin typeface="Sans-sarif"/>
            </a:rPr>
            <a:t>2</a:t>
          </a:r>
          <a:endParaRPr lang="en-GB" sz="1800" kern="1200" dirty="0">
            <a:latin typeface="Sans-sarif"/>
          </a:endParaRP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381" y="1219199"/>
          <a:ext cx="1154515" cy="1625600"/>
        </a:xfrm>
        <a:prstGeom prst="roundRect">
          <a:avLst/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6740" y="1275558"/>
        <a:ext cx="1041797" cy="1512882"/>
      </dsp:txXfrm>
    </dsp:sp>
    <dsp:sp modelId="{F665AD87-A420-1140-9656-AF261E53FE64}">
      <dsp:nvSpPr>
        <dsp:cNvPr id="0" name=""/>
        <dsp:cNvSpPr/>
      </dsp:nvSpPr>
      <dsp:spPr>
        <a:xfrm>
          <a:off x="1235561" y="1219199"/>
          <a:ext cx="1154515" cy="1625600"/>
        </a:xfrm>
        <a:prstGeom prst="roundRect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291920" y="1275558"/>
        <a:ext cx="1041797" cy="1512882"/>
      </dsp:txXfrm>
    </dsp:sp>
    <dsp:sp modelId="{A9754BF2-2B18-E448-96DB-B453A7286AEE}">
      <dsp:nvSpPr>
        <dsp:cNvPr id="0" name=""/>
        <dsp:cNvSpPr/>
      </dsp:nvSpPr>
      <dsp:spPr>
        <a:xfrm>
          <a:off x="2470742" y="1219199"/>
          <a:ext cx="1154515" cy="162560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27101" y="1275558"/>
        <a:ext cx="1041797" cy="1512882"/>
      </dsp:txXfrm>
    </dsp:sp>
    <dsp:sp modelId="{CA4AE9DA-6160-734F-BB5E-5046D87BB7DA}">
      <dsp:nvSpPr>
        <dsp:cNvPr id="0" name=""/>
        <dsp:cNvSpPr/>
      </dsp:nvSpPr>
      <dsp:spPr>
        <a:xfrm>
          <a:off x="3705922" y="1219199"/>
          <a:ext cx="1154515" cy="1625600"/>
        </a:xfrm>
        <a:prstGeom prst="round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762281" y="1275558"/>
        <a:ext cx="1041797" cy="1512882"/>
      </dsp:txXfrm>
    </dsp:sp>
    <dsp:sp modelId="{C99703E6-89CA-B84F-97DC-E11F82F0F0FB}">
      <dsp:nvSpPr>
        <dsp:cNvPr id="0" name=""/>
        <dsp:cNvSpPr/>
      </dsp:nvSpPr>
      <dsp:spPr>
        <a:xfrm>
          <a:off x="4941103" y="1219199"/>
          <a:ext cx="1154515" cy="16256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4997462" y="1275558"/>
        <a:ext cx="1041797" cy="15128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rgbClr val="9DC3E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rgbClr val="AFA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rgbClr val="C481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rgbClr val="93AA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3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4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3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2791"/>
          <a:stretch/>
        </p:blipFill>
        <p:spPr>
          <a:xfrm>
            <a:off x="-36512" y="0"/>
            <a:ext cx="9145016" cy="6885384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 smtClean="0">
                <a:latin typeface="Sans-sarif"/>
              </a:rPr>
              <a:t>Title of Your Presentation </a:t>
            </a:r>
            <a:endParaRPr lang="en-US" sz="3600" b="1" dirty="0">
              <a:latin typeface="Sans-sarif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 smtClean="0">
                <a:latin typeface="Sans-sarif"/>
              </a:rPr>
              <a:t>Ministry of Culture</a:t>
            </a:r>
            <a:endParaRPr lang="en-US" b="1" dirty="0">
              <a:latin typeface="Sans-sarif"/>
            </a:endParaRP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 smtClean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 smtClean="0"/>
              <a:t>TITLE HERE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 smtClean="0"/>
              <a:t>2</a:t>
            </a:r>
            <a:endParaRPr lang="en-IN" dirty="0"/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 smtClean="0"/>
              <a:t>TITLE HERE</a:t>
            </a:r>
            <a:endParaRPr lang="en-IN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 smtClean="0"/>
              <a:t>3</a:t>
            </a:r>
            <a:endParaRPr lang="en-IN" dirty="0"/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 smtClean="0"/>
              <a:t>TITLE HERE</a:t>
            </a:r>
            <a:endParaRPr lang="en-IN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 smtClean="0"/>
              <a:t>4</a:t>
            </a:r>
            <a:endParaRPr lang="en-IN" dirty="0"/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 smtClean="0"/>
              <a:t>TITLE HERE</a:t>
            </a:r>
            <a:endParaRPr lang="en-IN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 smtClean="0"/>
              <a:t>5</a:t>
            </a:r>
            <a:endParaRPr lang="en-IN" dirty="0"/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 smtClean="0"/>
              <a:t>TITLE HERE</a:t>
            </a:r>
            <a:endParaRPr lang="en-IN" dirty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 smtClean="0"/>
              <a:t>6</a:t>
            </a:r>
            <a:endParaRPr lang="en-IN" dirty="0"/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 smtClean="0"/>
              <a:t>TITLE HERE</a:t>
            </a:r>
            <a:endParaRPr lang="en-IN" dirty="0"/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 smtClean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52320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48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 smtClean="0"/>
              <a:t>Ministry of Culture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51165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7975373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08640146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31406"/>
            <a:ext cx="1724099" cy="32360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5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5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32152"/>
            <a:ext cx="1661043" cy="3231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5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31406"/>
            <a:ext cx="1703290" cy="32360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5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2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5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2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5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31406"/>
            <a:ext cx="1724099" cy="32360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5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5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5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5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49142280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3094" y="386104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76047"/>
            <a:ext cx="807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241974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6067" y="4585192"/>
            <a:ext cx="807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Sans-sarif"/>
            </a:endParaRP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5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5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sz="1700" dirty="0" smtClean="0"/>
              <a:t>MESSAGE FROM</a:t>
            </a:r>
            <a:endParaRPr lang="en-IN" sz="1700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4" name="Text Placeholder 11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 smtClean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655" y="2700623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1655" y="3239197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32345"/>
            <a:ext cx="66788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35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35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35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35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35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5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5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5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5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5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5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5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5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10728847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42630326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6319765"/>
              </p:ext>
            </p:extLst>
          </p:nvPr>
        </p:nvGraphicFramePr>
        <p:xfrm>
          <a:off x="1403648" y="2666215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155537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901078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7800488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2313818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1141</Words>
  <Application>Microsoft Office PowerPoint</Application>
  <PresentationFormat>On-screen Show (4:3)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Georgia</vt:lpstr>
      <vt:lpstr>HK Grotesk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109</cp:revision>
  <dcterms:created xsi:type="dcterms:W3CDTF">2021-06-21T15:58:00Z</dcterms:created>
  <dcterms:modified xsi:type="dcterms:W3CDTF">2021-11-09T11:29:39Z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