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83" d="100"/>
          <a:sy n="83" d="100"/>
        </p:scale>
        <p:origin x="192" y="32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4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837818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086300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837818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10412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837818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10412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837818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086300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42158" y="1902927"/>
          <a:ext cx="4698587" cy="892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42158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3423449" y="229056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3423449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3423449" y="1344970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3423449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3423449" y="2460884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3423449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3423449" y="3576799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3423449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541687" y="1047381"/>
          <a:ext cx="1638618" cy="1975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917892" y="515"/>
          <a:ext cx="2195501" cy="131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956474" y="39097"/>
        <a:ext cx="2118337" cy="1240136"/>
      </dsp:txXfrm>
    </dsp:sp>
    <dsp:sp modelId="{7EEEC43E-4852-4125-995A-4AB867C803D2}">
      <dsp:nvSpPr>
        <dsp:cNvPr id="0" name=""/>
        <dsp:cNvSpPr/>
      </dsp:nvSpPr>
      <dsp:spPr>
        <a:xfrm rot="5400000">
          <a:off x="541687" y="2694007"/>
          <a:ext cx="1638618" cy="197595"/>
        </a:xfrm>
        <a:prstGeom prst="rect">
          <a:avLst/>
        </a:prstGeom>
        <a:gradFill rotWithShape="0">
          <a:gsLst>
            <a:gs pos="0">
              <a:schemeClr val="accent4">
                <a:hueOff val="1400127"/>
                <a:satOff val="-5825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00127"/>
                <a:satOff val="-5825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00127"/>
                <a:satOff val="-5825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917892" y="1647141"/>
          <a:ext cx="2195501" cy="131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25111"/>
                <a:satOff val="-5097"/>
                <a:lumOff val="12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25111"/>
                <a:satOff val="-5097"/>
                <a:lumOff val="12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25111"/>
                <a:satOff val="-5097"/>
                <a:lumOff val="12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956474" y="1685723"/>
        <a:ext cx="2118337" cy="1240136"/>
      </dsp:txXfrm>
    </dsp:sp>
    <dsp:sp modelId="{BD8FBA8A-C1D7-4129-B67A-BD395B08F150}">
      <dsp:nvSpPr>
        <dsp:cNvPr id="0" name=""/>
        <dsp:cNvSpPr/>
      </dsp:nvSpPr>
      <dsp:spPr>
        <a:xfrm>
          <a:off x="1365000" y="3517320"/>
          <a:ext cx="2912009" cy="197595"/>
        </a:xfrm>
        <a:prstGeom prst="rect">
          <a:avLst/>
        </a:prstGeom>
        <a:gradFill rotWithShape="0">
          <a:gsLst>
            <a:gs pos="0">
              <a:schemeClr val="accent4">
                <a:hueOff val="2800255"/>
                <a:satOff val="-11651"/>
                <a:lumOff val="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00255"/>
                <a:satOff val="-11651"/>
                <a:lumOff val="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00255"/>
                <a:satOff val="-11651"/>
                <a:lumOff val="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917892" y="3293766"/>
          <a:ext cx="2195501" cy="131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956474" y="3332348"/>
        <a:ext cx="2118337" cy="1240136"/>
      </dsp:txXfrm>
    </dsp:sp>
    <dsp:sp modelId="{0E2F8354-918F-485B-A419-3CB88FA5547B}">
      <dsp:nvSpPr>
        <dsp:cNvPr id="0" name=""/>
        <dsp:cNvSpPr/>
      </dsp:nvSpPr>
      <dsp:spPr>
        <a:xfrm rot="16200000">
          <a:off x="3461703" y="2694007"/>
          <a:ext cx="1638618" cy="197595"/>
        </a:xfrm>
        <a:prstGeom prst="rect">
          <a:avLst/>
        </a:prstGeom>
        <a:gradFill rotWithShape="0">
          <a:gsLst>
            <a:gs pos="0">
              <a:schemeClr val="accent4">
                <a:hueOff val="4200382"/>
                <a:satOff val="-17476"/>
                <a:lumOff val="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200382"/>
                <a:satOff val="-17476"/>
                <a:lumOff val="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200382"/>
                <a:satOff val="-17476"/>
                <a:lumOff val="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3837909" y="3293766"/>
          <a:ext cx="2195501" cy="131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675334"/>
                <a:satOff val="-15291"/>
                <a:lumOff val="36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675334"/>
                <a:satOff val="-15291"/>
                <a:lumOff val="36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675334"/>
                <a:satOff val="-15291"/>
                <a:lumOff val="36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3876491" y="3332348"/>
        <a:ext cx="2118337" cy="1240136"/>
      </dsp:txXfrm>
    </dsp:sp>
    <dsp:sp modelId="{4BE37EA5-14E2-4A81-9E97-00E1A2E9DB43}">
      <dsp:nvSpPr>
        <dsp:cNvPr id="0" name=""/>
        <dsp:cNvSpPr/>
      </dsp:nvSpPr>
      <dsp:spPr>
        <a:xfrm rot="16200000">
          <a:off x="3461703" y="1047381"/>
          <a:ext cx="1638618" cy="197595"/>
        </a:xfrm>
        <a:prstGeom prst="rect">
          <a:avLst/>
        </a:prstGeom>
        <a:gradFill rotWithShape="0">
          <a:gsLst>
            <a:gs pos="0">
              <a:schemeClr val="accent4">
                <a:hueOff val="5600509"/>
                <a:satOff val="-23301"/>
                <a:lumOff val="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600509"/>
                <a:satOff val="-23301"/>
                <a:lumOff val="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600509"/>
                <a:satOff val="-23301"/>
                <a:lumOff val="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3837909" y="1647141"/>
          <a:ext cx="2195501" cy="131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3876491" y="1685723"/>
        <a:ext cx="2118337" cy="1240136"/>
      </dsp:txXfrm>
    </dsp:sp>
    <dsp:sp modelId="{EF7896DD-C83E-49F4-9C32-DEBB9D73517A}">
      <dsp:nvSpPr>
        <dsp:cNvPr id="0" name=""/>
        <dsp:cNvSpPr/>
      </dsp:nvSpPr>
      <dsp:spPr>
        <a:xfrm>
          <a:off x="4285016" y="224068"/>
          <a:ext cx="2912009" cy="197595"/>
        </a:xfrm>
        <a:prstGeom prst="rect">
          <a:avLst/>
        </a:prstGeom>
        <a:gradFill rotWithShape="0">
          <a:gsLst>
            <a:gs pos="0">
              <a:schemeClr val="accent4">
                <a:hueOff val="7000636"/>
                <a:satOff val="-29126"/>
                <a:lumOff val="6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000636"/>
                <a:satOff val="-29126"/>
                <a:lumOff val="6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000636"/>
                <a:satOff val="-29126"/>
                <a:lumOff val="6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3837909" y="515"/>
          <a:ext cx="2195501" cy="131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125556"/>
                <a:satOff val="-25486"/>
                <a:lumOff val="60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125556"/>
                <a:satOff val="-25486"/>
                <a:lumOff val="60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125556"/>
                <a:satOff val="-25486"/>
                <a:lumOff val="60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3876491" y="39097"/>
        <a:ext cx="2118337" cy="1240136"/>
      </dsp:txXfrm>
    </dsp:sp>
    <dsp:sp modelId="{BD329A57-037F-480A-8910-10595022CB4B}">
      <dsp:nvSpPr>
        <dsp:cNvPr id="0" name=""/>
        <dsp:cNvSpPr/>
      </dsp:nvSpPr>
      <dsp:spPr>
        <a:xfrm rot="5400000">
          <a:off x="6381720" y="1047381"/>
          <a:ext cx="1638618" cy="197595"/>
        </a:xfrm>
        <a:prstGeom prst="rect">
          <a:avLst/>
        </a:prstGeom>
        <a:gradFill rotWithShape="0">
          <a:gsLst>
            <a:gs pos="0">
              <a:schemeClr val="accent4">
                <a:hueOff val="8400764"/>
                <a:satOff val="-34952"/>
                <a:lumOff val="8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400764"/>
                <a:satOff val="-34952"/>
                <a:lumOff val="8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400764"/>
                <a:satOff val="-34952"/>
                <a:lumOff val="8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6757925" y="515"/>
          <a:ext cx="2195501" cy="131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6796507" y="39097"/>
        <a:ext cx="2118337" cy="1240136"/>
      </dsp:txXfrm>
    </dsp:sp>
    <dsp:sp modelId="{2F6527F8-B580-4296-9549-61E12CE5E127}">
      <dsp:nvSpPr>
        <dsp:cNvPr id="0" name=""/>
        <dsp:cNvSpPr/>
      </dsp:nvSpPr>
      <dsp:spPr>
        <a:xfrm rot="5400000">
          <a:off x="6381720" y="2694007"/>
          <a:ext cx="1638618" cy="197595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6757925" y="1647141"/>
          <a:ext cx="2195501" cy="131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575779"/>
                <a:satOff val="-35680"/>
                <a:lumOff val="84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575779"/>
                <a:satOff val="-35680"/>
                <a:lumOff val="84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575779"/>
                <a:satOff val="-35680"/>
                <a:lumOff val="84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6796507" y="1685723"/>
        <a:ext cx="2118337" cy="1240136"/>
      </dsp:txXfrm>
    </dsp:sp>
    <dsp:sp modelId="{96B76D69-2E1B-4AC1-8A6D-277E2FAD6E6A}">
      <dsp:nvSpPr>
        <dsp:cNvPr id="0" name=""/>
        <dsp:cNvSpPr/>
      </dsp:nvSpPr>
      <dsp:spPr>
        <a:xfrm>
          <a:off x="6757925" y="3293766"/>
          <a:ext cx="2195501" cy="131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6796507" y="3332348"/>
        <a:ext cx="2118337" cy="1240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5958677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716497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1074993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1110909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5923641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7129943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1036899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1072815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3554403" y="227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4060854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5363403" y="227622"/>
          <a:ext cx="1729132" cy="1729132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5363403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5363403" y="2036622"/>
          <a:ext cx="1729132" cy="1729132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5363403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3554403" y="2036622"/>
          <a:ext cx="1729132" cy="1729132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4060854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5024964" y="1637284"/>
          <a:ext cx="597009" cy="51913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5024964" y="1836953"/>
          <a:ext cx="597009" cy="51913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448">
          <a:off x="3413063" y="3012395"/>
          <a:ext cx="64933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49332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3499156" y="2125700"/>
          <a:ext cx="72209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2099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552">
          <a:off x="3413063" y="1239004"/>
          <a:ext cx="64933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49332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1745536" y="1114373"/>
          <a:ext cx="2063082" cy="20630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812179" y="299"/>
          <a:ext cx="1237849" cy="1237849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993458" y="181578"/>
        <a:ext cx="875291" cy="875291"/>
      </dsp:txXfrm>
    </dsp:sp>
    <dsp:sp modelId="{1D5C7FD3-C7D9-F648-BB72-464376268177}">
      <dsp:nvSpPr>
        <dsp:cNvPr id="0" name=""/>
        <dsp:cNvSpPr/>
      </dsp:nvSpPr>
      <dsp:spPr>
        <a:xfrm>
          <a:off x="5173814" y="299"/>
          <a:ext cx="1856773" cy="123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5173814" y="299"/>
        <a:ext cx="1856773" cy="1237849"/>
      </dsp:txXfrm>
    </dsp:sp>
    <dsp:sp modelId="{DA5ADFE9-3A4C-6542-820A-B5D27C598FC9}">
      <dsp:nvSpPr>
        <dsp:cNvPr id="0" name=""/>
        <dsp:cNvSpPr/>
      </dsp:nvSpPr>
      <dsp:spPr>
        <a:xfrm>
          <a:off x="4221255" y="1526990"/>
          <a:ext cx="1237849" cy="1237849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4402534" y="1708269"/>
        <a:ext cx="875291" cy="875291"/>
      </dsp:txXfrm>
    </dsp:sp>
    <dsp:sp modelId="{AA5907F8-47AC-E441-875E-32C18AE3AB33}">
      <dsp:nvSpPr>
        <dsp:cNvPr id="0" name=""/>
        <dsp:cNvSpPr/>
      </dsp:nvSpPr>
      <dsp:spPr>
        <a:xfrm>
          <a:off x="5582889" y="1526990"/>
          <a:ext cx="1856773" cy="123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5582889" y="1526990"/>
        <a:ext cx="1856773" cy="1237849"/>
      </dsp:txXfrm>
    </dsp:sp>
    <dsp:sp modelId="{5D84D039-5EA7-F24D-A0D3-2670A8AEC8BF}">
      <dsp:nvSpPr>
        <dsp:cNvPr id="0" name=""/>
        <dsp:cNvSpPr/>
      </dsp:nvSpPr>
      <dsp:spPr>
        <a:xfrm>
          <a:off x="3812179" y="3053681"/>
          <a:ext cx="1237849" cy="123784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993458" y="3234960"/>
        <a:ext cx="875291" cy="875291"/>
      </dsp:txXfrm>
    </dsp:sp>
    <dsp:sp modelId="{C259A450-0778-2D4D-BC8A-44C0FB2F5FE0}">
      <dsp:nvSpPr>
        <dsp:cNvPr id="0" name=""/>
        <dsp:cNvSpPr/>
      </dsp:nvSpPr>
      <dsp:spPr>
        <a:xfrm>
          <a:off x="5173814" y="3053681"/>
          <a:ext cx="1856773" cy="123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5173814" y="3053681"/>
        <a:ext cx="1856773" cy="1237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2775964" y="515773"/>
          <a:ext cx="3432949" cy="3432949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2775964" y="515773"/>
          <a:ext cx="3432949" cy="3432949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2775964" y="515773"/>
          <a:ext cx="3432949" cy="3432949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2775964" y="515773"/>
          <a:ext cx="3432949" cy="3432949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3701655" y="1441464"/>
          <a:ext cx="1581566" cy="15815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933270" y="1673079"/>
        <a:ext cx="1118336" cy="1118336"/>
      </dsp:txXfrm>
    </dsp:sp>
    <dsp:sp modelId="{B38984C8-B6F4-2B4E-ABE7-ED162E69488E}">
      <dsp:nvSpPr>
        <dsp:cNvPr id="0" name=""/>
        <dsp:cNvSpPr/>
      </dsp:nvSpPr>
      <dsp:spPr>
        <a:xfrm>
          <a:off x="3938890" y="2080"/>
          <a:ext cx="1107096" cy="11070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4101020" y="164210"/>
        <a:ext cx="782836" cy="782836"/>
      </dsp:txXfrm>
    </dsp:sp>
    <dsp:sp modelId="{D1ED99F5-4AC6-294C-977A-0BC5CCDD0244}">
      <dsp:nvSpPr>
        <dsp:cNvPr id="0" name=""/>
        <dsp:cNvSpPr/>
      </dsp:nvSpPr>
      <dsp:spPr>
        <a:xfrm>
          <a:off x="5615509" y="1678699"/>
          <a:ext cx="1107096" cy="1107096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5777639" y="1840829"/>
        <a:ext cx="782836" cy="782836"/>
      </dsp:txXfrm>
    </dsp:sp>
    <dsp:sp modelId="{B191C261-20DE-344D-B780-D1BE160E1037}">
      <dsp:nvSpPr>
        <dsp:cNvPr id="0" name=""/>
        <dsp:cNvSpPr/>
      </dsp:nvSpPr>
      <dsp:spPr>
        <a:xfrm>
          <a:off x="3938890" y="3355318"/>
          <a:ext cx="1107096" cy="1107096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4101020" y="3517448"/>
        <a:ext cx="782836" cy="782836"/>
      </dsp:txXfrm>
    </dsp:sp>
    <dsp:sp modelId="{3910101E-310F-F24C-8663-16071E2A5E4D}">
      <dsp:nvSpPr>
        <dsp:cNvPr id="0" name=""/>
        <dsp:cNvSpPr/>
      </dsp:nvSpPr>
      <dsp:spPr>
        <a:xfrm>
          <a:off x="2262271" y="1678699"/>
          <a:ext cx="1107096" cy="110709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2424401" y="1840829"/>
        <a:ext cx="782836" cy="782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39524" y="641937"/>
          <a:ext cx="3652129" cy="236825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414" y="730425"/>
        <a:ext cx="2368253" cy="2191277"/>
      </dsp:txXfrm>
    </dsp:sp>
    <dsp:sp modelId="{0AACB8C9-99B2-674C-A0D5-E2C37A2886F7}">
      <dsp:nvSpPr>
        <dsp:cNvPr id="0" name=""/>
        <dsp:cNvSpPr/>
      </dsp:nvSpPr>
      <dsp:spPr>
        <a:xfrm rot="16200000">
          <a:off x="1906348" y="641937"/>
          <a:ext cx="3652129" cy="2368253"/>
        </a:xfrm>
        <a:prstGeom prst="flowChartManualOperation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548286" y="730425"/>
        <a:ext cx="2368253" cy="2191277"/>
      </dsp:txXfrm>
    </dsp:sp>
    <dsp:sp modelId="{786FE105-E8B7-3D44-A134-098FC7E76181}">
      <dsp:nvSpPr>
        <dsp:cNvPr id="0" name=""/>
        <dsp:cNvSpPr/>
      </dsp:nvSpPr>
      <dsp:spPr>
        <a:xfrm rot="16200000">
          <a:off x="4452222" y="641937"/>
          <a:ext cx="3652129" cy="2368253"/>
        </a:xfrm>
        <a:prstGeom prst="flowChartManualOperation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5094160" y="730425"/>
        <a:ext cx="2368253" cy="2191277"/>
      </dsp:txXfrm>
    </dsp:sp>
    <dsp:sp modelId="{322AAD36-4326-6C4D-B4C8-F354AEB72BE0}">
      <dsp:nvSpPr>
        <dsp:cNvPr id="0" name=""/>
        <dsp:cNvSpPr/>
      </dsp:nvSpPr>
      <dsp:spPr>
        <a:xfrm rot="16200000">
          <a:off x="6998095" y="641937"/>
          <a:ext cx="3652129" cy="2368253"/>
        </a:xfrm>
        <a:prstGeom prst="flowChartManualOperati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7640033" y="730425"/>
        <a:ext cx="2368253" cy="21912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Section 1</a:t>
          </a: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548635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1315696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1366279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966946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966946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984238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430266"/>
            <a:satOff val="-26493"/>
            <a:lumOff val="3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751300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801883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4341444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4341444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4419842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0860531"/>
            <a:satOff val="-52986"/>
            <a:lumOff val="7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4186904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4237487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710716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710716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622508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673091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03/07/21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1136560" y="262224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632504" y="1340768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5440" y="1637051"/>
            <a:ext cx="685382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0158" y="2492896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7834" y="3164075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Presenter Details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53953054"/>
              </p:ext>
            </p:extLst>
          </p:nvPr>
        </p:nvGraphicFramePr>
        <p:xfrm>
          <a:off x="2704668" y="1943802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93065530"/>
              </p:ext>
            </p:extLst>
          </p:nvPr>
        </p:nvGraphicFramePr>
        <p:xfrm>
          <a:off x="2272112" y="1728956"/>
          <a:ext cx="8720432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6757688"/>
              </p:ext>
            </p:extLst>
          </p:nvPr>
        </p:nvGraphicFramePr>
        <p:xfrm>
          <a:off x="2623840" y="1610733"/>
          <a:ext cx="8296696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8150692"/>
              </p:ext>
            </p:extLst>
          </p:nvPr>
        </p:nvGraphicFramePr>
        <p:xfrm>
          <a:off x="1759238" y="1880992"/>
          <a:ext cx="987132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318112" y="628203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68" y="136275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7622" y="157510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582802" y="207059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9068" y="313539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10105" y="331623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603184" y="380282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99068" y="490803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45582" y="515721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615367" y="560761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26436" y="136275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00753" y="157510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852119" y="207059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26436" y="313539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8755" y="331623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940274" y="380282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26436" y="490803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38755" y="515721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964042" y="560761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804745" y="650006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351584" y="37958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4192" y="278092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4317" y="350100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4192" y="414908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4317" y="4797152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4192" y="5487615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HK Grotesk" pitchFamily="2" charset="77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783190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0263169"/>
              </p:ext>
            </p:extLst>
          </p:nvPr>
        </p:nvGraphicFramePr>
        <p:xfrm>
          <a:off x="4223792" y="1468990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1084" y="1988840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6240" y="1988840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8502634"/>
              </p:ext>
            </p:extLst>
          </p:nvPr>
        </p:nvGraphicFramePr>
        <p:xfrm>
          <a:off x="1209700" y="1772816"/>
          <a:ext cx="10646939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0188965"/>
              </p:ext>
            </p:extLst>
          </p:nvPr>
        </p:nvGraphicFramePr>
        <p:xfrm>
          <a:off x="2639616" y="1844824"/>
          <a:ext cx="9185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6405669"/>
              </p:ext>
            </p:extLst>
          </p:nvPr>
        </p:nvGraphicFramePr>
        <p:xfrm>
          <a:off x="2511722" y="1772816"/>
          <a:ext cx="898487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3404453"/>
              </p:ext>
            </p:extLst>
          </p:nvPr>
        </p:nvGraphicFramePr>
        <p:xfrm>
          <a:off x="2712374" y="120829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84870" y="231033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7940990"/>
              </p:ext>
            </p:extLst>
          </p:nvPr>
        </p:nvGraphicFramePr>
        <p:xfrm>
          <a:off x="1919536" y="2132856"/>
          <a:ext cx="10010700" cy="365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1303</TotalTime>
  <Words>1137</Words>
  <Application>Microsoft Macintosh PowerPoint</Application>
  <PresentationFormat>Widescreen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esspee wt</cp:lastModifiedBy>
  <cp:revision>82</cp:revision>
  <dcterms:created xsi:type="dcterms:W3CDTF">2021-06-21T15:58:00Z</dcterms:created>
  <dcterms:modified xsi:type="dcterms:W3CDTF">2021-07-03T07:00:34Z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