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7B7"/>
    <a:srgbClr val="70AD47"/>
    <a:srgbClr val="FFC000"/>
    <a:srgbClr val="ED7D31"/>
    <a:srgbClr val="A5A5A5"/>
    <a:srgbClr val="733702"/>
    <a:srgbClr val="BFB304"/>
    <a:srgbClr val="F20544"/>
    <a:srgbClr val="40B7C9"/>
    <a:srgbClr val="02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 snapToObjects="1">
      <p:cViewPr varScale="1">
        <p:scale>
          <a:sx n="69" d="100"/>
          <a:sy n="69" d="100"/>
        </p:scale>
        <p:origin x="12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7973703958146177"/>
          <c:y val="0.82833644889906788"/>
          <c:w val="0.10818256442776868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endParaRPr lang="en-IN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endParaRPr lang="en-IN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/>
      <dgm:t>
        <a:bodyPr/>
        <a:lstStyle/>
        <a:p>
          <a:pPr>
            <a:lnSpc>
              <a:spcPts val="2000"/>
            </a:lnSpc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83E92AD1-E08D-4F29-BFEF-A4A45E41EAE2}">
      <dgm:prSet phldrT="[Text]"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AE7BA366-CC24-49E4-BD37-40635D1FF452}" type="sibTrans" cxnId="{593FB041-E8F2-4549-9648-420185D10612}">
      <dgm:prSet/>
      <dgm:spPr/>
      <dgm:t>
        <a:bodyPr/>
        <a:lstStyle/>
        <a:p>
          <a:endParaRPr lang="en-IN"/>
        </a:p>
      </dgm:t>
    </dgm:pt>
    <dgm:pt modelId="{654A538F-C913-40A3-986F-00136A737E51}" type="parTrans" cxnId="{593FB041-E8F2-4549-9648-420185D10612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3" custLinFactNeighborY="-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EA4CCD37-2524-4A2B-A681-FC0F51BBCC30}" type="presOf" srcId="{83E92AD1-E08D-4F29-BFEF-A4A45E41EAE2}" destId="{4FAA980D-5EDF-401F-84C5-5CF9D3F6A57E}" srcOrd="0" destOrd="1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593FB041-E8F2-4549-9648-420185D10612}" srcId="{84030F97-8894-4F20-A626-BD216FDD7C02}" destId="{83E92AD1-E08D-4F29-BFEF-A4A45E41EAE2}" srcOrd="1" destOrd="0" parTransId="{654A538F-C913-40A3-986F-00136A737E51}" sibTransId="{AE7BA366-CC24-49E4-BD37-40635D1FF452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1</a:t>
          </a:r>
          <a:endParaRPr lang="en-IN" sz="2000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2</a:t>
          </a:r>
          <a:endParaRPr lang="en-IN" sz="2000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3</a:t>
          </a:r>
          <a:endParaRPr lang="en-IN" sz="2000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4</a:t>
          </a:r>
          <a:endParaRPr lang="en-IN" sz="2000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5</a:t>
          </a:r>
          <a:endParaRPr lang="en-IN" sz="2000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 custLinFactNeighborX="-12632" custLinFactNeighborY="-7089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1</a:t>
          </a:r>
          <a:endParaRPr lang="en-IN" sz="2000" dirty="0"/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2</a:t>
          </a:r>
          <a:endParaRPr lang="en-IN" sz="2000" dirty="0"/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3</a:t>
          </a:r>
          <a:endParaRPr lang="en-IN" sz="2000" dirty="0"/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4</a:t>
          </a:r>
          <a:endParaRPr lang="en-IN" sz="2000" dirty="0"/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800" dirty="0" smtClean="0"/>
            <a:t>उप शीर्षक </a:t>
          </a:r>
          <a:r>
            <a:rPr lang="en-IN" sz="1800" dirty="0" smtClean="0"/>
            <a:t> 1</a:t>
          </a:r>
          <a:endParaRPr lang="en-IN" sz="1800" dirty="0"/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800" dirty="0" smtClean="0"/>
            <a:t>उप शीर्षक </a:t>
          </a:r>
          <a:r>
            <a:rPr lang="en-IN" sz="1800" dirty="0" smtClean="0"/>
            <a:t> 2</a:t>
          </a:r>
          <a:endParaRPr lang="en-IN" sz="1800" dirty="0"/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800" dirty="0" smtClean="0"/>
            <a:t>उप शीर्षक </a:t>
          </a:r>
          <a:r>
            <a:rPr lang="en-IN" sz="1800" dirty="0" smtClean="0"/>
            <a:t> 3</a:t>
          </a:r>
          <a:endParaRPr lang="en-IN" sz="1800" dirty="0"/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800" dirty="0" smtClean="0"/>
            <a:t>उप शीर्षक </a:t>
          </a:r>
          <a:r>
            <a:rPr lang="en-IN" sz="1800" dirty="0" smtClean="0"/>
            <a:t> 4</a:t>
          </a:r>
          <a:endParaRPr lang="en-IN" sz="1800" dirty="0"/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hi-IN" sz="14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hi-IN" sz="1600" dirty="0" smtClean="0"/>
            <a:t>उप शीर्षक </a:t>
          </a:r>
          <a:r>
            <a:rPr lang="en-IN" sz="1600" dirty="0" smtClean="0"/>
            <a:t> 1</a:t>
          </a:r>
          <a:endParaRPr lang="en-IN" sz="1600" dirty="0"/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200" dirty="0" smtClean="0"/>
            <a:t>यह उप शीर्षक के संदर्भ के लिए एक विषय है।</a:t>
          </a:r>
          <a:endParaRPr lang="en-IN" sz="12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hi-IN" sz="1600" dirty="0" smtClean="0"/>
            <a:t>उप शीर्षक </a:t>
          </a:r>
          <a:r>
            <a:rPr lang="en-IN" sz="1600" dirty="0" smtClean="0"/>
            <a:t> 2</a:t>
          </a:r>
          <a:endParaRPr lang="en-IN" sz="1600" dirty="0"/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200" dirty="0" smtClean="0"/>
            <a:t>यह उप शीर्षक के संदर्भ के लिए एक विषय है।</a:t>
          </a:r>
          <a:endParaRPr lang="en-IN" sz="12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hi-IN" sz="1600" dirty="0" smtClean="0"/>
            <a:t>उप शीर्षक </a:t>
          </a:r>
          <a:r>
            <a:rPr lang="en-IN" sz="1600" dirty="0" smtClean="0"/>
            <a:t> 3</a:t>
          </a:r>
          <a:endParaRPr lang="en-IN" sz="1600" dirty="0"/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200" dirty="0" smtClean="0"/>
            <a:t>यह उप शीर्षक के संदर्भ के लिए एक विषय है।</a:t>
          </a:r>
          <a:endParaRPr lang="en-IN" sz="12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4470-00C5-4249-A88F-06D067339240}" type="pres">
      <dgm:prSet presAssocID="{5C7F0ADE-07DB-4BAA-B2D2-CE2D9C4D333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8B7-DC64-40D2-A1FA-32E4E27BCF27}" type="pres">
      <dgm:prSet presAssocID="{1109B508-F6BA-4383-B70F-7F2A8CB3C682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1CF-FC65-429A-BAE0-C68DE3BE3FE2}" type="pres">
      <dgm:prSet presAssocID="{3D9726A9-466A-469F-AFCE-E6D18795D74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200" b="1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r>
            <a:rPr lang="en-IN" sz="1200" b="1" dirty="0" smtClean="0">
              <a:solidFill>
                <a:schemeClr val="bg1"/>
              </a:solidFill>
              <a:latin typeface="Calibre Medium" panose="020B0603030202060203"/>
            </a:rPr>
            <a:t> 1</a:t>
          </a:r>
          <a:endParaRPr lang="en-IN" sz="12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67AA99AD-F3E4-43F3-BA47-F97B85ACBA5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200" b="1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r>
            <a:rPr lang="en-IN" sz="1200" b="1" dirty="0" smtClean="0">
              <a:solidFill>
                <a:schemeClr val="bg1"/>
              </a:solidFill>
              <a:latin typeface="Calibre Medium" panose="020B0603030202060203"/>
            </a:rPr>
            <a:t> 2</a:t>
          </a:r>
          <a:endParaRPr lang="en-IN" sz="12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chemeClr val="bg1"/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445FB03A-7540-4225-A318-E1F97ACFBCD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200" b="1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r>
            <a:rPr lang="en-IN" sz="1200" b="1" dirty="0" smtClean="0">
              <a:solidFill>
                <a:schemeClr val="bg1"/>
              </a:solidFill>
              <a:latin typeface="Calibre Medium" panose="020B0603030202060203"/>
            </a:rPr>
            <a:t> 3</a:t>
          </a:r>
          <a:endParaRPr lang="en-IN" sz="12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chemeClr val="bg1"/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 custScaleY="116643" custLinFactNeighborX="7083" custLinFactNeighborY="-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r>
            <a:rPr lang="en-IN" sz="1800" dirty="0" smtClean="0"/>
            <a:t> 1</a:t>
          </a:r>
          <a:endParaRPr lang="en-IN" sz="1800" dirty="0"/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r>
            <a:rPr lang="en-IN" sz="1800" dirty="0" smtClean="0"/>
            <a:t> 2</a:t>
          </a:r>
          <a:endParaRPr lang="en-IN" sz="1800" dirty="0"/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hi-IN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hi-IN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r>
            <a:rPr lang="en-IN" sz="1800" dirty="0" smtClean="0"/>
            <a:t> 3</a:t>
          </a:r>
          <a:endParaRPr lang="en-IN" sz="1800" dirty="0"/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hi-IN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hi-IN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13239291-CD58-405C-A00F-DF1E69C5050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hi-IN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1245A730-4ED5-4640-A956-0C57D6CD4E74}" type="parTrans" cxnId="{FE1C4E25-F25B-458B-BFDD-4F32167D026F}">
      <dgm:prSet/>
      <dgm:spPr/>
      <dgm:t>
        <a:bodyPr/>
        <a:lstStyle/>
        <a:p>
          <a:endParaRPr lang="en-US"/>
        </a:p>
      </dgm:t>
    </dgm:pt>
    <dgm:pt modelId="{06F6F2CA-71E6-43D6-A658-14BE75D3BAF3}" type="sibTrans" cxnId="{FE1C4E25-F25B-458B-BFDD-4F32167D026F}">
      <dgm:prSet/>
      <dgm:spPr/>
      <dgm:t>
        <a:bodyPr/>
        <a:lstStyle/>
        <a:p>
          <a:endParaRPr lang="en-US"/>
        </a:p>
      </dgm:t>
    </dgm:pt>
    <dgm:pt modelId="{5D318864-E8F5-4DCC-8453-E1CC235BCAA6}">
      <dgm:prSet phldrT="[Text]"/>
      <dgm:spPr/>
      <dgm:t>
        <a:bodyPr/>
        <a:lstStyle/>
        <a:p>
          <a:pPr>
            <a:lnSpc>
              <a:spcPct val="150000"/>
            </a:lnSpc>
          </a:pPr>
          <a:endParaRPr lang="en-IN" dirty="0"/>
        </a:p>
      </dgm:t>
    </dgm:pt>
    <dgm:pt modelId="{C341AF19-2C55-4FF8-92DA-9A4D7EA3F032}" type="parTrans" cxnId="{8667A703-90F4-4829-A826-1D8FE362612A}">
      <dgm:prSet/>
      <dgm:spPr/>
      <dgm:t>
        <a:bodyPr/>
        <a:lstStyle/>
        <a:p>
          <a:endParaRPr lang="en-US"/>
        </a:p>
      </dgm:t>
    </dgm:pt>
    <dgm:pt modelId="{0A80144D-A41E-4E3E-B398-E68E3C3BC1A7}" type="sibTrans" cxnId="{8667A703-90F4-4829-A826-1D8FE362612A}">
      <dgm:prSet/>
      <dgm:spPr/>
      <dgm:t>
        <a:bodyPr/>
        <a:lstStyle/>
        <a:p>
          <a:endParaRPr lang="en-US"/>
        </a:p>
      </dgm:t>
    </dgm:pt>
    <dgm:pt modelId="{8F4F8FA1-55F6-4A10-BAFB-819EC5F4676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hi-IN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9C251AAE-C7DE-4A26-82A4-2AABD5D26D8A}" type="parTrans" cxnId="{7D2CA782-583D-4C27-9D9A-066ADA9EF2B7}">
      <dgm:prSet/>
      <dgm:spPr/>
      <dgm:t>
        <a:bodyPr/>
        <a:lstStyle/>
        <a:p>
          <a:endParaRPr lang="en-US"/>
        </a:p>
      </dgm:t>
    </dgm:pt>
    <dgm:pt modelId="{29AECA7E-58CF-4A0B-BF39-19F94AFAFF75}" type="sibTrans" cxnId="{7D2CA782-583D-4C27-9D9A-066ADA9EF2B7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  <dgm:t>
        <a:bodyPr/>
        <a:lstStyle/>
        <a:p>
          <a:endParaRPr lang="en-US"/>
        </a:p>
      </dgm:t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  <dgm:t>
        <a:bodyPr/>
        <a:lstStyle/>
        <a:p>
          <a:endParaRPr lang="en-US"/>
        </a:p>
      </dgm:t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8667A703-90F4-4829-A826-1D8FE362612A}" srcId="{97CDBC65-212E-4C94-B525-88938FDB2B75}" destId="{5D318864-E8F5-4DCC-8453-E1CC235BCAA6}" srcOrd="0" destOrd="0" parTransId="{C341AF19-2C55-4FF8-92DA-9A4D7EA3F032}" sibTransId="{0A80144D-A41E-4E3E-B398-E68E3C3BC1A7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02240EB5-07AA-4CF8-935B-B2364C047831}" type="presOf" srcId="{8F4F8FA1-55F6-4A10-BAFB-819EC5F4676E}" destId="{12267E0E-039A-44F8-87FB-C8B2D7DC654C}" srcOrd="1" destOrd="0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F2F7D28A-02B1-4B13-AA50-328280C6CE1A}" type="presOf" srcId="{13239291-CD58-405C-A00F-DF1E69C50500}" destId="{96BB61D5-BD14-4682-97A2-1BFC3546DDF7}" srcOrd="0" destOrd="0" presId="urn:microsoft.com/office/officeart/2005/8/layout/hProcess4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68FC2C4E-974C-4C5B-872A-084C8F5E917A}" type="presOf" srcId="{5D318864-E8F5-4DCC-8453-E1CC235BCAA6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43CAE375-5812-4F54-BD4F-C2B9452356B0}" type="presOf" srcId="{13239291-CD58-405C-A00F-DF1E69C50500}" destId="{7813EB13-0A2A-4D32-A869-63873122BA41}" srcOrd="1" destOrd="0" presId="urn:microsoft.com/office/officeart/2005/8/layout/hProcess4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B2C5979F-B0BC-4931-AFDC-F5C9AD0351DA}" type="presOf" srcId="{8F4F8FA1-55F6-4A10-BAFB-819EC5F4676E}" destId="{367A2017-A989-4605-A7F4-F8FB12932AA7}" srcOrd="0" destOrd="0" presId="urn:microsoft.com/office/officeart/2005/8/layout/hProcess4"/>
    <dgm:cxn modelId="{FE1C4E25-F25B-458B-BFDD-4F32167D026F}" srcId="{71ABD2C4-DA9C-45EF-9406-A0EA24AF5E57}" destId="{13239291-CD58-405C-A00F-DF1E69C50500}" srcOrd="0" destOrd="0" parTransId="{1245A730-4ED5-4640-A956-0C57D6CD4E74}" sibTransId="{06F6F2CA-71E6-43D6-A658-14BE75D3BAF3}"/>
    <dgm:cxn modelId="{FDAA8EB8-C274-400F-804A-3D790EEBFA76}" type="presOf" srcId="{5D318864-E8F5-4DCC-8453-E1CC235BCAA6}" destId="{AA3E1A66-C1E7-4956-8157-40D370652A57}" srcOrd="0" destOrd="0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7D2CA782-583D-4C27-9D9A-066ADA9EF2B7}" srcId="{8399D9C9-063B-441D-9FA8-228AABA3AF80}" destId="{8F4F8FA1-55F6-4A10-BAFB-819EC5F4676E}" srcOrd="0" destOrd="0" parTransId="{9C251AAE-C7DE-4A26-82A4-2AABD5D26D8A}" sibTransId="{29AECA7E-58CF-4A0B-BF39-19F94AFAFF75}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400" dirty="0" smtClean="0">
              <a:solidFill>
                <a:srgbClr val="ED7D31"/>
              </a:solidFill>
              <a:latin typeface="Calibre Medium" panose="020B0603030202060203"/>
            </a:rPr>
            <a:t>उप शीर्षक </a:t>
          </a:r>
          <a:r>
            <a:rPr lang="en-IN" sz="2400" dirty="0" smtClean="0">
              <a:solidFill>
                <a:srgbClr val="ED7D31"/>
              </a:solidFill>
              <a:latin typeface="Calibre Medium" panose="020B0603030202060203"/>
            </a:rPr>
            <a:t> 1</a:t>
          </a:r>
          <a:endParaRPr lang="en-IN" sz="2400" dirty="0">
            <a:solidFill>
              <a:srgbClr val="ED7D31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 custT="1"/>
      <dgm:spPr/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400" dirty="0" smtClean="0">
              <a:solidFill>
                <a:srgbClr val="A5A5A5"/>
              </a:solidFill>
              <a:latin typeface="Calibre Medium" panose="020B0603030202060203"/>
            </a:rPr>
            <a:t>उप शीर्षक </a:t>
          </a:r>
          <a:r>
            <a:rPr lang="en-IN" sz="2400" dirty="0" smtClean="0">
              <a:solidFill>
                <a:srgbClr val="A5A5A5"/>
              </a:solidFill>
              <a:latin typeface="Calibre Medium" panose="020B0603030202060203"/>
            </a:rPr>
            <a:t> 2</a:t>
          </a:r>
          <a:endParaRPr lang="en-IN" sz="2400" dirty="0">
            <a:solidFill>
              <a:srgbClr val="A5A5A5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 custT="1"/>
      <dgm:spPr/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 custT="1"/>
      <dgm:spPr/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400" dirty="0" smtClean="0">
              <a:solidFill>
                <a:srgbClr val="FFC000"/>
              </a:solidFill>
              <a:latin typeface="Calibre Medium" panose="020B0603030202060203"/>
            </a:rPr>
            <a:t>उप शीर्षक </a:t>
          </a:r>
          <a:r>
            <a:rPr lang="en-IN" sz="2400" dirty="0" smtClean="0">
              <a:solidFill>
                <a:srgbClr val="FFC000"/>
              </a:solidFill>
              <a:latin typeface="Calibre Medium" panose="020B0603030202060203"/>
            </a:rPr>
            <a:t> 3</a:t>
          </a:r>
          <a:endParaRPr lang="en-IN" sz="2400" dirty="0">
            <a:solidFill>
              <a:srgbClr val="FFC00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 custT="1"/>
      <dgm:spPr/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 custT="1"/>
      <dgm:spPr/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 custT="1"/>
      <dgm:spPr/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 </a:t>
          </a:r>
          <a:r>
            <a:rPr lang="en-IN" sz="2000" dirty="0" smtClean="0">
              <a:latin typeface="Calibre Medium" panose="020B0603030202060203"/>
            </a:rPr>
            <a:t> 1</a:t>
          </a:r>
          <a:endParaRPr lang="en-IN" sz="20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/>
      <dgm:t>
        <a:bodyPr/>
        <a:lstStyle/>
        <a:p>
          <a:r>
            <a:rPr lang="hi-IN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/>
      <dgm:t>
        <a:bodyPr/>
        <a:lstStyle/>
        <a:p>
          <a:r>
            <a:rPr lang="hi-IN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 </a:t>
          </a:r>
          <a:r>
            <a:rPr lang="en-IN" sz="2000" dirty="0" smtClean="0">
              <a:latin typeface="Calibre Medium" panose="020B0603030202060203"/>
            </a:rPr>
            <a:t> 2</a:t>
          </a:r>
          <a:endParaRPr lang="en-IN" sz="20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/>
      <dgm:t>
        <a:bodyPr/>
        <a:lstStyle/>
        <a:p>
          <a:r>
            <a:rPr lang="hi-IN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 custT="1"/>
      <dgm:spPr/>
      <dgm:t>
        <a:bodyPr/>
        <a:lstStyle/>
        <a:p>
          <a:r>
            <a:rPr lang="hi-IN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 </a:t>
          </a:r>
          <a:r>
            <a:rPr lang="en-IN" sz="2000" dirty="0" smtClean="0">
              <a:latin typeface="Calibre Medium" panose="020B0603030202060203"/>
            </a:rPr>
            <a:t> 3</a:t>
          </a:r>
          <a:endParaRPr lang="en-IN" sz="20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/>
      <dgm:t>
        <a:bodyPr/>
        <a:lstStyle/>
        <a:p>
          <a:r>
            <a:rPr lang="hi-IN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/>
      <dgm:t>
        <a:bodyPr/>
        <a:lstStyle/>
        <a:p>
          <a:r>
            <a:rPr lang="hi-IN" sz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 custLinFactNeighborX="-3368" custLinFactNeighborY="-46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endParaRPr lang="en-IN" sz="1800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 sz="1600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 sz="1600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1600" dirty="0" smtClean="0"/>
            <a:t> मद</a:t>
          </a:r>
          <a:r>
            <a:rPr lang="en-IN" sz="1600" dirty="0" smtClean="0"/>
            <a:t> </a:t>
          </a:r>
          <a:r>
            <a:rPr lang="en-IN" sz="1600" dirty="0"/>
            <a:t>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 sz="1600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 sz="1600"/>
        </a:p>
      </dgm:t>
    </dgm:pt>
    <dgm:pt modelId="{AD240B13-D15F-4D88-B179-D699B95DD44D}">
      <dgm:prSet phldrT="[Text]" custT="1"/>
      <dgm:spPr/>
      <dgm:t>
        <a:bodyPr/>
        <a:lstStyle/>
        <a:p>
          <a:r>
            <a:rPr lang="hi-IN" sz="1600" dirty="0" smtClean="0"/>
            <a:t> मद</a:t>
          </a:r>
          <a:r>
            <a:rPr lang="en-IN" sz="1600" dirty="0" smtClean="0"/>
            <a:t> </a:t>
          </a:r>
          <a:r>
            <a:rPr lang="en-IN" sz="1600" dirty="0"/>
            <a:t>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 sz="1600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 sz="1600"/>
        </a:p>
      </dgm:t>
    </dgm:pt>
    <dgm:pt modelId="{8B2E4186-2DD2-4C7E-89B8-D66BE08FC9E9}">
      <dgm:prSet phldrT="[Text]" custT="1"/>
      <dgm:spPr/>
      <dgm:t>
        <a:bodyPr/>
        <a:lstStyle/>
        <a:p>
          <a:r>
            <a:rPr lang="hi-IN" sz="1600" dirty="0" smtClean="0"/>
            <a:t> मद</a:t>
          </a:r>
          <a:r>
            <a:rPr lang="en-IN" sz="1600" dirty="0" smtClean="0"/>
            <a:t> </a:t>
          </a:r>
          <a:r>
            <a:rPr lang="en-IN" sz="1600" dirty="0"/>
            <a:t>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 sz="1600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 sz="1600"/>
        </a:p>
      </dgm:t>
    </dgm:pt>
    <dgm:pt modelId="{3253FCF0-0213-4486-978C-501CE7D8AD5E}">
      <dgm:prSet phldrT="[Text]" custT="1"/>
      <dgm:spPr/>
      <dgm:t>
        <a:bodyPr/>
        <a:lstStyle/>
        <a:p>
          <a:r>
            <a:rPr lang="hi-IN" sz="1600" dirty="0" smtClean="0"/>
            <a:t> मद</a:t>
          </a:r>
          <a:r>
            <a:rPr lang="en-IN" sz="1600" dirty="0" smtClean="0"/>
            <a:t>4</a:t>
          </a:r>
          <a:endParaRPr lang="en-IN" sz="1600" dirty="0"/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 sz="1600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 sz="1600"/>
        </a:p>
      </dgm:t>
    </dgm:pt>
    <dgm:pt modelId="{E7DA21DB-38F6-4FDE-ABAD-EB5DD00E9E4A}">
      <dgm:prSet phldrT="[Text]" custT="1"/>
      <dgm:spPr/>
      <dgm:t>
        <a:bodyPr/>
        <a:lstStyle/>
        <a:p>
          <a:r>
            <a:rPr lang="hi-IN" sz="1600" dirty="0" smtClean="0"/>
            <a:t> मद</a:t>
          </a:r>
          <a:r>
            <a:rPr lang="en-IN" sz="1600" dirty="0" smtClean="0"/>
            <a:t> </a:t>
          </a:r>
          <a:r>
            <a:rPr lang="en-IN" sz="1600" dirty="0"/>
            <a:t>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 sz="1600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 sz="1600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1</a:t>
          </a:r>
          <a:endParaRPr lang="en-IN" sz="2000" dirty="0"/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2</a:t>
          </a:r>
          <a:endParaRPr lang="en-IN" sz="2000" dirty="0"/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 3</a:t>
          </a:r>
          <a:endParaRPr lang="en-IN" sz="2000" dirty="0"/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 custLinFactNeighborX="-6232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 custScaleX="130872" custLinFactNeighborX="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 custScaleX="130872" custLinFactNeighborX="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 custScaleX="130872" custLinFactNeighborX="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endParaRPr lang="en-IN" sz="1800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hi-IN" sz="10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endParaRPr lang="en-IN" sz="1800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 marL="0" algn="r">
            <a:lnSpc>
              <a:spcPts val="1200"/>
            </a:lnSpc>
            <a:spcAft>
              <a:spcPts val="0"/>
            </a:spcAft>
          </a:pPr>
          <a:r>
            <a:rPr lang="hi-IN" sz="10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endParaRPr lang="en-IN" sz="1800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 custT="1"/>
      <dgm:spPr/>
      <dgm:t>
        <a:bodyPr/>
        <a:lstStyle/>
        <a:p>
          <a:r>
            <a:rPr lang="hi-IN" sz="1800" dirty="0" smtClean="0"/>
            <a:t>उप शीर्षक </a:t>
          </a:r>
          <a:endParaRPr lang="en-IN" sz="1800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pPr marL="0">
            <a:lnSpc>
              <a:spcPts val="1200"/>
            </a:lnSpc>
            <a:spcAft>
              <a:spcPts val="0"/>
            </a:spcAft>
          </a:pPr>
          <a:r>
            <a:rPr lang="hi-IN" sz="10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marL="0" algn="r">
            <a:lnSpc>
              <a:spcPts val="1200"/>
            </a:lnSpc>
            <a:spcAft>
              <a:spcPts val="0"/>
            </a:spcAft>
          </a:pPr>
          <a:r>
            <a:rPr lang="hi-IN" sz="10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hi-IN" sz="1400" dirty="0" smtClean="0"/>
            <a:t>उप शीर्षक </a:t>
          </a:r>
          <a:endParaRPr lang="en-IN" sz="14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hi-IN" sz="1400" dirty="0" smtClean="0"/>
            <a:t>उप शीर्षक </a:t>
          </a:r>
          <a:endParaRPr lang="en-IN" sz="14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hi-IN" sz="1400" dirty="0" smtClean="0"/>
            <a:t>उप शीर्षक </a:t>
          </a:r>
          <a:endParaRPr lang="en-IN" sz="14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hi-IN" sz="1400" dirty="0" smtClean="0"/>
            <a:t>उप शीर्षक </a:t>
          </a:r>
          <a:endParaRPr lang="en-IN" sz="14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900" dirty="0" smtClean="0">
              <a:solidFill>
                <a:schemeClr val="bg1"/>
              </a:solidFill>
            </a:rPr>
            <a:t>उप </a:t>
          </a:r>
          <a:r>
            <a:rPr lang="hi-IN" sz="1000" dirty="0" smtClean="0">
              <a:solidFill>
                <a:schemeClr val="bg1"/>
              </a:solidFill>
            </a:rPr>
            <a:t>शीर्षक</a:t>
          </a:r>
          <a:r>
            <a:rPr lang="hi-IN" sz="900" dirty="0" smtClean="0">
              <a:solidFill>
                <a:schemeClr val="bg1"/>
              </a:solidFill>
            </a:rPr>
            <a:t> </a:t>
          </a:r>
          <a:r>
            <a:rPr lang="en-IN" sz="900" dirty="0" smtClean="0">
              <a:solidFill>
                <a:schemeClr val="bg1"/>
              </a:solidFill>
            </a:rPr>
            <a:t> 1</a:t>
          </a:r>
          <a:endParaRPr lang="en-IN" sz="900" dirty="0">
            <a:solidFill>
              <a:schemeClr val="bg1"/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000" dirty="0" smtClean="0">
              <a:solidFill>
                <a:schemeClr val="bg1"/>
              </a:solidFill>
            </a:rPr>
            <a:t>उप शीर्षक </a:t>
          </a:r>
          <a:r>
            <a:rPr lang="en-IN" sz="1000" dirty="0" smtClean="0">
              <a:solidFill>
                <a:schemeClr val="bg1"/>
              </a:solidFill>
            </a:rPr>
            <a:t> 2</a:t>
          </a:r>
          <a:endParaRPr lang="en-IN" sz="1000" dirty="0">
            <a:solidFill>
              <a:schemeClr val="bg1"/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000" dirty="0" smtClean="0">
              <a:solidFill>
                <a:schemeClr val="bg1"/>
              </a:solidFill>
            </a:rPr>
            <a:t>उप शीर्षक </a:t>
          </a:r>
          <a:r>
            <a:rPr lang="en-IN" sz="1000" dirty="0" smtClean="0">
              <a:solidFill>
                <a:schemeClr val="bg1"/>
              </a:solidFill>
            </a:rPr>
            <a:t> 3</a:t>
          </a:r>
          <a:endParaRPr lang="en-IN" sz="1000" dirty="0">
            <a:solidFill>
              <a:schemeClr val="bg1"/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000" dirty="0" smtClean="0">
              <a:solidFill>
                <a:schemeClr val="bg1"/>
              </a:solidFill>
            </a:rPr>
            <a:t>उप शीर्षक </a:t>
          </a:r>
          <a:r>
            <a:rPr lang="en-IN" sz="1000" dirty="0" smtClean="0">
              <a:solidFill>
                <a:schemeClr val="bg1"/>
              </a:solidFill>
            </a:rPr>
            <a:t> 4</a:t>
          </a:r>
          <a:endParaRPr lang="en-IN" sz="1000" dirty="0">
            <a:solidFill>
              <a:schemeClr val="bg1"/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000" dirty="0" smtClean="0">
              <a:solidFill>
                <a:schemeClr val="bg1"/>
              </a:solidFill>
            </a:rPr>
            <a:t>उप शीर्षक </a:t>
          </a:r>
          <a:r>
            <a:rPr lang="en-IN" sz="1000" dirty="0" smtClean="0">
              <a:solidFill>
                <a:schemeClr val="bg1"/>
              </a:solidFill>
            </a:rPr>
            <a:t> 5</a:t>
          </a:r>
          <a:endParaRPr lang="en-IN" sz="1000" dirty="0">
            <a:solidFill>
              <a:schemeClr val="bg1"/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2000" b="1" dirty="0" smtClean="0">
              <a:solidFill>
                <a:schemeClr val="bg1"/>
              </a:solidFill>
              <a:latin typeface="+mn-lt"/>
            </a:rPr>
            <a:t>उप शीर्षक </a:t>
          </a:r>
          <a:endParaRPr lang="en-IN" sz="2000" b="1" dirty="0">
            <a:solidFill>
              <a:schemeClr val="bg1"/>
            </a:solidFill>
            <a:latin typeface="+mn-lt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800" dirty="0" smtClean="0">
              <a:solidFill>
                <a:schemeClr val="bg1"/>
              </a:solidFill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solidFill>
              <a:schemeClr val="bg1"/>
            </a:solidFill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800" dirty="0" smtClean="0">
              <a:solidFill>
                <a:schemeClr val="bg1"/>
              </a:solidFill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solidFill>
              <a:schemeClr val="bg1"/>
            </a:solidFill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i-IN" sz="1800" dirty="0" smtClean="0">
              <a:solidFill>
                <a:schemeClr val="bg1"/>
              </a:solidFill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81524" custLinFactNeighborY="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82300" custLinFactNeighborY="1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6925" y="186925"/>
          <a:ext cx="1246170" cy="8723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 </a:t>
          </a:r>
          <a:endParaRPr lang="en-IN" sz="1600" kern="1200" dirty="0"/>
        </a:p>
      </dsp:txBody>
      <dsp:txXfrm rot="-5400000">
        <a:off x="1" y="436160"/>
        <a:ext cx="872319" cy="373851"/>
      </dsp:txXfrm>
    </dsp:sp>
    <dsp:sp modelId="{731D5D6D-878D-4D1C-9011-948821DA935C}">
      <dsp:nvSpPr>
        <dsp:cNvPr id="0" name=""/>
        <dsp:cNvSpPr/>
      </dsp:nvSpPr>
      <dsp:spPr>
        <a:xfrm rot="5400000">
          <a:off x="3172023" y="-2299704"/>
          <a:ext cx="810010" cy="540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2320" y="39540"/>
        <a:ext cx="5369877" cy="730928"/>
      </dsp:txXfrm>
    </dsp:sp>
    <dsp:sp modelId="{5CD05B77-AEFD-46A7-B62C-26F633D25DFB}">
      <dsp:nvSpPr>
        <dsp:cNvPr id="0" name=""/>
        <dsp:cNvSpPr/>
      </dsp:nvSpPr>
      <dsp:spPr>
        <a:xfrm rot="5400000">
          <a:off x="-186925" y="1234099"/>
          <a:ext cx="1246170" cy="8723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 </a:t>
          </a:r>
          <a:endParaRPr lang="en-IN" sz="1600" kern="1200" dirty="0"/>
        </a:p>
      </dsp:txBody>
      <dsp:txXfrm rot="-5400000">
        <a:off x="1" y="1483334"/>
        <a:ext cx="872319" cy="373851"/>
      </dsp:txXfrm>
    </dsp:sp>
    <dsp:sp modelId="{4FAA980D-5EDF-401F-84C5-5CF9D3F6A57E}">
      <dsp:nvSpPr>
        <dsp:cNvPr id="0" name=""/>
        <dsp:cNvSpPr/>
      </dsp:nvSpPr>
      <dsp:spPr>
        <a:xfrm rot="5400000">
          <a:off x="3172023" y="-1252529"/>
          <a:ext cx="810010" cy="540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2320" y="1086715"/>
        <a:ext cx="5369877" cy="730928"/>
      </dsp:txXfrm>
    </dsp:sp>
    <dsp:sp modelId="{313E32C9-A8BA-42C7-BBBC-0BE2CC40B017}">
      <dsp:nvSpPr>
        <dsp:cNvPr id="0" name=""/>
        <dsp:cNvSpPr/>
      </dsp:nvSpPr>
      <dsp:spPr>
        <a:xfrm rot="5400000">
          <a:off x="-186925" y="2280436"/>
          <a:ext cx="1246170" cy="8723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 </a:t>
          </a:r>
          <a:endParaRPr lang="en-IN" sz="1600" kern="1200" dirty="0"/>
        </a:p>
      </dsp:txBody>
      <dsp:txXfrm rot="-5400000">
        <a:off x="1" y="2529671"/>
        <a:ext cx="872319" cy="373851"/>
      </dsp:txXfrm>
    </dsp:sp>
    <dsp:sp modelId="{FE01367D-82EA-4EE6-88E3-09A514F610B2}">
      <dsp:nvSpPr>
        <dsp:cNvPr id="0" name=""/>
        <dsp:cNvSpPr/>
      </dsp:nvSpPr>
      <dsp:spPr>
        <a:xfrm rot="5400000">
          <a:off x="3172023" y="-206193"/>
          <a:ext cx="810010" cy="540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 rot="-5400000">
        <a:off x="872320" y="2133051"/>
        <a:ext cx="5369877" cy="730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1</a:t>
          </a:r>
          <a:endParaRPr lang="en-IN" sz="2000" kern="1200" dirty="0"/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2</a:t>
          </a:r>
          <a:endParaRPr lang="en-IN" sz="2000" kern="1200" dirty="0"/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3</a:t>
          </a:r>
          <a:endParaRPr lang="en-IN" sz="2000" kern="1200" dirty="0"/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4</a:t>
          </a:r>
          <a:endParaRPr lang="en-IN" sz="2000" kern="1200" dirty="0"/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5</a:t>
          </a:r>
          <a:endParaRPr lang="en-IN" sz="2000" kern="1200" dirty="0"/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6865620" cy="13133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07859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07859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1</a:t>
          </a:r>
          <a:endParaRPr lang="en-IN" sz="2000" kern="1200" dirty="0"/>
        </a:p>
      </dsp:txBody>
      <dsp:txXfrm rot="10800000">
        <a:off x="253988" y="1313307"/>
        <a:ext cx="1407719" cy="1559024"/>
      </dsp:txXfrm>
    </dsp:sp>
    <dsp:sp modelId="{44A23CB1-A46B-4E29-B7A6-B648FD79F70F}">
      <dsp:nvSpPr>
        <dsp:cNvPr id="0" name=""/>
        <dsp:cNvSpPr/>
      </dsp:nvSpPr>
      <dsp:spPr>
        <a:xfrm>
          <a:off x="1857834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1857834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2</a:t>
          </a:r>
          <a:endParaRPr lang="en-IN" sz="2000" kern="1200" dirty="0"/>
        </a:p>
      </dsp:txBody>
      <dsp:txXfrm rot="10800000">
        <a:off x="1903963" y="1313307"/>
        <a:ext cx="1407719" cy="1559024"/>
      </dsp:txXfrm>
    </dsp:sp>
    <dsp:sp modelId="{36D3D1E8-50AA-46EF-8A45-998EF472E632}">
      <dsp:nvSpPr>
        <dsp:cNvPr id="0" name=""/>
        <dsp:cNvSpPr/>
      </dsp:nvSpPr>
      <dsp:spPr>
        <a:xfrm>
          <a:off x="3507808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507808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3</a:t>
          </a:r>
          <a:endParaRPr lang="en-IN" sz="2000" kern="1200" dirty="0"/>
        </a:p>
      </dsp:txBody>
      <dsp:txXfrm rot="10800000">
        <a:off x="3553937" y="1313307"/>
        <a:ext cx="1407719" cy="1559024"/>
      </dsp:txXfrm>
    </dsp:sp>
    <dsp:sp modelId="{0AE33F2C-2A0C-4658-8B09-E1A2457AB175}">
      <dsp:nvSpPr>
        <dsp:cNvPr id="0" name=""/>
        <dsp:cNvSpPr/>
      </dsp:nvSpPr>
      <dsp:spPr>
        <a:xfrm>
          <a:off x="5157783" y="175107"/>
          <a:ext cx="1499977" cy="96309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157783" y="1313307"/>
          <a:ext cx="1499977" cy="16051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4</a:t>
          </a:r>
          <a:endParaRPr lang="en-IN" sz="2000" kern="1200" dirty="0"/>
        </a:p>
      </dsp:txBody>
      <dsp:txXfrm rot="10800000">
        <a:off x="5203912" y="1313307"/>
        <a:ext cx="1407719" cy="15590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735335" y="735335"/>
          <a:ext cx="3063240" cy="15925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1</a:t>
          </a:r>
          <a:endParaRPr lang="en-IN" sz="18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 rot="5400000">
        <a:off x="1" y="612647"/>
        <a:ext cx="1592568" cy="1837944"/>
      </dsp:txXfrm>
    </dsp:sp>
    <dsp:sp modelId="{6AEB1AA3-C75E-4E0E-B14B-EDF1080F1275}">
      <dsp:nvSpPr>
        <dsp:cNvPr id="0" name=""/>
        <dsp:cNvSpPr/>
      </dsp:nvSpPr>
      <dsp:spPr>
        <a:xfrm rot="16200000">
          <a:off x="978298" y="735335"/>
          <a:ext cx="3063240" cy="159256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2</a:t>
          </a:r>
          <a:endParaRPr lang="en-IN" sz="18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 rot="5400000">
        <a:off x="1713634" y="612647"/>
        <a:ext cx="1592568" cy="1837944"/>
      </dsp:txXfrm>
    </dsp:sp>
    <dsp:sp modelId="{A5984C91-741B-4ADD-81B2-6A35E2772274}">
      <dsp:nvSpPr>
        <dsp:cNvPr id="0" name=""/>
        <dsp:cNvSpPr/>
      </dsp:nvSpPr>
      <dsp:spPr>
        <a:xfrm rot="16200000">
          <a:off x="2690308" y="735335"/>
          <a:ext cx="3063240" cy="159256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3</a:t>
          </a:r>
          <a:endParaRPr lang="en-IN" sz="18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 rot="5400000">
        <a:off x="3425644" y="612647"/>
        <a:ext cx="1592568" cy="1837944"/>
      </dsp:txXfrm>
    </dsp:sp>
    <dsp:sp modelId="{869D129A-CB44-4840-B359-40A63BAC1259}">
      <dsp:nvSpPr>
        <dsp:cNvPr id="0" name=""/>
        <dsp:cNvSpPr/>
      </dsp:nvSpPr>
      <dsp:spPr>
        <a:xfrm rot="16200000">
          <a:off x="4402319" y="735335"/>
          <a:ext cx="3063240" cy="159256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4</a:t>
          </a:r>
          <a:endParaRPr lang="en-IN" sz="18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 rot="5400000">
        <a:off x="5137655" y="612647"/>
        <a:ext cx="1592568" cy="18379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4333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1004874" y="1107057"/>
        <a:ext cx="976055" cy="1225100"/>
      </dsp:txXfrm>
    </dsp:sp>
    <dsp:sp modelId="{F7B9E2F1-1E1E-4942-B725-B96CA83072F9}">
      <dsp:nvSpPr>
        <dsp:cNvPr id="0" name=""/>
        <dsp:cNvSpPr/>
      </dsp:nvSpPr>
      <dsp:spPr>
        <a:xfrm>
          <a:off x="0" y="1219066"/>
          <a:ext cx="1001082" cy="1001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 </a:t>
          </a:r>
          <a:r>
            <a:rPr lang="en-IN" sz="1600" kern="1200" dirty="0" smtClean="0"/>
            <a:t> 1</a:t>
          </a:r>
          <a:endParaRPr lang="en-IN" sz="1600" kern="1200" dirty="0"/>
        </a:p>
      </dsp:txBody>
      <dsp:txXfrm>
        <a:off x="146605" y="1365671"/>
        <a:ext cx="707872" cy="707872"/>
      </dsp:txXfrm>
    </dsp:sp>
    <dsp:sp modelId="{F914C60D-A800-46AB-852E-E4C23E721D68}">
      <dsp:nvSpPr>
        <dsp:cNvPr id="0" name=""/>
        <dsp:cNvSpPr/>
      </dsp:nvSpPr>
      <dsp:spPr>
        <a:xfrm>
          <a:off x="3183149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3683691" y="1107057"/>
        <a:ext cx="976055" cy="1225100"/>
      </dsp:txXfrm>
    </dsp:sp>
    <dsp:sp modelId="{A415053E-736A-43CC-8221-4A06959786B1}">
      <dsp:nvSpPr>
        <dsp:cNvPr id="0" name=""/>
        <dsp:cNvSpPr/>
      </dsp:nvSpPr>
      <dsp:spPr>
        <a:xfrm>
          <a:off x="2631633" y="1219066"/>
          <a:ext cx="1001082" cy="1001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 </a:t>
          </a:r>
          <a:r>
            <a:rPr lang="en-IN" sz="1600" kern="1200" dirty="0" smtClean="0"/>
            <a:t> 2</a:t>
          </a:r>
          <a:endParaRPr lang="en-IN" sz="1600" kern="1200" dirty="0"/>
        </a:p>
      </dsp:txBody>
      <dsp:txXfrm>
        <a:off x="2778238" y="1365671"/>
        <a:ext cx="707872" cy="707872"/>
      </dsp:txXfrm>
    </dsp:sp>
    <dsp:sp modelId="{A4065A83-CBF5-4C3E-9B65-748E4915E2FE}">
      <dsp:nvSpPr>
        <dsp:cNvPr id="0" name=""/>
        <dsp:cNvSpPr/>
      </dsp:nvSpPr>
      <dsp:spPr>
        <a:xfrm>
          <a:off x="5760016" y="844535"/>
          <a:ext cx="2002164" cy="17501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6260557" y="1107057"/>
        <a:ext cx="976055" cy="1225100"/>
      </dsp:txXfrm>
    </dsp:sp>
    <dsp:sp modelId="{2DD153A4-811C-4C70-ACAD-C42831F8184E}">
      <dsp:nvSpPr>
        <dsp:cNvPr id="0" name=""/>
        <dsp:cNvSpPr/>
      </dsp:nvSpPr>
      <dsp:spPr>
        <a:xfrm>
          <a:off x="5259474" y="1219066"/>
          <a:ext cx="1001082" cy="1001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 </a:t>
          </a:r>
          <a:r>
            <a:rPr lang="en-IN" sz="1600" kern="1200" dirty="0" smtClean="0"/>
            <a:t> 3</a:t>
          </a:r>
          <a:endParaRPr lang="en-IN" sz="1600" kern="1200" dirty="0"/>
        </a:p>
      </dsp:txBody>
      <dsp:txXfrm>
        <a:off x="5406079" y="1365671"/>
        <a:ext cx="707872" cy="7078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75147" y="8150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1200" b="1" kern="1200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r>
            <a:rPr lang="en-IN" sz="1200" b="1" kern="1200" dirty="0" smtClean="0">
              <a:solidFill>
                <a:schemeClr val="bg1"/>
              </a:solidFill>
              <a:latin typeface="Calibre Medium" panose="020B0603030202060203"/>
            </a:rPr>
            <a:t> 1</a:t>
          </a:r>
          <a:endParaRPr lang="en-IN" sz="12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026625" y="195392"/>
        <a:ext cx="750831" cy="863023"/>
      </dsp:txXfrm>
    </dsp:sp>
    <dsp:sp modelId="{5EB8EBFC-F091-4208-9127-CF76C2C9A495}">
      <dsp:nvSpPr>
        <dsp:cNvPr id="0" name=""/>
        <dsp:cNvSpPr/>
      </dsp:nvSpPr>
      <dsp:spPr>
        <a:xfrm>
          <a:off x="4079646" y="173565"/>
          <a:ext cx="1399227" cy="87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4079646" y="173565"/>
        <a:ext cx="1399227" cy="877473"/>
      </dsp:txXfrm>
    </dsp:sp>
    <dsp:sp modelId="{EE356813-73DD-4366-83DF-EB0722E95A3B}">
      <dsp:nvSpPr>
        <dsp:cNvPr id="0" name=""/>
        <dsp:cNvSpPr/>
      </dsp:nvSpPr>
      <dsp:spPr>
        <a:xfrm rot="5400000">
          <a:off x="1597088" y="8150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1848566" y="195392"/>
        <a:ext cx="750831" cy="863023"/>
      </dsp:txXfrm>
    </dsp:sp>
    <dsp:sp modelId="{8356B712-DA05-412D-9A4C-1F88DDBD6467}">
      <dsp:nvSpPr>
        <dsp:cNvPr id="0" name=""/>
        <dsp:cNvSpPr/>
      </dsp:nvSpPr>
      <dsp:spPr>
        <a:xfrm rot="5400000">
          <a:off x="2183861" y="1145721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1200" b="1" kern="1200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r>
            <a:rPr lang="en-IN" sz="1200" b="1" kern="1200" dirty="0" smtClean="0">
              <a:solidFill>
                <a:schemeClr val="bg1"/>
              </a:solidFill>
              <a:latin typeface="Calibre Medium" panose="020B0603030202060203"/>
            </a:rPr>
            <a:t> 2</a:t>
          </a:r>
          <a:endParaRPr lang="en-IN" sz="12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435339" y="1259607"/>
        <a:ext cx="750831" cy="863023"/>
      </dsp:txXfrm>
    </dsp:sp>
    <dsp:sp modelId="{53AAC2AF-40D1-4F23-AA60-74982317BCB4}">
      <dsp:nvSpPr>
        <dsp:cNvPr id="0" name=""/>
        <dsp:cNvSpPr/>
      </dsp:nvSpPr>
      <dsp:spPr>
        <a:xfrm>
          <a:off x="755189" y="1330231"/>
          <a:ext cx="1354090" cy="75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755189" y="1330231"/>
        <a:ext cx="1354090" cy="752272"/>
      </dsp:txXfrm>
    </dsp:sp>
    <dsp:sp modelId="{45398198-B2E1-48AE-A1E5-ACEEAB49ED6B}">
      <dsp:nvSpPr>
        <dsp:cNvPr id="0" name=""/>
        <dsp:cNvSpPr/>
      </dsp:nvSpPr>
      <dsp:spPr>
        <a:xfrm rot="5400000">
          <a:off x="3361920" y="1145721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3613398" y="1259607"/>
        <a:ext cx="750831" cy="863023"/>
      </dsp:txXfrm>
    </dsp:sp>
    <dsp:sp modelId="{1A2B372E-9CDA-4822-A83C-544B397DCB79}">
      <dsp:nvSpPr>
        <dsp:cNvPr id="0" name=""/>
        <dsp:cNvSpPr/>
      </dsp:nvSpPr>
      <dsp:spPr>
        <a:xfrm rot="5400000">
          <a:off x="2775147" y="220993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1200" b="1" kern="1200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r>
            <a:rPr lang="en-IN" sz="1200" b="1" kern="1200" dirty="0" smtClean="0">
              <a:solidFill>
                <a:schemeClr val="bg1"/>
              </a:solidFill>
              <a:latin typeface="Calibre Medium" panose="020B0603030202060203"/>
            </a:rPr>
            <a:t> 3</a:t>
          </a:r>
          <a:endParaRPr lang="en-IN" sz="12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026625" y="2323822"/>
        <a:ext cx="750831" cy="863023"/>
      </dsp:txXfrm>
    </dsp:sp>
    <dsp:sp modelId="{FBEDEF71-B369-46C6-BF44-070BF4E8ACD2}">
      <dsp:nvSpPr>
        <dsp:cNvPr id="0" name=""/>
        <dsp:cNvSpPr/>
      </dsp:nvSpPr>
      <dsp:spPr>
        <a:xfrm>
          <a:off x="4133013" y="2409694"/>
          <a:ext cx="1399227" cy="75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4133013" y="2409694"/>
        <a:ext cx="1399227" cy="752272"/>
      </dsp:txXfrm>
    </dsp:sp>
    <dsp:sp modelId="{1C19F165-76D4-49F4-A876-B51E84F56CB0}">
      <dsp:nvSpPr>
        <dsp:cNvPr id="0" name=""/>
        <dsp:cNvSpPr/>
      </dsp:nvSpPr>
      <dsp:spPr>
        <a:xfrm rot="5400000">
          <a:off x="1597088" y="2209936"/>
          <a:ext cx="1253787" cy="10907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1848566" y="2323822"/>
        <a:ext cx="750831" cy="863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000" kern="1200" dirty="0"/>
        </a:p>
      </dsp:txBody>
      <dsp:txXfrm>
        <a:off x="34657" y="920515"/>
        <a:ext cx="1756614" cy="1113978"/>
      </dsp:txXfrm>
    </dsp:sp>
    <dsp:sp modelId="{3E5C8BBD-FE5B-4A37-9871-C13D1272EF57}">
      <dsp:nvSpPr>
        <dsp:cNvPr id="0" name=""/>
        <dsp:cNvSpPr/>
      </dsp:nvSpPr>
      <dsp:spPr>
        <a:xfrm>
          <a:off x="1024985" y="1234476"/>
          <a:ext cx="2028530" cy="2028530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07425" y="2069149"/>
          <a:ext cx="1623047" cy="645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1</a:t>
          </a:r>
          <a:endParaRPr lang="en-IN" sz="1800" kern="1200" dirty="0"/>
        </a:p>
      </dsp:txBody>
      <dsp:txXfrm>
        <a:off x="426329" y="2088053"/>
        <a:ext cx="1585239" cy="607624"/>
      </dsp:txXfrm>
    </dsp:sp>
    <dsp:sp modelId="{AA3E1A66-C1E7-4956-8157-40D370652A57}">
      <dsp:nvSpPr>
        <dsp:cNvPr id="0" name=""/>
        <dsp:cNvSpPr/>
      </dsp:nvSpPr>
      <dsp:spPr>
        <a:xfrm>
          <a:off x="2342205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000" kern="1200" dirty="0"/>
        </a:p>
      </dsp:txBody>
      <dsp:txXfrm>
        <a:off x="2376862" y="1243231"/>
        <a:ext cx="1756614" cy="1113978"/>
      </dsp:txXfrm>
    </dsp:sp>
    <dsp:sp modelId="{395CEAC2-EBD5-459B-AC0A-A812AC5A19B3}">
      <dsp:nvSpPr>
        <dsp:cNvPr id="0" name=""/>
        <dsp:cNvSpPr/>
      </dsp:nvSpPr>
      <dsp:spPr>
        <a:xfrm>
          <a:off x="3350310" y="-44331"/>
          <a:ext cx="2261843" cy="2261843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2747967" y="563140"/>
          <a:ext cx="1623047" cy="645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2</a:t>
          </a:r>
          <a:endParaRPr lang="en-IN" sz="1800" kern="1200" dirty="0"/>
        </a:p>
      </dsp:txBody>
      <dsp:txXfrm>
        <a:off x="2766871" y="582044"/>
        <a:ext cx="1585239" cy="607624"/>
      </dsp:txXfrm>
    </dsp:sp>
    <dsp:sp modelId="{367A2017-A989-4605-A7F4-F8FB12932AA7}">
      <dsp:nvSpPr>
        <dsp:cNvPr id="0" name=""/>
        <dsp:cNvSpPr/>
      </dsp:nvSpPr>
      <dsp:spPr>
        <a:xfrm>
          <a:off x="4682746" y="885858"/>
          <a:ext cx="1825928" cy="1506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000" kern="1200" dirty="0"/>
        </a:p>
      </dsp:txBody>
      <dsp:txXfrm>
        <a:off x="4717403" y="920515"/>
        <a:ext cx="1756614" cy="1113978"/>
      </dsp:txXfrm>
    </dsp:sp>
    <dsp:sp modelId="{976B4C66-12CD-486A-B0AC-51262066EF68}">
      <dsp:nvSpPr>
        <dsp:cNvPr id="0" name=""/>
        <dsp:cNvSpPr/>
      </dsp:nvSpPr>
      <dsp:spPr>
        <a:xfrm>
          <a:off x="5088508" y="2069149"/>
          <a:ext cx="1623047" cy="645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r>
            <a:rPr lang="en-IN" sz="1800" kern="1200" dirty="0" smtClean="0"/>
            <a:t> 3</a:t>
          </a:r>
          <a:endParaRPr lang="en-IN" sz="1800" kern="1200" dirty="0"/>
        </a:p>
      </dsp:txBody>
      <dsp:txXfrm>
        <a:off x="5107412" y="2088053"/>
        <a:ext cx="1585239" cy="60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089275" cy="30892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544637" y="0"/>
          <a:ext cx="5635348" cy="3089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ED7D31"/>
              </a:solidFill>
              <a:latin typeface="Calibre Medium" panose="020B0603030202060203"/>
            </a:rPr>
            <a:t>उप शीर्षक </a:t>
          </a:r>
          <a:r>
            <a:rPr lang="en-IN" sz="2400" kern="1200" dirty="0" smtClean="0">
              <a:solidFill>
                <a:srgbClr val="ED7D31"/>
              </a:solidFill>
              <a:latin typeface="Calibre Medium" panose="020B0603030202060203"/>
            </a:rPr>
            <a:t> 1</a:t>
          </a:r>
          <a:endParaRPr lang="en-IN" sz="2400" kern="1200" dirty="0">
            <a:solidFill>
              <a:srgbClr val="ED7D31"/>
            </a:solidFill>
            <a:latin typeface="Calibre Medium" panose="020B0603030202060203"/>
          </a:endParaRPr>
        </a:p>
      </dsp:txBody>
      <dsp:txXfrm>
        <a:off x="1544637" y="0"/>
        <a:ext cx="2817674" cy="926784"/>
      </dsp:txXfrm>
    </dsp:sp>
    <dsp:sp modelId="{FF8C2713-0511-452F-96D0-7E23A7EDB212}">
      <dsp:nvSpPr>
        <dsp:cNvPr id="0" name=""/>
        <dsp:cNvSpPr/>
      </dsp:nvSpPr>
      <dsp:spPr>
        <a:xfrm>
          <a:off x="540624" y="926784"/>
          <a:ext cx="2008026" cy="200802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544637" y="926784"/>
          <a:ext cx="5635348" cy="2008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A5A5A5"/>
              </a:solidFill>
              <a:latin typeface="Calibre Medium" panose="020B0603030202060203"/>
            </a:rPr>
            <a:t>उप शीर्षक </a:t>
          </a:r>
          <a:r>
            <a:rPr lang="en-IN" sz="2400" kern="1200" dirty="0" smtClean="0">
              <a:solidFill>
                <a:srgbClr val="A5A5A5"/>
              </a:solidFill>
              <a:latin typeface="Calibre Medium" panose="020B0603030202060203"/>
            </a:rPr>
            <a:t> 2</a:t>
          </a:r>
          <a:endParaRPr lang="en-IN" sz="2400" kern="1200" dirty="0">
            <a:solidFill>
              <a:srgbClr val="A5A5A5"/>
            </a:solidFill>
          </a:endParaRPr>
        </a:p>
      </dsp:txBody>
      <dsp:txXfrm>
        <a:off x="1544637" y="926784"/>
        <a:ext cx="2817674" cy="926781"/>
      </dsp:txXfrm>
    </dsp:sp>
    <dsp:sp modelId="{4C388C45-EDBF-4617-A045-B9FC5CB79E41}">
      <dsp:nvSpPr>
        <dsp:cNvPr id="0" name=""/>
        <dsp:cNvSpPr/>
      </dsp:nvSpPr>
      <dsp:spPr>
        <a:xfrm>
          <a:off x="1081246" y="1853565"/>
          <a:ext cx="926781" cy="92678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544637" y="1853565"/>
          <a:ext cx="5635348" cy="926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FFC000"/>
              </a:solidFill>
              <a:latin typeface="Calibre Medium" panose="020B0603030202060203"/>
            </a:rPr>
            <a:t>उप शीर्षक </a:t>
          </a:r>
          <a:r>
            <a:rPr lang="en-IN" sz="2400" kern="1200" dirty="0" smtClean="0">
              <a:solidFill>
                <a:srgbClr val="FFC000"/>
              </a:solidFill>
              <a:latin typeface="Calibre Medium" panose="020B0603030202060203"/>
            </a:rPr>
            <a:t> 3</a:t>
          </a:r>
          <a:endParaRPr lang="en-IN" sz="2400" kern="1200" dirty="0">
            <a:solidFill>
              <a:srgbClr val="FFC000"/>
            </a:solidFill>
          </a:endParaRPr>
        </a:p>
      </dsp:txBody>
      <dsp:txXfrm>
        <a:off x="1544637" y="1853565"/>
        <a:ext cx="2817674" cy="926781"/>
      </dsp:txXfrm>
    </dsp:sp>
    <dsp:sp modelId="{790CCD6C-E472-45BF-873D-CC7592617ABD}">
      <dsp:nvSpPr>
        <dsp:cNvPr id="0" name=""/>
        <dsp:cNvSpPr/>
      </dsp:nvSpPr>
      <dsp:spPr>
        <a:xfrm>
          <a:off x="4362311" y="0"/>
          <a:ext cx="2817674" cy="926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362311" y="0"/>
        <a:ext cx="2817674" cy="926784"/>
      </dsp:txXfrm>
    </dsp:sp>
    <dsp:sp modelId="{E4A2CD1B-0491-4420-A78C-F237452EA418}">
      <dsp:nvSpPr>
        <dsp:cNvPr id="0" name=""/>
        <dsp:cNvSpPr/>
      </dsp:nvSpPr>
      <dsp:spPr>
        <a:xfrm>
          <a:off x="4362311" y="926784"/>
          <a:ext cx="2817674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362311" y="926784"/>
        <a:ext cx="2817674" cy="926781"/>
      </dsp:txXfrm>
    </dsp:sp>
    <dsp:sp modelId="{21E9002D-89D5-4B51-8F31-35D43D10B2F9}">
      <dsp:nvSpPr>
        <dsp:cNvPr id="0" name=""/>
        <dsp:cNvSpPr/>
      </dsp:nvSpPr>
      <dsp:spPr>
        <a:xfrm>
          <a:off x="4362311" y="1853565"/>
          <a:ext cx="2817674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362311" y="1853565"/>
        <a:ext cx="2817674" cy="926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701122"/>
          <a:ext cx="7130473" cy="886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</a:t>
          </a:r>
          <a:r>
            <a:rPr lang="en-IN" sz="2000" kern="1200" dirty="0" smtClean="0">
              <a:latin typeface="Calibre Medium" panose="020B0603030202060203"/>
            </a:rPr>
            <a:t> 3</a:t>
          </a:r>
          <a:endParaRPr lang="en-IN" sz="2000" kern="1200" dirty="0">
            <a:latin typeface="Calibre Medium" panose="020B0603030202060203"/>
          </a:endParaRPr>
        </a:p>
      </dsp:txBody>
      <dsp:txXfrm>
        <a:off x="0" y="2701122"/>
        <a:ext cx="7130473" cy="478747"/>
      </dsp:txXfrm>
    </dsp:sp>
    <dsp:sp modelId="{06F6C6C0-5F6A-4B6A-9495-362B3135F3EE}">
      <dsp:nvSpPr>
        <dsp:cNvPr id="0" name=""/>
        <dsp:cNvSpPr/>
      </dsp:nvSpPr>
      <dsp:spPr>
        <a:xfrm>
          <a:off x="0" y="3162138"/>
          <a:ext cx="3565236" cy="4078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0" y="3162138"/>
        <a:ext cx="3565236" cy="407821"/>
      </dsp:txXfrm>
    </dsp:sp>
    <dsp:sp modelId="{C823887D-2F91-4D44-8FD4-8CF03AF80C05}">
      <dsp:nvSpPr>
        <dsp:cNvPr id="0" name=""/>
        <dsp:cNvSpPr/>
      </dsp:nvSpPr>
      <dsp:spPr>
        <a:xfrm>
          <a:off x="3565236" y="3162138"/>
          <a:ext cx="3565236" cy="4078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3565236" y="3162138"/>
        <a:ext cx="3565236" cy="407821"/>
      </dsp:txXfrm>
    </dsp:sp>
    <dsp:sp modelId="{EABD5E4E-0EFD-4C71-8165-65FBFC542983}">
      <dsp:nvSpPr>
        <dsp:cNvPr id="0" name=""/>
        <dsp:cNvSpPr/>
      </dsp:nvSpPr>
      <dsp:spPr>
        <a:xfrm rot="10800000">
          <a:off x="0" y="1350878"/>
          <a:ext cx="7130473" cy="136354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</a:t>
          </a:r>
          <a:r>
            <a:rPr lang="en-IN" sz="2000" kern="1200" dirty="0" smtClean="0">
              <a:latin typeface="Calibre Medium" panose="020B0603030202060203"/>
            </a:rPr>
            <a:t> 2</a:t>
          </a:r>
          <a:endParaRPr lang="en-IN" sz="2000" kern="1200" dirty="0">
            <a:latin typeface="Calibre Medium" panose="020B0603030202060203"/>
          </a:endParaRPr>
        </a:p>
      </dsp:txBody>
      <dsp:txXfrm rot="-10800000">
        <a:off x="0" y="1350878"/>
        <a:ext cx="7130473" cy="478603"/>
      </dsp:txXfrm>
    </dsp:sp>
    <dsp:sp modelId="{FA182C64-9D7A-48AE-B01F-56B44A9AFB62}">
      <dsp:nvSpPr>
        <dsp:cNvPr id="0" name=""/>
        <dsp:cNvSpPr/>
      </dsp:nvSpPr>
      <dsp:spPr>
        <a:xfrm>
          <a:off x="0" y="1829482"/>
          <a:ext cx="3565236" cy="4076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0" y="1829482"/>
        <a:ext cx="3565236" cy="407699"/>
      </dsp:txXfrm>
    </dsp:sp>
    <dsp:sp modelId="{C93986F0-460D-4BE0-AB5B-8F1F0079C7C8}">
      <dsp:nvSpPr>
        <dsp:cNvPr id="0" name=""/>
        <dsp:cNvSpPr/>
      </dsp:nvSpPr>
      <dsp:spPr>
        <a:xfrm>
          <a:off x="3565236" y="1829482"/>
          <a:ext cx="3565236" cy="4076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3565236" y="1829482"/>
        <a:ext cx="3565236" cy="407699"/>
      </dsp:txXfrm>
    </dsp:sp>
    <dsp:sp modelId="{907EDF43-9499-4F41-BDED-86DCCBFB86AD}">
      <dsp:nvSpPr>
        <dsp:cNvPr id="0" name=""/>
        <dsp:cNvSpPr/>
      </dsp:nvSpPr>
      <dsp:spPr>
        <a:xfrm rot="10800000">
          <a:off x="0" y="7"/>
          <a:ext cx="7130473" cy="136354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</a:t>
          </a:r>
          <a:r>
            <a:rPr lang="en-IN" sz="2000" kern="1200" dirty="0" smtClean="0">
              <a:latin typeface="Calibre Medium" panose="020B0603030202060203"/>
            </a:rPr>
            <a:t> 1</a:t>
          </a:r>
          <a:endParaRPr lang="en-IN" sz="2000" kern="1200" dirty="0">
            <a:latin typeface="Calibre Medium" panose="020B0603030202060203"/>
          </a:endParaRPr>
        </a:p>
      </dsp:txBody>
      <dsp:txXfrm rot="-10800000">
        <a:off x="0" y="7"/>
        <a:ext cx="7130473" cy="478603"/>
      </dsp:txXfrm>
    </dsp:sp>
    <dsp:sp modelId="{71475D43-68A2-4358-ADE3-7E5B053FE8CE}">
      <dsp:nvSpPr>
        <dsp:cNvPr id="0" name=""/>
        <dsp:cNvSpPr/>
      </dsp:nvSpPr>
      <dsp:spPr>
        <a:xfrm>
          <a:off x="0" y="479237"/>
          <a:ext cx="3565236" cy="40769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0" y="479237"/>
        <a:ext cx="3565236" cy="407699"/>
      </dsp:txXfrm>
    </dsp:sp>
    <dsp:sp modelId="{CC625C77-5BF3-427A-B168-480D45171C77}">
      <dsp:nvSpPr>
        <dsp:cNvPr id="0" name=""/>
        <dsp:cNvSpPr/>
      </dsp:nvSpPr>
      <dsp:spPr>
        <a:xfrm>
          <a:off x="3565236" y="479237"/>
          <a:ext cx="3565236" cy="4076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3565236" y="479237"/>
        <a:ext cx="3565236" cy="407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713407" y="360031"/>
          <a:ext cx="2398531" cy="239853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360725" y="1007348"/>
          <a:ext cx="1103896" cy="110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endParaRPr lang="en-IN" sz="1800" kern="1200" dirty="0"/>
        </a:p>
      </dsp:txBody>
      <dsp:txXfrm>
        <a:off x="1522387" y="1169010"/>
        <a:ext cx="780572" cy="780572"/>
      </dsp:txXfrm>
    </dsp:sp>
    <dsp:sp modelId="{780CD99C-7A3C-4C90-95CA-33E1D2133A65}">
      <dsp:nvSpPr>
        <dsp:cNvPr id="0" name=""/>
        <dsp:cNvSpPr/>
      </dsp:nvSpPr>
      <dsp:spPr>
        <a:xfrm>
          <a:off x="1526309" y="1485"/>
          <a:ext cx="772727" cy="772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1</a:t>
          </a:r>
        </a:p>
      </dsp:txBody>
      <dsp:txXfrm>
        <a:off x="1639472" y="114648"/>
        <a:ext cx="546401" cy="546401"/>
      </dsp:txXfrm>
    </dsp:sp>
    <dsp:sp modelId="{5A653F94-582C-4CFE-A722-FEA827EC82A5}">
      <dsp:nvSpPr>
        <dsp:cNvPr id="0" name=""/>
        <dsp:cNvSpPr/>
      </dsp:nvSpPr>
      <dsp:spPr>
        <a:xfrm>
          <a:off x="2640422" y="810936"/>
          <a:ext cx="772727" cy="7727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2</a:t>
          </a:r>
        </a:p>
      </dsp:txBody>
      <dsp:txXfrm>
        <a:off x="2753585" y="924099"/>
        <a:ext cx="546401" cy="546401"/>
      </dsp:txXfrm>
    </dsp:sp>
    <dsp:sp modelId="{51CF5FFB-0985-4915-B936-DF9CAC1BBF48}">
      <dsp:nvSpPr>
        <dsp:cNvPr id="0" name=""/>
        <dsp:cNvSpPr/>
      </dsp:nvSpPr>
      <dsp:spPr>
        <a:xfrm>
          <a:off x="2214869" y="2120654"/>
          <a:ext cx="772727" cy="7727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3</a:t>
          </a:r>
        </a:p>
      </dsp:txBody>
      <dsp:txXfrm>
        <a:off x="2328032" y="2233817"/>
        <a:ext cx="546401" cy="546401"/>
      </dsp:txXfrm>
    </dsp:sp>
    <dsp:sp modelId="{F04D3ADE-3964-451C-B695-037DB4C75754}">
      <dsp:nvSpPr>
        <dsp:cNvPr id="0" name=""/>
        <dsp:cNvSpPr/>
      </dsp:nvSpPr>
      <dsp:spPr>
        <a:xfrm>
          <a:off x="837750" y="2120654"/>
          <a:ext cx="772727" cy="7727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4</a:t>
          </a:r>
          <a:endParaRPr lang="en-IN" sz="1600" kern="1200" dirty="0"/>
        </a:p>
      </dsp:txBody>
      <dsp:txXfrm>
        <a:off x="950913" y="2233817"/>
        <a:ext cx="546401" cy="546401"/>
      </dsp:txXfrm>
    </dsp:sp>
    <dsp:sp modelId="{6B63040D-28A4-44A7-AC8A-5C4296F227B0}">
      <dsp:nvSpPr>
        <dsp:cNvPr id="0" name=""/>
        <dsp:cNvSpPr/>
      </dsp:nvSpPr>
      <dsp:spPr>
        <a:xfrm>
          <a:off x="412196" y="810936"/>
          <a:ext cx="772727" cy="7727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5</a:t>
          </a:r>
        </a:p>
      </dsp:txBody>
      <dsp:txXfrm>
        <a:off x="525359" y="924099"/>
        <a:ext cx="546401" cy="546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182025" y="0"/>
          <a:ext cx="2964406" cy="296440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696632" y="298032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1</a:t>
          </a:r>
          <a:endParaRPr lang="en-IN" sz="2000" kern="1200" dirty="0"/>
        </a:p>
      </dsp:txBody>
      <dsp:txXfrm>
        <a:off x="1730888" y="332288"/>
        <a:ext cx="2453213" cy="633218"/>
      </dsp:txXfrm>
    </dsp:sp>
    <dsp:sp modelId="{37E98151-C383-4940-BA16-1AC0D5D437E3}">
      <dsp:nvSpPr>
        <dsp:cNvPr id="0" name=""/>
        <dsp:cNvSpPr/>
      </dsp:nvSpPr>
      <dsp:spPr>
        <a:xfrm>
          <a:off x="1696632" y="1087479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2</a:t>
          </a:r>
          <a:endParaRPr lang="en-IN" sz="2000" kern="1200" dirty="0"/>
        </a:p>
      </dsp:txBody>
      <dsp:txXfrm>
        <a:off x="1730888" y="1121735"/>
        <a:ext cx="2453213" cy="633218"/>
      </dsp:txXfrm>
    </dsp:sp>
    <dsp:sp modelId="{C1C2C0F9-2239-42C7-8AD6-5D7337D41AD0}">
      <dsp:nvSpPr>
        <dsp:cNvPr id="0" name=""/>
        <dsp:cNvSpPr/>
      </dsp:nvSpPr>
      <dsp:spPr>
        <a:xfrm>
          <a:off x="1696632" y="1876926"/>
          <a:ext cx="2521725" cy="701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 3</a:t>
          </a:r>
          <a:endParaRPr lang="en-IN" sz="2000" kern="1200" dirty="0"/>
        </a:p>
      </dsp:txBody>
      <dsp:txXfrm>
        <a:off x="1730888" y="1911182"/>
        <a:ext cx="2453213" cy="633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009252" y="2119846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1" indent="-57150" algn="r" defTabSz="44450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/>
        </a:p>
      </dsp:txBody>
      <dsp:txXfrm>
        <a:off x="3493167" y="2391153"/>
        <a:ext cx="1034178" cy="704355"/>
      </dsp:txXfrm>
    </dsp:sp>
    <dsp:sp modelId="{97658D84-ED63-42B1-ABE1-727BCAC60186}">
      <dsp:nvSpPr>
        <dsp:cNvPr id="0" name=""/>
        <dsp:cNvSpPr/>
      </dsp:nvSpPr>
      <dsp:spPr>
        <a:xfrm>
          <a:off x="496610" y="2119846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1" indent="-57150" algn="l" defTabSz="44450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/>
        </a:p>
      </dsp:txBody>
      <dsp:txXfrm>
        <a:off x="518523" y="2391153"/>
        <a:ext cx="1034178" cy="704355"/>
      </dsp:txXfrm>
    </dsp:sp>
    <dsp:sp modelId="{3D1DE867-A4BC-4CE7-ACC5-355C61F46E72}">
      <dsp:nvSpPr>
        <dsp:cNvPr id="0" name=""/>
        <dsp:cNvSpPr/>
      </dsp:nvSpPr>
      <dsp:spPr>
        <a:xfrm>
          <a:off x="3009252" y="0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1" indent="-57150" algn="r" defTabSz="44450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/>
        </a:p>
      </dsp:txBody>
      <dsp:txXfrm>
        <a:off x="3493167" y="21913"/>
        <a:ext cx="1034178" cy="704355"/>
      </dsp:txXfrm>
    </dsp:sp>
    <dsp:sp modelId="{85035C7E-1B9E-4A02-9D46-4BF1886A0E6B}">
      <dsp:nvSpPr>
        <dsp:cNvPr id="0" name=""/>
        <dsp:cNvSpPr/>
      </dsp:nvSpPr>
      <dsp:spPr>
        <a:xfrm>
          <a:off x="496610" y="0"/>
          <a:ext cx="1540006" cy="99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1" indent="-57150" algn="l" defTabSz="444500">
            <a:lnSpc>
              <a:spcPts val="1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0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/>
        </a:p>
      </dsp:txBody>
      <dsp:txXfrm>
        <a:off x="518523" y="21913"/>
        <a:ext cx="1034178" cy="704355"/>
      </dsp:txXfrm>
    </dsp:sp>
    <dsp:sp modelId="{4AC18AF9-D877-4180-8219-1810E951CEAE}">
      <dsp:nvSpPr>
        <dsp:cNvPr id="0" name=""/>
        <dsp:cNvSpPr/>
      </dsp:nvSpPr>
      <dsp:spPr>
        <a:xfrm>
          <a:off x="1141916" y="177693"/>
          <a:ext cx="1349843" cy="134984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endParaRPr lang="en-IN" sz="1800" kern="1200" dirty="0"/>
        </a:p>
      </dsp:txBody>
      <dsp:txXfrm>
        <a:off x="1537276" y="573053"/>
        <a:ext cx="954483" cy="954483"/>
      </dsp:txXfrm>
    </dsp:sp>
    <dsp:sp modelId="{1AD3343B-D41E-4B6E-8CFB-5D28AC47C206}">
      <dsp:nvSpPr>
        <dsp:cNvPr id="0" name=""/>
        <dsp:cNvSpPr/>
      </dsp:nvSpPr>
      <dsp:spPr>
        <a:xfrm rot="5400000">
          <a:off x="2554108" y="177693"/>
          <a:ext cx="1349843" cy="134984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endParaRPr lang="en-IN" sz="1800" kern="1200" dirty="0"/>
        </a:p>
      </dsp:txBody>
      <dsp:txXfrm rot="-5400000">
        <a:off x="2554108" y="573053"/>
        <a:ext cx="954483" cy="954483"/>
      </dsp:txXfrm>
    </dsp:sp>
    <dsp:sp modelId="{2B646EE6-0EDE-4A81-A0DE-FAD7C4014D05}">
      <dsp:nvSpPr>
        <dsp:cNvPr id="0" name=""/>
        <dsp:cNvSpPr/>
      </dsp:nvSpPr>
      <dsp:spPr>
        <a:xfrm rot="10800000">
          <a:off x="2554108" y="1589885"/>
          <a:ext cx="1349843" cy="134984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endParaRPr lang="en-IN" sz="1800" kern="1200" dirty="0"/>
        </a:p>
      </dsp:txBody>
      <dsp:txXfrm rot="10800000">
        <a:off x="2554108" y="1589885"/>
        <a:ext cx="954483" cy="954483"/>
      </dsp:txXfrm>
    </dsp:sp>
    <dsp:sp modelId="{6B2C6FCE-3EB9-4D17-85D9-B3821AECEF30}">
      <dsp:nvSpPr>
        <dsp:cNvPr id="0" name=""/>
        <dsp:cNvSpPr/>
      </dsp:nvSpPr>
      <dsp:spPr>
        <a:xfrm rot="16200000">
          <a:off x="1141916" y="1589885"/>
          <a:ext cx="1349843" cy="134984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 </a:t>
          </a:r>
          <a:endParaRPr lang="en-IN" sz="1800" kern="1200" dirty="0"/>
        </a:p>
      </dsp:txBody>
      <dsp:txXfrm rot="5400000">
        <a:off x="1537276" y="1589885"/>
        <a:ext cx="954483" cy="954483"/>
      </dsp:txXfrm>
    </dsp:sp>
    <dsp:sp modelId="{25656015-73CB-4C00-8601-554833B42A43}">
      <dsp:nvSpPr>
        <dsp:cNvPr id="0" name=""/>
        <dsp:cNvSpPr/>
      </dsp:nvSpPr>
      <dsp:spPr>
        <a:xfrm>
          <a:off x="2289907" y="1278143"/>
          <a:ext cx="466054" cy="4052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289907" y="1434014"/>
          <a:ext cx="466054" cy="4052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5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 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>
          <a:off x="1609657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1609657" y="1266566"/>
        <a:ext cx="181867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019912"/>
            <a:satOff val="8042"/>
            <a:lumOff val="3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 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039823"/>
            <a:satOff val="16083"/>
            <a:lumOff val="6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 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 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6533496" y="1538182"/>
        <a:ext cx="1269800" cy="1269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068" y="1497930"/>
          <a:ext cx="1718390" cy="1060753"/>
        </a:xfrm>
        <a:prstGeom prst="rect">
          <a:avLst/>
        </a:prstGeom>
        <a:solidFill>
          <a:schemeClr val="accent1">
            <a:tint val="50000"/>
            <a:hueOff val="-9044800"/>
            <a:satOff val="18094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561" y="72091"/>
          <a:ext cx="1718390" cy="1060753"/>
        </a:xfrm>
        <a:prstGeom prst="rect">
          <a:avLst/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341" y="72091"/>
          <a:ext cx="1718390" cy="1060753"/>
        </a:xfrm>
        <a:prstGeom prst="rect">
          <a:avLst/>
        </a:prstGeom>
        <a:solidFill>
          <a:schemeClr val="accent1">
            <a:tint val="50000"/>
            <a:hueOff val="-3014934"/>
            <a:satOff val="6031"/>
            <a:lumOff val="2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063" y="1497930"/>
          <a:ext cx="1718390" cy="1060753"/>
        </a:xfrm>
        <a:prstGeom prst="rect">
          <a:avLst/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571" y="72091"/>
          <a:ext cx="1718390" cy="10607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048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900" kern="1200" dirty="0" smtClean="0">
              <a:solidFill>
                <a:schemeClr val="bg1"/>
              </a:solidFill>
            </a:rPr>
            <a:t>उप </a:t>
          </a:r>
          <a:r>
            <a:rPr lang="hi-IN" sz="1000" kern="1200" dirty="0" smtClean="0">
              <a:solidFill>
                <a:schemeClr val="bg1"/>
              </a:solidFill>
            </a:rPr>
            <a:t>शीर्षक</a:t>
          </a:r>
          <a:r>
            <a:rPr lang="hi-IN" sz="900" kern="1200" dirty="0" smtClean="0">
              <a:solidFill>
                <a:schemeClr val="bg1"/>
              </a:solidFill>
            </a:rPr>
            <a:t> </a:t>
          </a:r>
          <a:r>
            <a:rPr lang="en-IN" sz="900" kern="1200" dirty="0" smtClean="0">
              <a:solidFill>
                <a:schemeClr val="bg1"/>
              </a:solidFill>
            </a:rPr>
            <a:t> 1</a:t>
          </a:r>
          <a:endParaRPr lang="en-IN" sz="900" kern="1200" dirty="0">
            <a:solidFill>
              <a:schemeClr val="bg1"/>
            </a:solidFill>
          </a:endParaRPr>
        </a:p>
      </dsp:txBody>
      <dsp:txXfrm>
        <a:off x="1048" y="1126641"/>
        <a:ext cx="1714871" cy="181506"/>
      </dsp:txXfrm>
    </dsp:sp>
    <dsp:sp modelId="{F6B1D250-561D-4A52-A210-BDFA6324EB74}">
      <dsp:nvSpPr>
        <dsp:cNvPr id="0" name=""/>
        <dsp:cNvSpPr/>
      </dsp:nvSpPr>
      <dsp:spPr>
        <a:xfrm>
          <a:off x="1048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043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>
              <a:solidFill>
                <a:schemeClr val="bg1"/>
              </a:solidFill>
            </a:rPr>
            <a:t>उप शीर्षक </a:t>
          </a:r>
          <a:r>
            <a:rPr lang="en-IN" sz="1000" kern="1200" dirty="0" smtClean="0">
              <a:solidFill>
                <a:schemeClr val="bg1"/>
              </a:solidFill>
            </a:rPr>
            <a:t> 2</a:t>
          </a:r>
          <a:endParaRPr lang="en-IN" sz="1000" kern="1200" dirty="0">
            <a:solidFill>
              <a:schemeClr val="bg1"/>
            </a:solidFill>
          </a:endParaRPr>
        </a:p>
      </dsp:txBody>
      <dsp:txXfrm>
        <a:off x="2122043" y="1126641"/>
        <a:ext cx="1714871" cy="181506"/>
      </dsp:txXfrm>
    </dsp:sp>
    <dsp:sp modelId="{5947D354-233F-4D14-AEA9-EAB19985130C}">
      <dsp:nvSpPr>
        <dsp:cNvPr id="0" name=""/>
        <dsp:cNvSpPr/>
      </dsp:nvSpPr>
      <dsp:spPr>
        <a:xfrm>
          <a:off x="2122043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038" y="1126641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>
              <a:solidFill>
                <a:schemeClr val="bg1"/>
              </a:solidFill>
            </a:rPr>
            <a:t>उप शीर्षक </a:t>
          </a:r>
          <a:r>
            <a:rPr lang="en-IN" sz="1000" kern="1200" dirty="0" smtClean="0">
              <a:solidFill>
                <a:schemeClr val="bg1"/>
              </a:solidFill>
            </a:rPr>
            <a:t> 3</a:t>
          </a:r>
          <a:endParaRPr lang="en-IN" sz="1000" kern="1200" dirty="0">
            <a:solidFill>
              <a:schemeClr val="bg1"/>
            </a:solidFill>
          </a:endParaRPr>
        </a:p>
      </dsp:txBody>
      <dsp:txXfrm>
        <a:off x="4243038" y="1126641"/>
        <a:ext cx="1714871" cy="181506"/>
      </dsp:txXfrm>
    </dsp:sp>
    <dsp:sp modelId="{B5599412-42EE-4B0C-AEF4-398025D6FDBC}">
      <dsp:nvSpPr>
        <dsp:cNvPr id="0" name=""/>
        <dsp:cNvSpPr/>
      </dsp:nvSpPr>
      <dsp:spPr>
        <a:xfrm>
          <a:off x="4243038" y="209059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545" y="2552480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>
              <a:solidFill>
                <a:schemeClr val="bg1"/>
              </a:solidFill>
            </a:rPr>
            <a:t>उप शीर्षक </a:t>
          </a:r>
          <a:r>
            <a:rPr lang="en-IN" sz="1000" kern="1200" dirty="0" smtClean="0">
              <a:solidFill>
                <a:schemeClr val="bg1"/>
              </a:solidFill>
            </a:rPr>
            <a:t> 4</a:t>
          </a:r>
          <a:endParaRPr lang="en-IN" sz="1000" kern="1200" dirty="0">
            <a:solidFill>
              <a:schemeClr val="bg1"/>
            </a:solidFill>
          </a:endParaRPr>
        </a:p>
      </dsp:txBody>
      <dsp:txXfrm>
        <a:off x="1061545" y="2552480"/>
        <a:ext cx="1714871" cy="181506"/>
      </dsp:txXfrm>
    </dsp:sp>
    <dsp:sp modelId="{DC829B22-EBDF-4A66-BBD7-66F3BF110149}">
      <dsp:nvSpPr>
        <dsp:cNvPr id="0" name=""/>
        <dsp:cNvSpPr/>
      </dsp:nvSpPr>
      <dsp:spPr>
        <a:xfrm>
          <a:off x="1061545" y="1634897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540" y="2552480"/>
          <a:ext cx="1714871" cy="1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>
              <a:solidFill>
                <a:schemeClr val="bg1"/>
              </a:solidFill>
            </a:rPr>
            <a:t>उप शीर्षक </a:t>
          </a:r>
          <a:r>
            <a:rPr lang="en-IN" sz="1000" kern="1200" dirty="0" smtClean="0">
              <a:solidFill>
                <a:schemeClr val="bg1"/>
              </a:solidFill>
            </a:rPr>
            <a:t> 5</a:t>
          </a:r>
          <a:endParaRPr lang="en-IN" sz="1000" kern="1200" dirty="0">
            <a:solidFill>
              <a:schemeClr val="bg1"/>
            </a:solidFill>
          </a:endParaRPr>
        </a:p>
      </dsp:txBody>
      <dsp:txXfrm>
        <a:off x="3182540" y="2552480"/>
        <a:ext cx="1714871" cy="181506"/>
      </dsp:txXfrm>
    </dsp:sp>
    <dsp:sp modelId="{CC42D7BB-290C-4E63-A6A3-793AE976985D}">
      <dsp:nvSpPr>
        <dsp:cNvPr id="0" name=""/>
        <dsp:cNvSpPr/>
      </dsp:nvSpPr>
      <dsp:spPr>
        <a:xfrm>
          <a:off x="3182540" y="1634897"/>
          <a:ext cx="1717835" cy="1103679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996739" y="921862"/>
          <a:ext cx="1657946" cy="16580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i-IN" sz="2000" b="1" kern="1200" dirty="0" smtClean="0">
              <a:solidFill>
                <a:schemeClr val="bg1"/>
              </a:solidFill>
              <a:latin typeface="+mn-lt"/>
            </a:rPr>
            <a:t>उप शीर्षक </a:t>
          </a:r>
          <a:endParaRPr lang="en-IN" sz="2000" b="1" kern="1200" dirty="0">
            <a:solidFill>
              <a:schemeClr val="bg1"/>
            </a:solidFill>
            <a:latin typeface="+mn-lt"/>
          </a:endParaRPr>
        </a:p>
      </dsp:txBody>
      <dsp:txXfrm>
        <a:off x="2239540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1141759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602674" y="293700"/>
          <a:ext cx="888168" cy="88841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550625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 smtClean="0">
              <a:solidFill>
                <a:schemeClr val="bg1"/>
              </a:solidFill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4550625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945953" y="1304404"/>
          <a:ext cx="888168" cy="88841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5046656" y="155843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 smtClean="0">
              <a:solidFill>
                <a:schemeClr val="bg1"/>
              </a:solidFill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5046656" y="1558439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602674" y="2329393"/>
          <a:ext cx="888168" cy="88841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707648" y="2598305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 smtClean="0">
              <a:solidFill>
                <a:schemeClr val="bg1"/>
              </a:solidFill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4707648" y="2598305"/>
        <a:ext cx="2846814" cy="3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0D43D7D5-8AC5-A348-84F8-E5EF88DFB68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57771" y="1933806"/>
            <a:ext cx="1015200" cy="165100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2584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C6A7FA-EA3F-4D3B-9E04-498E431E8AD7}"/>
              </a:ext>
            </a:extLst>
          </p:cNvPr>
          <p:cNvSpPr txBox="1"/>
          <p:nvPr userDrawn="1"/>
        </p:nvSpPr>
        <p:spPr>
          <a:xfrm>
            <a:off x="3435573" y="3722495"/>
            <a:ext cx="545518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5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65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329937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0: 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5686671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162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Blank with Title &amp;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5686671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848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: Main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2584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D30071-113C-CC4F-AE91-5C438DE1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5416" y="2505495"/>
            <a:ext cx="5724316" cy="796923"/>
          </a:xfrm>
        </p:spPr>
        <p:txBody>
          <a:bodyPr>
            <a:normAutofit/>
          </a:bodyPr>
          <a:lstStyle>
            <a:lvl1pPr marL="0" indent="0" algn="ctr">
              <a:buNone/>
              <a:defRPr sz="3675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0196AC2-5372-C042-8457-B8FFE5DDA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5416" y="3453743"/>
            <a:ext cx="5724316" cy="517525"/>
          </a:xfrm>
        </p:spPr>
        <p:txBody>
          <a:bodyPr>
            <a:normAutofit/>
          </a:bodyPr>
          <a:lstStyle>
            <a:lvl1pPr marL="0" indent="0" algn="ctr">
              <a:buNone/>
              <a:defRPr sz="2175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4B8F3F0-A902-BE47-BD5F-9754A1E3F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5416" y="5019675"/>
            <a:ext cx="5724315" cy="5175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C3F7EE37-5272-43D2-8EC6-3852BB0B3BA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02603" y="223561"/>
            <a:ext cx="511200" cy="831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6AE98F-C04A-4F32-BEF1-DDE250824F1F}"/>
              </a:ext>
            </a:extLst>
          </p:cNvPr>
          <p:cNvSpPr txBox="1"/>
          <p:nvPr userDrawn="1"/>
        </p:nvSpPr>
        <p:spPr>
          <a:xfrm>
            <a:off x="3966636" y="1176440"/>
            <a:ext cx="426565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385875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: 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427"/>
            <a:ext cx="9144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562" y="1852777"/>
            <a:ext cx="5429372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A3F5-40B3-494F-B1B8-59AEE1F1FE6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827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1198" y="1852777"/>
            <a:ext cx="2650836" cy="4033837"/>
          </a:xfrm>
        </p:spPr>
        <p:txBody>
          <a:bodyPr>
            <a:noAutofit/>
          </a:bodyPr>
          <a:lstStyle>
            <a:lvl1pPr>
              <a:defRPr sz="1600">
                <a:latin typeface="Calibre Medium" panose="020B0603030202060203" pitchFamily="34" charset="77"/>
              </a:defRPr>
            </a:lvl1pPr>
            <a:lvl2pPr>
              <a:defRPr sz="1400">
                <a:latin typeface="Calibre Medium" panose="020B0603030202060203" pitchFamily="34" charset="77"/>
              </a:defRPr>
            </a:lvl2pPr>
            <a:lvl3pPr>
              <a:defRPr sz="1200">
                <a:latin typeface="Calibre Medium" panose="020B0603030202060203" pitchFamily="34" charset="77"/>
              </a:defRPr>
            </a:lvl3pPr>
            <a:lvl4pPr>
              <a:defRPr sz="1100">
                <a:latin typeface="Calibre Medium" panose="020B0603030202060203" pitchFamily="34" charset="77"/>
              </a:defRPr>
            </a:lvl4pPr>
            <a:lvl5pPr>
              <a:defRPr sz="1100"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07282" y="1852777"/>
            <a:ext cx="2590316" cy="4033837"/>
          </a:xfrm>
        </p:spPr>
        <p:txBody>
          <a:bodyPr>
            <a:noAutofit/>
          </a:bodyPr>
          <a:lstStyle>
            <a:lvl1pPr>
              <a:defRPr sz="1600">
                <a:latin typeface="Calibre Medium" panose="020B0603030202060203" pitchFamily="34" charset="77"/>
              </a:defRPr>
            </a:lvl1pPr>
            <a:lvl2pPr>
              <a:defRPr sz="1400">
                <a:latin typeface="Calibre Medium" panose="020B0603030202060203" pitchFamily="34" charset="77"/>
              </a:defRPr>
            </a:lvl2pPr>
            <a:lvl3pPr>
              <a:defRPr sz="1200">
                <a:latin typeface="Calibre Medium" panose="020B0603030202060203" pitchFamily="34" charset="77"/>
              </a:defRPr>
            </a:lvl3pPr>
            <a:lvl4pPr>
              <a:defRPr sz="1100">
                <a:latin typeface="Calibre Medium" panose="020B0603030202060203" pitchFamily="34" charset="77"/>
              </a:defRPr>
            </a:lvl4pPr>
            <a:lvl5pPr>
              <a:defRPr sz="1100"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427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869490-821A-4BF1-9B9D-903AD1537843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5: 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35760" y="0"/>
            <a:ext cx="310824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4205288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4C17-4BB4-478B-BD5E-F86481621E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060156" cy="5189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110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Slide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43456"/>
            <a:ext cx="5686671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562" y="2048400"/>
            <a:ext cx="5686671" cy="5189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</p:spTree>
    <p:extLst>
      <p:ext uri="{BB962C8B-B14F-4D97-AF65-F5344CB8AC3E}">
        <p14:creationId xmlns:p14="http://schemas.microsoft.com/office/powerpoint/2010/main" val="292876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Slid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580400"/>
            <a:ext cx="4205288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106993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35760" y="0"/>
            <a:ext cx="310824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107" y="1580400"/>
            <a:ext cx="4205288" cy="433748"/>
          </a:xfrm>
          <a:noFill/>
        </p:spPr>
        <p:txBody>
          <a:bodyPr>
            <a:noAutofit/>
          </a:bodyPr>
          <a:lstStyle>
            <a:lvl1pPr marL="0" indent="0">
              <a:buNone/>
              <a:defRPr sz="2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383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estimon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76598" y="-18854"/>
            <a:ext cx="3467402" cy="6876854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icon to add Picture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" y="2333806"/>
            <a:ext cx="3718769" cy="2388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Calibre Light" panose="020B0303030202060203" pitchFamily="34" charset="77"/>
              </a:defRPr>
            </a:lvl1pPr>
            <a:lvl2pPr marL="342900" indent="0">
              <a:buNone/>
              <a:defRPr>
                <a:latin typeface="Calibre Medium" panose="020B0603030202060203" pitchFamily="34" charset="77"/>
              </a:defRPr>
            </a:lvl2pPr>
            <a:lvl3pPr marL="685800" indent="0">
              <a:buNone/>
              <a:defRPr>
                <a:latin typeface="Calibre Medium" panose="020B0603030202060203" pitchFamily="34" charset="77"/>
              </a:defRPr>
            </a:lvl3pPr>
            <a:lvl4pPr marL="1028700" indent="0">
              <a:buNone/>
              <a:defRPr>
                <a:latin typeface="Calibre Medium" panose="020B0603030202060203" pitchFamily="34" charset="77"/>
              </a:defRPr>
            </a:lvl4pPr>
            <a:lvl5pPr marL="13716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722" y="2009775"/>
            <a:ext cx="4572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9144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3CD962-2C39-403C-86D8-EFC9F1C18114}"/>
              </a:ext>
            </a:extLst>
          </p:cNvPr>
          <p:cNvSpPr txBox="1"/>
          <p:nvPr userDrawn="1"/>
        </p:nvSpPr>
        <p:spPr>
          <a:xfrm>
            <a:off x="8314441" y="6476217"/>
            <a:ext cx="829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sz="1350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sz="1350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pic>
        <p:nvPicPr>
          <p:cNvPr id="22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2437" y="57544"/>
            <a:ext cx="388800" cy="653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960965" y="193431"/>
            <a:ext cx="3629507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125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125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761308" y="113262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412471" y="117886"/>
            <a:ext cx="556872" cy="55800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24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2" r:id="rId4"/>
    <p:sldLayoutId id="2147483672" r:id="rId5"/>
    <p:sldLayoutId id="2147483676" r:id="rId6"/>
    <p:sldLayoutId id="2147483675" r:id="rId7"/>
    <p:sldLayoutId id="2147483674" r:id="rId8"/>
    <p:sldLayoutId id="2147483673" r:id="rId9"/>
    <p:sldLayoutId id="2147483671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1B32B9-7451-0746-8148-1C674E81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95607"/>
              </p:ext>
            </p:extLst>
          </p:nvPr>
        </p:nvGraphicFramePr>
        <p:xfrm>
          <a:off x="1382989" y="2730358"/>
          <a:ext cx="7179986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B703F-C47B-9148-A2B9-69D3B229C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272480"/>
              </p:ext>
            </p:extLst>
          </p:nvPr>
        </p:nvGraphicFramePr>
        <p:xfrm>
          <a:off x="1154546" y="2720111"/>
          <a:ext cx="7130473" cy="358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B8885A3-6022-784D-8CD2-08EC2D02F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98741"/>
              </p:ext>
            </p:extLst>
          </p:nvPr>
        </p:nvGraphicFramePr>
        <p:xfrm>
          <a:off x="419764" y="2840870"/>
          <a:ext cx="3825347" cy="291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089025C-AE12-0846-80D0-6FC5CD778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321941"/>
              </p:ext>
            </p:extLst>
          </p:nvPr>
        </p:nvGraphicFramePr>
        <p:xfrm>
          <a:off x="4214441" y="2788955"/>
          <a:ext cx="4440032" cy="296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033EE2-35BF-3946-BE32-A779D11CA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937535"/>
              </p:ext>
            </p:extLst>
          </p:nvPr>
        </p:nvGraphicFramePr>
        <p:xfrm>
          <a:off x="2049066" y="2739445"/>
          <a:ext cx="5045869" cy="311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E8A064D-4E52-A94A-9597-4D4FA3A84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781782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9934A8-A137-4994-81BC-FC147039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613023"/>
              </p:ext>
            </p:extLst>
          </p:nvPr>
        </p:nvGraphicFramePr>
        <p:xfrm>
          <a:off x="534083" y="2972728"/>
          <a:ext cx="6096000" cy="281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5F4BCA-9A95-4AFF-9533-3A8FE376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492537"/>
              </p:ext>
            </p:extLst>
          </p:nvPr>
        </p:nvGraphicFramePr>
        <p:xfrm>
          <a:off x="-100753" y="2479939"/>
          <a:ext cx="8066034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219571"/>
              </p:ext>
            </p:extLst>
          </p:nvPr>
        </p:nvGraphicFramePr>
        <p:xfrm>
          <a:off x="571500" y="2551527"/>
          <a:ext cx="7096125" cy="347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2914-988A-4AD0-B802-1AF474455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21205-7EAA-48C3-AFB4-0D62CF402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818688"/>
              </p:ext>
            </p:extLst>
          </p:nvPr>
        </p:nvGraphicFramePr>
        <p:xfrm>
          <a:off x="-384336" y="2346036"/>
          <a:ext cx="6932917" cy="381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11114991"/>
                  </p:ext>
                </p:extLst>
              </p:nvPr>
            </p:nvGraphicFramePr>
            <p:xfrm>
              <a:off x="766273" y="2787918"/>
              <a:ext cx="7786600" cy="33293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73" y="2787918"/>
                <a:ext cx="7786600" cy="33293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i-IN" sz="3600" dirty="0"/>
              <a:t>प्रस्तुति का शीर्षक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i-IN" sz="2400" dirty="0"/>
              <a:t>आपकी प्रस्तुति का एक लंबा उप शीर्षक</a:t>
            </a:r>
            <a:endParaRPr lang="en-IN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393876"/>
              </p:ext>
            </p:extLst>
          </p:nvPr>
        </p:nvGraphicFramePr>
        <p:xfrm>
          <a:off x="807719" y="2613129"/>
          <a:ext cx="7560425" cy="358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pSp>
        <p:nvGrpSpPr>
          <p:cNvPr id="6" name="Google Shape;55;p15">
            <a:extLst>
              <a:ext uri="{FF2B5EF4-FFF2-40B4-BE49-F238E27FC236}">
                <a16:creationId xmlns:a16="http://schemas.microsoft.com/office/drawing/2014/main" id="{22B344AE-EE96-4388-9810-5B44F8B978A2}"/>
              </a:ext>
            </a:extLst>
          </p:cNvPr>
          <p:cNvGrpSpPr/>
          <p:nvPr/>
        </p:nvGrpSpPr>
        <p:grpSpPr>
          <a:xfrm>
            <a:off x="4262691" y="4353318"/>
            <a:ext cx="2877084" cy="1045144"/>
            <a:chOff x="4597738" y="2856225"/>
            <a:chExt cx="3836112" cy="1393525"/>
          </a:xfrm>
        </p:grpSpPr>
        <p:sp>
          <p:nvSpPr>
            <p:cNvPr id="7" name="Google Shape;56;p15">
              <a:extLst>
                <a:ext uri="{FF2B5EF4-FFF2-40B4-BE49-F238E27FC236}">
                  <a16:creationId xmlns:a16="http://schemas.microsoft.com/office/drawing/2014/main" id="{DABDC02C-EDE0-4A4F-A1DC-81E134EF6D32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id="{9BE92F71-A9D8-4A90-9655-714CDBC349CA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id="{74191B18-FDD2-41BF-B1AE-DDAF6C9A17F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0" name="Google Shape;60;p15">
              <a:extLst>
                <a:ext uri="{FF2B5EF4-FFF2-40B4-BE49-F238E27FC236}">
                  <a16:creationId xmlns:a16="http://schemas.microsoft.com/office/drawing/2014/main" id="{90535857-4384-432D-8367-051F7B11FD18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hi-I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r>
                <a:rPr lang="e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62;p15">
            <a:extLst>
              <a:ext uri="{FF2B5EF4-FFF2-40B4-BE49-F238E27FC236}">
                <a16:creationId xmlns:a16="http://schemas.microsoft.com/office/drawing/2014/main" id="{AF380E2F-D591-4EFC-8BE9-804C81E22B6E}"/>
              </a:ext>
            </a:extLst>
          </p:cNvPr>
          <p:cNvGrpSpPr/>
          <p:nvPr/>
        </p:nvGrpSpPr>
        <p:grpSpPr>
          <a:xfrm>
            <a:off x="4262691" y="3269587"/>
            <a:ext cx="2877084" cy="1045350"/>
            <a:chOff x="4597738" y="1411250"/>
            <a:chExt cx="3836112" cy="1393800"/>
          </a:xfrm>
        </p:grpSpPr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17C0F925-100A-402F-9C7E-0E0EC70503EE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D2D93AF3-A4CD-476D-ADC4-F62A0F211EFF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BDC3005B-B65A-46E9-8934-783A71B6450F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029E0E7E-5209-4DDB-9E4C-4980DE6965DA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hi-I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r>
                <a:rPr lang="e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69;p15">
            <a:extLst>
              <a:ext uri="{FF2B5EF4-FFF2-40B4-BE49-F238E27FC236}">
                <a16:creationId xmlns:a16="http://schemas.microsoft.com/office/drawing/2014/main" id="{72A6E1A0-B516-469A-95BD-E5C5976E09C0}"/>
              </a:ext>
            </a:extLst>
          </p:cNvPr>
          <p:cNvGrpSpPr/>
          <p:nvPr/>
        </p:nvGrpSpPr>
        <p:grpSpPr>
          <a:xfrm>
            <a:off x="1338741" y="4353318"/>
            <a:ext cx="2885344" cy="1045144"/>
            <a:chOff x="699138" y="2856225"/>
            <a:chExt cx="3847125" cy="1393525"/>
          </a:xfrm>
        </p:grpSpPr>
        <p:sp>
          <p:nvSpPr>
            <p:cNvPr id="17" name="Google Shape;70;p15">
              <a:extLst>
                <a:ext uri="{FF2B5EF4-FFF2-40B4-BE49-F238E27FC236}">
                  <a16:creationId xmlns:a16="http://schemas.microsoft.com/office/drawing/2014/main" id="{DEE7BCCB-28C0-4ADC-BAB4-D650F544FCB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8" name="Google Shape;71;p15">
              <a:extLst>
                <a:ext uri="{FF2B5EF4-FFF2-40B4-BE49-F238E27FC236}">
                  <a16:creationId xmlns:a16="http://schemas.microsoft.com/office/drawing/2014/main" id="{CDCE2E4E-6F9C-4D21-9B17-D31BD9219B63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19" name="Google Shape;72;p15">
              <a:extLst>
                <a:ext uri="{FF2B5EF4-FFF2-40B4-BE49-F238E27FC236}">
                  <a16:creationId xmlns:a16="http://schemas.microsoft.com/office/drawing/2014/main" id="{E5A7A6CE-7431-4684-B531-D2AD8BA73961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0" name="Google Shape;73;p15">
                <a:extLst>
                  <a:ext uri="{FF2B5EF4-FFF2-40B4-BE49-F238E27FC236}">
                    <a16:creationId xmlns:a16="http://schemas.microsoft.com/office/drawing/2014/main" id="{DE31CCB6-27CA-4934-BA21-144976215D91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21" name="Google Shape;74;p15">
                <a:extLst>
                  <a:ext uri="{FF2B5EF4-FFF2-40B4-BE49-F238E27FC236}">
                    <a16:creationId xmlns:a16="http://schemas.microsoft.com/office/drawing/2014/main" id="{4F920B6C-55E8-4D04-90C8-2D4C49AEC19A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2" name="Google Shape;75;p15">
                  <a:extLst>
                    <a:ext uri="{FF2B5EF4-FFF2-40B4-BE49-F238E27FC236}">
                      <a16:creationId xmlns:a16="http://schemas.microsoft.com/office/drawing/2014/main" id="{AA876A64-641B-462F-B945-73BA814E7780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hi-IN" sz="1600" dirty="0" smtClean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उप शीर्षक </a:t>
                  </a:r>
                  <a:r>
                    <a:rPr lang="en" sz="1600" dirty="0" smtClean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 </a:t>
                  </a:r>
                  <a:r>
                    <a:rPr lang="e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76;p15">
                  <a:extLst>
                    <a:ext uri="{FF2B5EF4-FFF2-40B4-BE49-F238E27FC236}">
                      <a16:creationId xmlns:a16="http://schemas.microsoft.com/office/drawing/2014/main" id="{4DB498BB-4408-485C-81DC-E903B7D14E7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hi-IN" sz="1200" dirty="0" smtClean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उप शीर्षक का विवरण यहाँ लिखें </a:t>
                  </a:r>
                  <a:endParaRPr sz="120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4" name="Google Shape;77;p15">
            <a:extLst>
              <a:ext uri="{FF2B5EF4-FFF2-40B4-BE49-F238E27FC236}">
                <a16:creationId xmlns:a16="http://schemas.microsoft.com/office/drawing/2014/main" id="{842C9F50-6EF6-4D6E-92DD-1EEAD5BEEF91}"/>
              </a:ext>
            </a:extLst>
          </p:cNvPr>
          <p:cNvGrpSpPr/>
          <p:nvPr/>
        </p:nvGrpSpPr>
        <p:grpSpPr>
          <a:xfrm>
            <a:off x="1338741" y="3269587"/>
            <a:ext cx="2885344" cy="1045350"/>
            <a:chOff x="699138" y="1411250"/>
            <a:chExt cx="3847125" cy="1393800"/>
          </a:xfrm>
        </p:grpSpPr>
        <p:sp>
          <p:nvSpPr>
            <p:cNvPr id="25" name="Google Shape;78;p15">
              <a:extLst>
                <a:ext uri="{FF2B5EF4-FFF2-40B4-BE49-F238E27FC236}">
                  <a16:creationId xmlns:a16="http://schemas.microsoft.com/office/drawing/2014/main" id="{2FAABAE2-9195-4913-90D2-675DFBEF3318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6" name="Google Shape;79;p15">
              <a:extLst>
                <a:ext uri="{FF2B5EF4-FFF2-40B4-BE49-F238E27FC236}">
                  <a16:creationId xmlns:a16="http://schemas.microsoft.com/office/drawing/2014/main" id="{04B64AC6-AE32-4A71-9767-8B4CB7E95CA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27" name="Google Shape;80;p15">
              <a:extLst>
                <a:ext uri="{FF2B5EF4-FFF2-40B4-BE49-F238E27FC236}">
                  <a16:creationId xmlns:a16="http://schemas.microsoft.com/office/drawing/2014/main" id="{550B3EE3-7B01-47A7-A19B-513217C7E1AD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id="{CCDF7840-AA45-4316-A5D5-F9F5A6BB2A6E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29" name="Google Shape;84;p15">
                <a:extLst>
                  <a:ext uri="{FF2B5EF4-FFF2-40B4-BE49-F238E27FC236}">
                    <a16:creationId xmlns:a16="http://schemas.microsoft.com/office/drawing/2014/main" id="{41B4E4AC-BA58-45BF-91F9-FE80434FDCBF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hi-IN" sz="1600" dirty="0" smtClean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उप शीर्षक </a:t>
                </a:r>
                <a:r>
                  <a:rPr lang="en" sz="1600" dirty="0" smtClean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"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0" name="Google Shape;86;p15">
            <a:extLst>
              <a:ext uri="{FF2B5EF4-FFF2-40B4-BE49-F238E27FC236}">
                <a16:creationId xmlns:a16="http://schemas.microsoft.com/office/drawing/2014/main" id="{E502ED9C-FA82-455C-BCBF-90B77283D33F}"/>
              </a:ext>
            </a:extLst>
          </p:cNvPr>
          <p:cNvSpPr/>
          <p:nvPr/>
        </p:nvSpPr>
        <p:spPr>
          <a:xfrm>
            <a:off x="4956085" y="3715744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31" name="Google Shape;87;p15">
            <a:extLst>
              <a:ext uri="{FF2B5EF4-FFF2-40B4-BE49-F238E27FC236}">
                <a16:creationId xmlns:a16="http://schemas.microsoft.com/office/drawing/2014/main" id="{8EDF4FFC-FA76-47A4-8D26-331790F2C803}"/>
              </a:ext>
            </a:extLst>
          </p:cNvPr>
          <p:cNvGrpSpPr/>
          <p:nvPr/>
        </p:nvGrpSpPr>
        <p:grpSpPr>
          <a:xfrm>
            <a:off x="3378441" y="4808287"/>
            <a:ext cx="125025" cy="124144"/>
            <a:chOff x="3418738" y="3462850"/>
            <a:chExt cx="166700" cy="165525"/>
          </a:xfrm>
        </p:grpSpPr>
        <p:sp>
          <p:nvSpPr>
            <p:cNvPr id="32" name="Google Shape;88;p15">
              <a:extLst>
                <a:ext uri="{FF2B5EF4-FFF2-40B4-BE49-F238E27FC236}">
                  <a16:creationId xmlns:a16="http://schemas.microsoft.com/office/drawing/2014/main" id="{97B635BF-D234-47DD-98A6-4D654D8866CA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3" name="Google Shape;89;p15">
              <a:extLst>
                <a:ext uri="{FF2B5EF4-FFF2-40B4-BE49-F238E27FC236}">
                  <a16:creationId xmlns:a16="http://schemas.microsoft.com/office/drawing/2014/main" id="{8DBE79BE-0208-4445-9058-5C02FBAFA615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34" name="Google Shape;90;p15">
            <a:extLst>
              <a:ext uri="{FF2B5EF4-FFF2-40B4-BE49-F238E27FC236}">
                <a16:creationId xmlns:a16="http://schemas.microsoft.com/office/drawing/2014/main" id="{6FB6ECF4-6E87-4F91-B1C6-736509362922}"/>
              </a:ext>
            </a:extLst>
          </p:cNvPr>
          <p:cNvGrpSpPr/>
          <p:nvPr/>
        </p:nvGrpSpPr>
        <p:grpSpPr>
          <a:xfrm>
            <a:off x="3338917" y="3765075"/>
            <a:ext cx="203831" cy="67444"/>
            <a:chOff x="3366038" y="2071900"/>
            <a:chExt cx="271775" cy="89925"/>
          </a:xfrm>
        </p:grpSpPr>
        <p:sp>
          <p:nvSpPr>
            <p:cNvPr id="35" name="Google Shape;91;p15">
              <a:extLst>
                <a:ext uri="{FF2B5EF4-FFF2-40B4-BE49-F238E27FC236}">
                  <a16:creationId xmlns:a16="http://schemas.microsoft.com/office/drawing/2014/main" id="{5BBCEEB9-2650-4B87-B562-93977A00C380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6" name="Google Shape;92;p15">
              <a:extLst>
                <a:ext uri="{FF2B5EF4-FFF2-40B4-BE49-F238E27FC236}">
                  <a16:creationId xmlns:a16="http://schemas.microsoft.com/office/drawing/2014/main" id="{92BE388E-B78D-41A2-90F4-39D2CA229AE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7" name="Google Shape;93;p15">
              <a:extLst>
                <a:ext uri="{FF2B5EF4-FFF2-40B4-BE49-F238E27FC236}">
                  <a16:creationId xmlns:a16="http://schemas.microsoft.com/office/drawing/2014/main" id="{9004ACBC-BA9D-4A29-B194-48D8AB6BB2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8" name="Google Shape;94;p15">
              <a:extLst>
                <a:ext uri="{FF2B5EF4-FFF2-40B4-BE49-F238E27FC236}">
                  <a16:creationId xmlns:a16="http://schemas.microsoft.com/office/drawing/2014/main" id="{6279011C-568C-42A9-B688-FCCEDE687D0B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9" name="Google Shape;95;p15">
              <a:extLst>
                <a:ext uri="{FF2B5EF4-FFF2-40B4-BE49-F238E27FC236}">
                  <a16:creationId xmlns:a16="http://schemas.microsoft.com/office/drawing/2014/main" id="{4790F28F-C38B-43AC-A2B8-A91DB15ABAC9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40" name="Google Shape;96;p15">
            <a:extLst>
              <a:ext uri="{FF2B5EF4-FFF2-40B4-BE49-F238E27FC236}">
                <a16:creationId xmlns:a16="http://schemas.microsoft.com/office/drawing/2014/main" id="{8A1FAF1D-ABE1-416F-8F18-BD3E7E7C7FBE}"/>
              </a:ext>
            </a:extLst>
          </p:cNvPr>
          <p:cNvGrpSpPr/>
          <p:nvPr/>
        </p:nvGrpSpPr>
        <p:grpSpPr>
          <a:xfrm>
            <a:off x="4976841" y="4768331"/>
            <a:ext cx="122363" cy="175481"/>
            <a:chOff x="5549938" y="3409575"/>
            <a:chExt cx="163150" cy="233975"/>
          </a:xfrm>
        </p:grpSpPr>
        <p:sp>
          <p:nvSpPr>
            <p:cNvPr id="41" name="Google Shape;97;p15">
              <a:extLst>
                <a:ext uri="{FF2B5EF4-FFF2-40B4-BE49-F238E27FC236}">
                  <a16:creationId xmlns:a16="http://schemas.microsoft.com/office/drawing/2014/main" id="{D8EA6183-D0CD-4C4D-854B-AC714CD10EC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2" name="Google Shape;98;p15">
              <a:extLst>
                <a:ext uri="{FF2B5EF4-FFF2-40B4-BE49-F238E27FC236}">
                  <a16:creationId xmlns:a16="http://schemas.microsoft.com/office/drawing/2014/main" id="{D8BABDF2-8E21-48D8-A0B6-6FC010BF0D38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3" name="Google Shape;99;p15">
              <a:extLst>
                <a:ext uri="{FF2B5EF4-FFF2-40B4-BE49-F238E27FC236}">
                  <a16:creationId xmlns:a16="http://schemas.microsoft.com/office/drawing/2014/main" id="{C6FAE34E-71B0-498C-A907-0D81F6E08713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44" name="Google Shape;76;p15">
            <a:extLst>
              <a:ext uri="{FF2B5EF4-FFF2-40B4-BE49-F238E27FC236}">
                <a16:creationId xmlns:a16="http://schemas.microsoft.com/office/drawing/2014/main" id="{951728F1-4704-4138-A483-1357874789CC}"/>
              </a:ext>
            </a:extLst>
          </p:cNvPr>
          <p:cNvSpPr txBox="1"/>
          <p:nvPr/>
        </p:nvSpPr>
        <p:spPr>
          <a:xfrm>
            <a:off x="5359041" y="4791936"/>
            <a:ext cx="1623650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hi-IN" sz="1200" dirty="0" smtClean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31DFE1-6615-4FBF-ABE1-EBF1795B44D8}"/>
              </a:ext>
            </a:extLst>
          </p:cNvPr>
          <p:cNvSpPr txBox="1"/>
          <p:nvPr/>
        </p:nvSpPr>
        <p:spPr>
          <a:xfrm>
            <a:off x="5375775" y="3609618"/>
            <a:ext cx="171338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hi-IN" sz="1200" dirty="0" smtClean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B4C6189A-2489-47DC-B280-C582A1C421D9}"/>
              </a:ext>
            </a:extLst>
          </p:cNvPr>
          <p:cNvSpPr txBox="1"/>
          <p:nvPr/>
        </p:nvSpPr>
        <p:spPr>
          <a:xfrm>
            <a:off x="1428750" y="3609617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hi-IN" sz="1200" dirty="0" smtClean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F15010F7-4D80-4703-A1A9-2216C4CB6E60}"/>
              </a:ext>
            </a:extLst>
          </p:cNvPr>
          <p:cNvGrpSpPr/>
          <p:nvPr/>
        </p:nvGrpSpPr>
        <p:grpSpPr>
          <a:xfrm>
            <a:off x="1255161" y="2837002"/>
            <a:ext cx="1161038" cy="2436350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647FF03-28E4-45AF-B74E-F95628EBA39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C4BFA0E3-2527-40C2-9CF1-D85789AAE97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FE90364E-563D-4168-A970-2882BF320E54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0BC87ABD-A9F2-420A-8BD2-8600F1CFA7AC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endParaRPr lang="en-IN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325D61EC-EF7D-4621-9B75-5D00B6936114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2EC4D9E7-E471-4D78-A817-0A8B08637DF2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000" dirty="0" smtClean="0">
                  <a:latin typeface="Calibre Medium" panose="020B0603030202060203"/>
                  <a:ea typeface="Roboto"/>
                  <a:cs typeface="Roboto"/>
                  <a:sym typeface="Roboto"/>
                </a:rPr>
                <a:t>उप शीर्षक का विवरण यहाँ लिखें 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B1632E06-6F45-4039-B09C-AB6DA51097A3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08BBE065-B248-4BEB-BE50-FC91AFDCA9EE}"/>
              </a:ext>
            </a:extLst>
          </p:cNvPr>
          <p:cNvGrpSpPr/>
          <p:nvPr/>
        </p:nvGrpSpPr>
        <p:grpSpPr>
          <a:xfrm>
            <a:off x="6270349" y="2837002"/>
            <a:ext cx="1160155" cy="243636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3F3FA23C-1F6A-4E7A-A4D4-81C3A6920A6C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CD5709F4-9D15-4F4E-8572-369961AB648D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538BB47A-EFB3-4B02-904E-708EEE5F934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ED83EFD0-7045-4DA2-8E28-241805D9280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hi-IN" dirty="0" smtClean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88FFDF2C-7C70-4C15-AAD2-07F35DFB4E73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59CEE53D-702C-40DE-9116-E8798CB86AE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AC0CE885-E75D-4123-9084-2066467BE543}"/>
              </a:ext>
            </a:extLst>
          </p:cNvPr>
          <p:cNvGrpSpPr/>
          <p:nvPr/>
        </p:nvGrpSpPr>
        <p:grpSpPr>
          <a:xfrm>
            <a:off x="2510211" y="2837002"/>
            <a:ext cx="1160122" cy="243636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718BC9D2-BD7D-4215-9434-AC1AFF5FA05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F4579BEF-EB2A-4F66-A37C-14CCB9A4D940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92620EB5-42C1-4DEC-AF76-92B5ECD543CD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1789F37D-46DE-4605-B528-E6CACCEDB68B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DB4D5F31-285B-41DA-87B9-050D734AC9F0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3F71DEBE-7FD8-45BA-BAA0-2FF9D51DF29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D2656E73-28D0-48D3-A09F-02279E328214}"/>
              </a:ext>
            </a:extLst>
          </p:cNvPr>
          <p:cNvGrpSpPr/>
          <p:nvPr/>
        </p:nvGrpSpPr>
        <p:grpSpPr>
          <a:xfrm>
            <a:off x="3764344" y="2837002"/>
            <a:ext cx="1157850" cy="243636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689653AC-A2A2-4477-A13A-C794E54F7FCA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DD54C762-9817-40E8-97D5-A29C72AAD1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F701BEF6-2BA7-4EB0-9F7F-E175911FF5C4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C3A43CFE-ADDA-4D9C-BE43-86C4461FD777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7DAB9736-54B7-4FED-BF40-7337E8FECE7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6D011497-1BA1-48D8-AC82-7CE1E9261B6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08560017-E669-4A62-8675-70A62BB3C65D}"/>
              </a:ext>
            </a:extLst>
          </p:cNvPr>
          <p:cNvGrpSpPr/>
          <p:nvPr/>
        </p:nvGrpSpPr>
        <p:grpSpPr>
          <a:xfrm>
            <a:off x="5016205" y="2837002"/>
            <a:ext cx="1160132" cy="243636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AC861732-18D9-44E6-AAC1-D38E5AB2465D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6A8E5937-5B32-4ED7-A653-E3C15514994B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8B8F43BE-16AE-444E-B5C1-1F7009BF3295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2687B741-8547-42FE-8B7B-E2056C20A416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BECD161-D342-4C62-AF5B-801B359A9CAD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06F2766D-E371-4A3F-AB18-59DE904AAEB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5B45CAC-32F0-49A2-B861-4FC6E18E3DDD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ADE8B145-13F0-417F-A73F-D81E68B494FB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9CA852B4-F065-4B01-BBAE-1C7DE7FD2652}"/>
              </a:ext>
            </a:extLst>
          </p:cNvPr>
          <p:cNvSpPr txBox="1"/>
          <p:nvPr/>
        </p:nvSpPr>
        <p:spPr>
          <a:xfrm>
            <a:off x="2507909" y="378200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9921B0F-D38D-43C4-B82A-022F6064339D}"/>
              </a:ext>
            </a:extLst>
          </p:cNvPr>
          <p:cNvSpPr txBox="1"/>
          <p:nvPr/>
        </p:nvSpPr>
        <p:spPr>
          <a:xfrm>
            <a:off x="3777655" y="3798438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A8EF5BA9-8489-408E-A5A1-CA8425760276}"/>
              </a:ext>
            </a:extLst>
          </p:cNvPr>
          <p:cNvSpPr txBox="1"/>
          <p:nvPr/>
        </p:nvSpPr>
        <p:spPr>
          <a:xfrm>
            <a:off x="5015516" y="378200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2D8C3838-54F8-40FA-B39F-769CBC35DB2E}"/>
              </a:ext>
            </a:extLst>
          </p:cNvPr>
          <p:cNvSpPr txBox="1"/>
          <p:nvPr/>
        </p:nvSpPr>
        <p:spPr>
          <a:xfrm>
            <a:off x="6272654" y="3766460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AEBCE3-1D7D-4877-B3CB-45FFB6E0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2069"/>
              </p:ext>
            </p:extLst>
          </p:nvPr>
        </p:nvGraphicFramePr>
        <p:xfrm>
          <a:off x="1238250" y="2757488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05996C-851E-48A6-94B0-B25C1F3A6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117891"/>
              </p:ext>
            </p:extLst>
          </p:nvPr>
        </p:nvGraphicFramePr>
        <p:xfrm>
          <a:off x="1465898" y="2647950"/>
          <a:ext cx="6865620" cy="291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216819"/>
              </p:ext>
            </p:extLst>
          </p:nvPr>
        </p:nvGraphicFramePr>
        <p:xfrm>
          <a:off x="1442984" y="2640330"/>
          <a:ext cx="6731847" cy="306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018905"/>
              </p:ext>
            </p:extLst>
          </p:nvPr>
        </p:nvGraphicFramePr>
        <p:xfrm>
          <a:off x="883877" y="2355105"/>
          <a:ext cx="7765973" cy="343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CFE1EC-7B8A-4EFD-A23A-20460EA8C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139760"/>
              </p:ext>
            </p:extLst>
          </p:nvPr>
        </p:nvGraphicFramePr>
        <p:xfrm>
          <a:off x="1534777" y="2428051"/>
          <a:ext cx="6245897" cy="338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4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BC7F3D-65DB-486D-806C-5D79259BA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204470"/>
              </p:ext>
            </p:extLst>
          </p:nvPr>
        </p:nvGraphicFramePr>
        <p:xfrm>
          <a:off x="1348740" y="2441281"/>
          <a:ext cx="6713220" cy="330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9243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i-IN" sz="6400" dirty="0"/>
              <a:t>शासन में पारदर्शिता</a:t>
            </a:r>
            <a:r>
              <a:rPr lang="en-IN" sz="6400" dirty="0"/>
              <a:t>,</a:t>
            </a:r>
            <a:r>
              <a:rPr lang="hi-IN" sz="6400" dirty="0"/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6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i-IN" sz="4400" dirty="0"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4400" dirty="0"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i-IN" sz="4400" dirty="0">
                <a:ea typeface="HK Grotesk SemiBold Italic" pitchFamily="34" charset="-122"/>
                <a:cs typeface="HK Grotesk SemiBold Italic" pitchFamily="34" charset="-120"/>
              </a:rPr>
              <a:t>श्री नरेंद्र </a:t>
            </a:r>
            <a:r>
              <a:rPr lang="hi-IN" sz="4400" dirty="0" smtClean="0">
                <a:ea typeface="HK Grotesk SemiBold Italic" pitchFamily="34" charset="-122"/>
                <a:cs typeface="HK Grotesk SemiBold Italic" pitchFamily="34" charset="-120"/>
              </a:rPr>
              <a:t>मोदी</a:t>
            </a:r>
            <a:endParaRPr lang="en-IN" sz="44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78149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1.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781489" y="3676652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2.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4961894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5.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78149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Mangal "/>
                <a:ea typeface="Calibre Medium" pitchFamily="34" charset="-122"/>
                <a:cs typeface="+mj-cs"/>
              </a:rPr>
              <a:t>3. </a:t>
            </a:r>
            <a:r>
              <a:rPr lang="hi-IN" sz="2000" b="1" dirty="0" smtClean="0">
                <a:solidFill>
                  <a:schemeClr val="bg1"/>
                </a:solidFill>
                <a:latin typeface="Mangal "/>
                <a:ea typeface="Calibre Medium" pitchFamily="34" charset="-122"/>
                <a:cs typeface="+mj-cs"/>
              </a:rPr>
              <a:t>गतिविधि की स्थिति</a:t>
            </a:r>
            <a:endParaRPr lang="en-US" sz="2000" b="1" dirty="0">
              <a:solidFill>
                <a:schemeClr val="bg1"/>
              </a:solidFill>
              <a:latin typeface="Mangal "/>
              <a:cs typeface="+mj-cs"/>
            </a:endParaRPr>
          </a:p>
        </p:txBody>
      </p:sp>
      <p:sp>
        <p:nvSpPr>
          <p:cNvPr id="2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4961884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6.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1054540" y="2618742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285744" y="2618742"/>
            <a:ext cx="257278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1054540" y="4107816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241294" y="4107816"/>
            <a:ext cx="26172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1054539" y="5550536"/>
            <a:ext cx="2948078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285744" y="5502276"/>
            <a:ext cx="266944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4925382" y="2193756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4.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9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78149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1.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0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781489" y="3676652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2.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1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4961894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5.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78149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Mangal "/>
                <a:ea typeface="Calibre Medium" pitchFamily="34" charset="-122"/>
                <a:cs typeface="+mj-cs"/>
              </a:rPr>
              <a:t>3. </a:t>
            </a:r>
            <a:r>
              <a:rPr lang="hi-IN" sz="2000" b="1" dirty="0" smtClean="0">
                <a:solidFill>
                  <a:schemeClr val="bg1"/>
                </a:solidFill>
                <a:latin typeface="Mangal "/>
                <a:ea typeface="Calibre Medium" pitchFamily="34" charset="-122"/>
                <a:cs typeface="+mj-cs"/>
              </a:rPr>
              <a:t>गतिविधि की स्थिति</a:t>
            </a:r>
            <a:endParaRPr lang="en-US" sz="2000" b="1" dirty="0">
              <a:solidFill>
                <a:schemeClr val="bg1"/>
              </a:solidFill>
              <a:latin typeface="Mangal "/>
              <a:cs typeface="+mj-cs"/>
            </a:endParaRPr>
          </a:p>
        </p:txBody>
      </p:sp>
      <p:sp>
        <p:nvSpPr>
          <p:cNvPr id="24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4961884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6.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1054540" y="2618742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6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285744" y="2618742"/>
            <a:ext cx="257278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7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1054540" y="4107816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241294" y="4107816"/>
            <a:ext cx="26172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29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1054539" y="5550536"/>
            <a:ext cx="2948078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30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285744" y="5502276"/>
            <a:ext cx="266944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bg1"/>
              </a:solidFill>
              <a:latin typeface="Calibre Medium" panose="020B0603030202060203"/>
              <a:cs typeface="+mj-cs"/>
            </a:endParaRPr>
          </a:p>
        </p:txBody>
      </p:sp>
      <p:sp>
        <p:nvSpPr>
          <p:cNvPr id="31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4925382" y="2193756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4. </a:t>
            </a: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9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93598" y="2222500"/>
            <a:ext cx="431800" cy="431800"/>
          </a:xfrm>
          <a:prstGeom prst="rect">
            <a:avLst/>
          </a:prstGeom>
        </p:spPr>
      </p:pic>
      <p:pic>
        <p:nvPicPr>
          <p:cNvPr id="20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93598" y="2927349"/>
            <a:ext cx="444500" cy="444500"/>
          </a:xfrm>
          <a:prstGeom prst="rect">
            <a:avLst/>
          </a:prstGeom>
        </p:spPr>
      </p:pic>
      <p:pic>
        <p:nvPicPr>
          <p:cNvPr id="21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93598" y="5854700"/>
            <a:ext cx="444500" cy="444500"/>
          </a:xfrm>
          <a:prstGeom prst="rect">
            <a:avLst/>
          </a:prstGeom>
        </p:spPr>
      </p:pic>
      <p:pic>
        <p:nvPicPr>
          <p:cNvPr id="22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93598" y="3663949"/>
            <a:ext cx="444500" cy="431800"/>
          </a:xfrm>
          <a:prstGeom prst="rect">
            <a:avLst/>
          </a:prstGeom>
        </p:spPr>
      </p:pic>
      <p:pic>
        <p:nvPicPr>
          <p:cNvPr id="23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93598" y="4387849"/>
            <a:ext cx="444500" cy="444500"/>
          </a:xfrm>
          <a:prstGeom prst="rect">
            <a:avLst/>
          </a:prstGeom>
        </p:spPr>
      </p:pic>
      <p:pic>
        <p:nvPicPr>
          <p:cNvPr id="24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93598" y="5124449"/>
            <a:ext cx="444500" cy="431800"/>
          </a:xfrm>
          <a:prstGeom prst="rect">
            <a:avLst/>
          </a:prstGeom>
        </p:spPr>
      </p:pic>
      <p:sp>
        <p:nvSpPr>
          <p:cNvPr id="26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280590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280578" y="2927361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280589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280591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280578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chemeClr val="bg1"/>
                </a:solidFill>
                <a:cs typeface="+mj-cs"/>
              </a:rPr>
              <a:t>गतिविधि की स्थिति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280591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FEBABC0-4E22-654E-AC49-C3019A6B90F5}"/>
              </a:ext>
            </a:extLst>
          </p:cNvPr>
          <p:cNvGrpSpPr/>
          <p:nvPr/>
        </p:nvGrpSpPr>
        <p:grpSpPr>
          <a:xfrm>
            <a:off x="1714424" y="2966416"/>
            <a:ext cx="857250" cy="842963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F889F2-E2DF-5C4F-9088-A8FE45A24E22}"/>
              </a:ext>
            </a:extLst>
          </p:cNvPr>
          <p:cNvGrpSpPr/>
          <p:nvPr/>
        </p:nvGrpSpPr>
        <p:grpSpPr>
          <a:xfrm>
            <a:off x="4069987" y="2947912"/>
            <a:ext cx="857250" cy="842963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AFB1-81BD-C64A-B627-A9C94EE2027C}"/>
              </a:ext>
            </a:extLst>
          </p:cNvPr>
          <p:cNvGrpSpPr/>
          <p:nvPr/>
        </p:nvGrpSpPr>
        <p:grpSpPr>
          <a:xfrm>
            <a:off x="6425549" y="2933625"/>
            <a:ext cx="842963" cy="85725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9" name="Object17">
            <a:extLst>
              <a:ext uri="{FF2B5EF4-FFF2-40B4-BE49-F238E27FC236}">
                <a16:creationId xmlns:a16="http://schemas.microsoft.com/office/drawing/2014/main" id="{B317EED6-9C4E-407A-87E3-2AD062865DF2}"/>
              </a:ext>
            </a:extLst>
          </p:cNvPr>
          <p:cNvSpPr/>
          <p:nvPr/>
        </p:nvSpPr>
        <p:spPr>
          <a:xfrm>
            <a:off x="1324415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hi-IN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r>
              <a:rPr lang="en-US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 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  <a:ea typeface="HK Grotesk SemiBold Italic" pitchFamily="34" charset="-122"/>
              <a:cs typeface="HK Grotesk SemiBold Italic" pitchFamily="34" charset="-120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1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20">
            <a:extLst>
              <a:ext uri="{FF2B5EF4-FFF2-40B4-BE49-F238E27FC236}">
                <a16:creationId xmlns:a16="http://schemas.microsoft.com/office/drawing/2014/main" id="{D4BE9356-AACE-4FD3-B789-17FFDA65BA83}"/>
              </a:ext>
            </a:extLst>
          </p:cNvPr>
          <p:cNvSpPr/>
          <p:nvPr/>
        </p:nvSpPr>
        <p:spPr>
          <a:xfrm>
            <a:off x="1205352" y="4524375"/>
            <a:ext cx="18859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id="{A3DAE7CE-1FA6-4C73-AF87-B8B80D5761FE}"/>
              </a:ext>
            </a:extLst>
          </p:cNvPr>
          <p:cNvSpPr/>
          <p:nvPr/>
        </p:nvSpPr>
        <p:spPr>
          <a:xfrm>
            <a:off x="3667848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hi-IN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r>
              <a:rPr lang="en-US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 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  <a:ea typeface="HK Grotesk SemiBold Italic" pitchFamily="34" charset="-122"/>
              <a:cs typeface="HK Grotesk SemiBold Italic" pitchFamily="34" charset="-120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2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2" name="Object20">
            <a:extLst>
              <a:ext uri="{FF2B5EF4-FFF2-40B4-BE49-F238E27FC236}">
                <a16:creationId xmlns:a16="http://schemas.microsoft.com/office/drawing/2014/main" id="{4101E448-511F-432D-8598-7F4D07C2B5F8}"/>
              </a:ext>
            </a:extLst>
          </p:cNvPr>
          <p:cNvSpPr/>
          <p:nvPr/>
        </p:nvSpPr>
        <p:spPr>
          <a:xfrm>
            <a:off x="3548786" y="4524375"/>
            <a:ext cx="188594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17">
            <a:extLst>
              <a:ext uri="{FF2B5EF4-FFF2-40B4-BE49-F238E27FC236}">
                <a16:creationId xmlns:a16="http://schemas.microsoft.com/office/drawing/2014/main" id="{341EC365-3F1D-4726-BEA0-B0A6E6ADEBC7}"/>
              </a:ext>
            </a:extLst>
          </p:cNvPr>
          <p:cNvSpPr/>
          <p:nvPr/>
        </p:nvSpPr>
        <p:spPr>
          <a:xfrm>
            <a:off x="6022902" y="3900487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hi-IN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r>
              <a:rPr lang="en-US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 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  <a:ea typeface="HK Grotesk SemiBold Italic" pitchFamily="34" charset="-122"/>
              <a:cs typeface="HK Grotesk SemiBold Italic" pitchFamily="34" charset="-120"/>
            </a:endParaRP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3</a:t>
            </a:r>
            <a:endParaRPr lang="en-US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20">
            <a:extLst>
              <a:ext uri="{FF2B5EF4-FFF2-40B4-BE49-F238E27FC236}">
                <a16:creationId xmlns:a16="http://schemas.microsoft.com/office/drawing/2014/main" id="{1A4013DB-825C-4845-93B8-7975D80A38B6}"/>
              </a:ext>
            </a:extLst>
          </p:cNvPr>
          <p:cNvSpPr/>
          <p:nvPr/>
        </p:nvSpPr>
        <p:spPr>
          <a:xfrm>
            <a:off x="5903840" y="4524375"/>
            <a:ext cx="188594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17">
            <a:extLst>
              <a:ext uri="{FF2B5EF4-FFF2-40B4-BE49-F238E27FC236}">
                <a16:creationId xmlns:a16="http://schemas.microsoft.com/office/drawing/2014/main" id="{0E1A46E8-A879-D14F-88B5-367EB8FA7F3F}"/>
              </a:ext>
            </a:extLst>
          </p:cNvPr>
          <p:cNvSpPr txBox="1"/>
          <p:nvPr/>
        </p:nvSpPr>
        <p:spPr>
          <a:xfrm>
            <a:off x="834189" y="2817368"/>
            <a:ext cx="2351078" cy="131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r"/>
            <a:r>
              <a:rPr lang="hi-IN" sz="2000" dirty="0" smtClean="0"/>
              <a:t>उप शीर्षक </a:t>
            </a:r>
            <a:endParaRPr lang="en-US" sz="2000" dirty="0"/>
          </a:p>
          <a:p>
            <a:pPr algn="r">
              <a:lnSpc>
                <a:spcPct val="100000"/>
              </a:lnSpc>
            </a:pPr>
            <a:r>
              <a:rPr lang="hi-IN" sz="1600" dirty="0" smtClean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उप शीर्षक का विवरण यहाँ लिखें </a:t>
            </a:r>
            <a:endParaRPr lang="en-IN" sz="1600" dirty="0">
              <a:solidFill>
                <a:srgbClr val="FFFFFF">
                  <a:alpha val="90000"/>
                </a:srgbClr>
              </a:solidFill>
              <a:latin typeface="Calibre Light" panose="020B0303030202060203" pitchFamily="34" charset="77"/>
            </a:endParaRPr>
          </a:p>
          <a:p>
            <a:pPr lvl="1" algn="r"/>
            <a:endParaRPr lang="en-IN" sz="16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3" name="Object17">
            <a:extLst>
              <a:ext uri="{FF2B5EF4-FFF2-40B4-BE49-F238E27FC236}">
                <a16:creationId xmlns:a16="http://schemas.microsoft.com/office/drawing/2014/main" id="{F652FEFB-D637-5644-A2E8-8EF19724313E}"/>
              </a:ext>
            </a:extLst>
          </p:cNvPr>
          <p:cNvSpPr txBox="1"/>
          <p:nvPr/>
        </p:nvSpPr>
        <p:spPr>
          <a:xfrm>
            <a:off x="3396462" y="4640980"/>
            <a:ext cx="2351078" cy="131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r>
              <a:rPr lang="hi-IN" sz="2000" dirty="0"/>
              <a:t>उप शीर्षक 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hi-IN" sz="16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उप शीर्षक का विवरण यहाँ लिखें </a:t>
            </a:r>
            <a:endParaRPr lang="en-IN" sz="1600" dirty="0">
              <a:solidFill>
                <a:srgbClr val="FFFFFF">
                  <a:alpha val="90000"/>
                </a:srgbClr>
              </a:solidFill>
              <a:latin typeface="Calibre Light" panose="020B0303030202060203" pitchFamily="34" charset="77"/>
            </a:endParaRPr>
          </a:p>
          <a:p>
            <a:pPr lvl="1" algn="ctr"/>
            <a:endParaRPr lang="en-IN" sz="16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4" name="Object17">
            <a:extLst>
              <a:ext uri="{FF2B5EF4-FFF2-40B4-BE49-F238E27FC236}">
                <a16:creationId xmlns:a16="http://schemas.microsoft.com/office/drawing/2014/main" id="{EC041889-5036-2043-AAB3-635BFA764F7E}"/>
              </a:ext>
            </a:extLst>
          </p:cNvPr>
          <p:cNvSpPr txBox="1"/>
          <p:nvPr/>
        </p:nvSpPr>
        <p:spPr>
          <a:xfrm>
            <a:off x="5773483" y="2771340"/>
            <a:ext cx="2351078" cy="131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l"/>
            <a:r>
              <a:rPr lang="hi-IN" sz="2000" dirty="0"/>
              <a:t>उप शीर्षक </a:t>
            </a:r>
            <a:endParaRPr lang="en-US" sz="2000" dirty="0"/>
          </a:p>
          <a:p>
            <a:pPr algn="l">
              <a:lnSpc>
                <a:spcPct val="100000"/>
              </a:lnSpc>
            </a:pPr>
            <a:r>
              <a:rPr lang="hi-IN" sz="16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उप शीर्षक का विवरण यहाँ लिखें </a:t>
            </a:r>
            <a:endParaRPr lang="en-IN" sz="1600" dirty="0">
              <a:solidFill>
                <a:srgbClr val="FFFFFF">
                  <a:alpha val="90000"/>
                </a:srgbClr>
              </a:solidFill>
              <a:latin typeface="Calibre Light" panose="020B0303030202060203" pitchFamily="34" charset="77"/>
            </a:endParaRPr>
          </a:p>
          <a:p>
            <a:pPr lvl="1"/>
            <a:endParaRPr lang="en-IN" sz="1600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75DF95-0C60-B141-B767-DF948D0860B7}"/>
              </a:ext>
            </a:extLst>
          </p:cNvPr>
          <p:cNvGrpSpPr/>
          <p:nvPr/>
        </p:nvGrpSpPr>
        <p:grpSpPr>
          <a:xfrm>
            <a:off x="3569073" y="2817369"/>
            <a:ext cx="2005856" cy="1802216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BDBFDB6-0C9E-D942-A14D-D68CA627E96C}"/>
              </a:ext>
            </a:extLst>
          </p:cNvPr>
          <p:cNvGrpSpPr/>
          <p:nvPr/>
        </p:nvGrpSpPr>
        <p:grpSpPr>
          <a:xfrm>
            <a:off x="6825948" y="1971675"/>
            <a:ext cx="1962143" cy="2791567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4" name="Object26">
            <a:extLst>
              <a:ext uri="{FF2B5EF4-FFF2-40B4-BE49-F238E27FC236}">
                <a16:creationId xmlns:a16="http://schemas.microsoft.com/office/drawing/2014/main" id="{DFF5C78C-6D6F-4FA6-9748-2797E1A9C18F}"/>
              </a:ext>
            </a:extLst>
          </p:cNvPr>
          <p:cNvSpPr/>
          <p:nvPr/>
        </p:nvSpPr>
        <p:spPr>
          <a:xfrm>
            <a:off x="762000" y="2819401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7">
            <a:extLst>
              <a:ext uri="{FF2B5EF4-FFF2-40B4-BE49-F238E27FC236}">
                <a16:creationId xmlns:a16="http://schemas.microsoft.com/office/drawing/2014/main" id="{C890D6B8-1663-4184-8859-E46111343BBE}"/>
              </a:ext>
            </a:extLst>
          </p:cNvPr>
          <p:cNvSpPr/>
          <p:nvPr/>
        </p:nvSpPr>
        <p:spPr>
          <a:xfrm>
            <a:off x="762000" y="36433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F990049F-0862-41D6-BBC3-2955EFBBA8CB}"/>
              </a:ext>
            </a:extLst>
          </p:cNvPr>
          <p:cNvSpPr/>
          <p:nvPr/>
        </p:nvSpPr>
        <p:spPr>
          <a:xfrm>
            <a:off x="762000" y="4471988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FDC70A12-3555-4E0F-B571-D2C73749B3C3}"/>
              </a:ext>
            </a:extLst>
          </p:cNvPr>
          <p:cNvSpPr/>
          <p:nvPr/>
        </p:nvSpPr>
        <p:spPr>
          <a:xfrm>
            <a:off x="762000" y="5291138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8" name="Object30">
            <a:extLst>
              <a:ext uri="{FF2B5EF4-FFF2-40B4-BE49-F238E27FC236}">
                <a16:creationId xmlns:a16="http://schemas.microsoft.com/office/drawing/2014/main" id="{1323CF54-D890-495F-B635-1177909781FF}"/>
              </a:ext>
            </a:extLst>
          </p:cNvPr>
          <p:cNvSpPr/>
          <p:nvPr/>
        </p:nvSpPr>
        <p:spPr>
          <a:xfrm>
            <a:off x="762000" y="2457451"/>
            <a:ext cx="32289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40B7C9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endParaRPr lang="en-US" b="1" dirty="0">
              <a:solidFill>
                <a:srgbClr val="40B7C9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1">
            <a:extLst>
              <a:ext uri="{FF2B5EF4-FFF2-40B4-BE49-F238E27FC236}">
                <a16:creationId xmlns:a16="http://schemas.microsoft.com/office/drawing/2014/main" id="{7FE64BD6-CC0F-44EB-8F92-507ABDB74EAF}"/>
              </a:ext>
            </a:extLst>
          </p:cNvPr>
          <p:cNvSpPr/>
          <p:nvPr/>
        </p:nvSpPr>
        <p:spPr>
          <a:xfrm>
            <a:off x="762000" y="3286126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F2054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endParaRPr lang="en-US" b="1" dirty="0">
              <a:solidFill>
                <a:srgbClr val="F2054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2">
            <a:extLst>
              <a:ext uri="{FF2B5EF4-FFF2-40B4-BE49-F238E27FC236}">
                <a16:creationId xmlns:a16="http://schemas.microsoft.com/office/drawing/2014/main" id="{DD439293-CFB9-4B80-BD03-04DB984AF9F4}"/>
              </a:ext>
            </a:extLst>
          </p:cNvPr>
          <p:cNvSpPr/>
          <p:nvPr/>
        </p:nvSpPr>
        <p:spPr>
          <a:xfrm>
            <a:off x="762000" y="4114800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BFB30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endParaRPr lang="en-US" b="1" dirty="0">
              <a:solidFill>
                <a:srgbClr val="BFB30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1" name="Object33">
            <a:extLst>
              <a:ext uri="{FF2B5EF4-FFF2-40B4-BE49-F238E27FC236}">
                <a16:creationId xmlns:a16="http://schemas.microsoft.com/office/drawing/2014/main" id="{EF1C00DC-F999-4D07-AFB0-88DA8782E99F}"/>
              </a:ext>
            </a:extLst>
          </p:cNvPr>
          <p:cNvSpPr/>
          <p:nvPr/>
        </p:nvSpPr>
        <p:spPr>
          <a:xfrm>
            <a:off x="762000" y="4933950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733702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 </a:t>
            </a:r>
            <a:endParaRPr lang="en-US" b="1" dirty="0">
              <a:solidFill>
                <a:srgbClr val="733702"/>
              </a:solidFill>
              <a:latin typeface="Calibre Medium" panose="020B0603030202060203" pitchFamily="34" charset="77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E6CE3BB-EE5F-434C-BC28-82192A898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124830"/>
              </p:ext>
            </p:extLst>
          </p:nvPr>
        </p:nvGraphicFramePr>
        <p:xfrm>
          <a:off x="1431131" y="2601617"/>
          <a:ext cx="6281738" cy="334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शीर्षक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1155</Words>
  <Application>Microsoft Office PowerPoint</Application>
  <PresentationFormat>On-screen Show (4:3)</PresentationFormat>
  <Paragraphs>251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Light</vt:lpstr>
      <vt:lpstr>Calibre Medium</vt:lpstr>
      <vt:lpstr>Calibre-Medium</vt:lpstr>
      <vt:lpstr>Calibri</vt:lpstr>
      <vt:lpstr>Calibri Light</vt:lpstr>
      <vt:lpstr>Fira Sans Extra Condensed Medium</vt:lpstr>
      <vt:lpstr>HK Grotesk Regular</vt:lpstr>
      <vt:lpstr>HK Grotesk SemiBold Italic</vt:lpstr>
      <vt:lpstr>Mangal</vt:lpstr>
      <vt:lpstr>Mangal 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188</cp:revision>
  <dcterms:created xsi:type="dcterms:W3CDTF">2021-07-10T13:42:21Z</dcterms:created>
  <dcterms:modified xsi:type="dcterms:W3CDTF">2021-11-15T07:42:15Z</dcterms:modified>
</cp:coreProperties>
</file>