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1"/>
  </p:notesMasterIdLst>
  <p:sldIdLst>
    <p:sldId id="298" r:id="rId2"/>
    <p:sldId id="281" r:id="rId3"/>
    <p:sldId id="284" r:id="rId4"/>
    <p:sldId id="285" r:id="rId5"/>
    <p:sldId id="286" r:id="rId6"/>
    <p:sldId id="287" r:id="rId7"/>
    <p:sldId id="288" r:id="rId8"/>
    <p:sldId id="291" r:id="rId9"/>
    <p:sldId id="308" r:id="rId10"/>
    <p:sldId id="307" r:id="rId11"/>
    <p:sldId id="309" r:id="rId12"/>
    <p:sldId id="300" r:id="rId13"/>
    <p:sldId id="311" r:id="rId14"/>
    <p:sldId id="310" r:id="rId15"/>
    <p:sldId id="301" r:id="rId16"/>
    <p:sldId id="303" r:id="rId17"/>
    <p:sldId id="302" r:id="rId18"/>
    <p:sldId id="29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293" r:id="rId27"/>
    <p:sldId id="304" r:id="rId28"/>
    <p:sldId id="305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FFFFFF"/>
    <a:srgbClr val="65BD8B"/>
    <a:srgbClr val="657D55"/>
    <a:srgbClr val="92CB4A"/>
    <a:srgbClr val="39A7B7"/>
    <a:srgbClr val="0F536D"/>
    <a:srgbClr val="0072C0"/>
    <a:srgbClr val="F4FBFE"/>
    <a:srgbClr val="105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788"/>
  </p:normalViewPr>
  <p:slideViewPr>
    <p:cSldViewPr snapToGrid="0">
      <p:cViewPr varScale="1">
        <p:scale>
          <a:sx n="65" d="100"/>
          <a:sy n="65" d="100"/>
        </p:scale>
        <p:origin x="134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4-4F7A-B3DC-430AA9D732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64-4F7A-B3DC-430AA9D732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64-4F7A-B3DC-430AA9D73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93-47B7-9A25-50E1CF43E7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93-47B7-9A25-50E1CF43E7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93-47B7-9A25-50E1CF43E7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B93-47B7-9A25-50E1CF43E7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B93-47B7-9A25-50E1CF43E72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93-47B7-9A25-50E1CF43E72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 custT="1"/>
      <dgm:spPr/>
      <dgm:t>
        <a:bodyPr/>
        <a:lstStyle/>
        <a:p>
          <a:r>
            <a:rPr lang="hi-IN" sz="1600" dirty="0" smtClean="0"/>
            <a:t>उप शीर्षक</a:t>
          </a:r>
          <a:endParaRPr lang="en-IN" sz="1600" dirty="0"/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pPr marL="504000">
            <a:lnSpc>
              <a:spcPct val="100000"/>
            </a:lnSpc>
            <a:spcBef>
              <a:spcPts val="3600"/>
            </a:spcBef>
            <a:spcAft>
              <a:spcPts val="0"/>
            </a:spcAft>
          </a:pP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 custT="1"/>
      <dgm:spPr/>
      <dgm:t>
        <a:bodyPr/>
        <a:lstStyle/>
        <a:p>
          <a:r>
            <a:rPr lang="hi-IN" sz="1600" dirty="0" smtClean="0"/>
            <a:t>उप शीर्षक</a:t>
          </a:r>
          <a:endParaRPr lang="en-IN" sz="1600" dirty="0"/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pPr marL="504000">
            <a:lnSpc>
              <a:spcPct val="100000"/>
            </a:lnSpc>
            <a:spcAft>
              <a:spcPts val="0"/>
            </a:spcAft>
          </a:pP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 custT="1"/>
      <dgm:spPr/>
      <dgm:t>
        <a:bodyPr/>
        <a:lstStyle/>
        <a:p>
          <a:r>
            <a:rPr lang="hi-IN" sz="1600" dirty="0" smtClean="0"/>
            <a:t>उप शीर्षक</a:t>
          </a:r>
          <a:endParaRPr lang="en-IN" sz="1600" dirty="0"/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pPr marL="504000">
            <a:lnSpc>
              <a:spcPct val="100000"/>
            </a:lnSpc>
            <a:spcAft>
              <a:spcPts val="0"/>
            </a:spcAft>
          </a:pP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B7419FE0-ECD0-4157-984F-D61C08AAED11}">
      <dgm:prSet custT="1"/>
      <dgm:spPr/>
      <dgm:t>
        <a:bodyPr/>
        <a:lstStyle/>
        <a:p>
          <a:pPr marL="504000">
            <a:spcBef>
              <a:spcPts val="3600"/>
            </a:spcBef>
          </a:pP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183848E-288B-45A2-B62F-156F51FCAD4B}" type="parTrans" cxnId="{ADA7F6A2-8E74-4ABF-B13C-C869EAF189CF}">
      <dgm:prSet/>
      <dgm:spPr/>
      <dgm:t>
        <a:bodyPr/>
        <a:lstStyle/>
        <a:p>
          <a:endParaRPr lang="en-US"/>
        </a:p>
      </dgm:t>
    </dgm:pt>
    <dgm:pt modelId="{CFAE28CC-9F12-47E1-8576-2AB689E2F46A}" type="sibTrans" cxnId="{ADA7F6A2-8E74-4ABF-B13C-C869EAF189CF}">
      <dgm:prSet/>
      <dgm:spPr/>
      <dgm:t>
        <a:bodyPr/>
        <a:lstStyle/>
        <a:p>
          <a:endParaRPr lang="en-US"/>
        </a:p>
      </dgm:t>
    </dgm:pt>
    <dgm:pt modelId="{4ADB3D1D-35A2-46F9-A0E6-05413C1F47A7}">
      <dgm:prSet custT="1"/>
      <dgm:spPr/>
      <dgm:t>
        <a:bodyPr/>
        <a:lstStyle/>
        <a:p>
          <a:pPr marL="504000"/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8652A90-0440-4B4F-BFD9-E5E48E3A0281}" type="parTrans" cxnId="{6A18987C-955E-4A37-9002-3A5A48895F2B}">
      <dgm:prSet/>
      <dgm:spPr/>
      <dgm:t>
        <a:bodyPr/>
        <a:lstStyle/>
        <a:p>
          <a:endParaRPr lang="en-US"/>
        </a:p>
      </dgm:t>
    </dgm:pt>
    <dgm:pt modelId="{36255491-60B2-48B1-A364-F658B2754D9A}" type="sibTrans" cxnId="{6A18987C-955E-4A37-9002-3A5A48895F2B}">
      <dgm:prSet/>
      <dgm:spPr/>
      <dgm:t>
        <a:bodyPr/>
        <a:lstStyle/>
        <a:p>
          <a:endParaRPr lang="en-US"/>
        </a:p>
      </dgm:t>
    </dgm:pt>
    <dgm:pt modelId="{3FAC5AB1-7EC6-490E-9F01-A9999D14BC1D}">
      <dgm:prSet custT="1"/>
      <dgm:spPr/>
      <dgm:t>
        <a:bodyPr/>
        <a:lstStyle/>
        <a:p>
          <a:pPr marL="504000"/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4BAA5EB-2AEB-4954-AFCB-357D6FE661ED}" type="parTrans" cxnId="{C34CCE45-1FCA-4E3A-8E19-2FB72918B90C}">
      <dgm:prSet/>
      <dgm:spPr/>
      <dgm:t>
        <a:bodyPr/>
        <a:lstStyle/>
        <a:p>
          <a:endParaRPr lang="en-US"/>
        </a:p>
      </dgm:t>
    </dgm:pt>
    <dgm:pt modelId="{A70C5750-9D3F-48A3-9D55-F073E0F875BE}" type="sibTrans" cxnId="{C34CCE45-1FCA-4E3A-8E19-2FB72918B90C}">
      <dgm:prSet/>
      <dgm:spPr/>
      <dgm:t>
        <a:bodyPr/>
        <a:lstStyle/>
        <a:p>
          <a:endParaRPr lang="en-US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C4839-2967-41E7-B424-BE9CFE681492}" type="pres">
      <dgm:prSet presAssocID="{9307FA3C-8F52-44C2-A9A7-E7556CE9181A}" presName="composite" presStyleCnt="0"/>
      <dgm:spPr/>
      <dgm:t>
        <a:bodyPr/>
        <a:lstStyle/>
        <a:p>
          <a:endParaRPr lang="en-US"/>
        </a:p>
      </dgm:t>
    </dgm:pt>
    <dgm:pt modelId="{14841AE0-A86D-4FDE-9FED-2646F0C550AA}" type="pres">
      <dgm:prSet presAssocID="{9307FA3C-8F52-44C2-A9A7-E7556CE9181A}" presName="parentText" presStyleLbl="alignNode1" presStyleIdx="0" presStyleCnt="3" custLinFactNeighborY="7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02108-B312-4A41-96C3-0F0989BB55DA}" type="pres">
      <dgm:prSet presAssocID="{CD01A7C0-929A-48E5-8460-1411D68A6C89}" presName="sp" presStyleCnt="0"/>
      <dgm:spPr/>
      <dgm:t>
        <a:bodyPr/>
        <a:lstStyle/>
        <a:p>
          <a:endParaRPr lang="en-US"/>
        </a:p>
      </dgm:t>
    </dgm:pt>
    <dgm:pt modelId="{8C272063-2B95-4915-B4E9-2452C05E6D3E}" type="pres">
      <dgm:prSet presAssocID="{84030F97-8894-4F20-A626-BD216FDD7C02}" presName="composite" presStyleCnt="0"/>
      <dgm:spPr/>
      <dgm:t>
        <a:bodyPr/>
        <a:lstStyle/>
        <a:p>
          <a:endParaRPr lang="en-US"/>
        </a:p>
      </dgm:t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FE1B5-B31A-4340-8B8A-15C4F465DBF3}" type="pres">
      <dgm:prSet presAssocID="{230BF142-27B6-4D9D-8C16-0A37B131F16E}" presName="sp" presStyleCnt="0"/>
      <dgm:spPr/>
      <dgm:t>
        <a:bodyPr/>
        <a:lstStyle/>
        <a:p>
          <a:endParaRPr lang="en-US"/>
        </a:p>
      </dgm:t>
    </dgm:pt>
    <dgm:pt modelId="{5D434843-1BB2-44CF-8B9E-425B1CEF05F5}" type="pres">
      <dgm:prSet presAssocID="{F38080A5-16FC-4AB8-90CE-E1E09102042F}" presName="composite" presStyleCnt="0"/>
      <dgm:spPr/>
      <dgm:t>
        <a:bodyPr/>
        <a:lstStyle/>
        <a:p>
          <a:endParaRPr lang="en-US"/>
        </a:p>
      </dgm:t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367D-82EA-4EE6-88E3-09A514F610B2}" type="pres">
      <dgm:prSet presAssocID="{F38080A5-16FC-4AB8-90CE-E1E09102042F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6A18987C-955E-4A37-9002-3A5A48895F2B}" srcId="{84030F97-8894-4F20-A626-BD216FDD7C02}" destId="{4ADB3D1D-35A2-46F9-A0E6-05413C1F47A7}" srcOrd="1" destOrd="0" parTransId="{58652A90-0440-4B4F-BFD9-E5E48E3A0281}" sibTransId="{36255491-60B2-48B1-A364-F658B2754D9A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F3C39ED3-BA64-47C6-8C9C-244828ED90D8}" type="presOf" srcId="{3FAC5AB1-7EC6-490E-9F01-A9999D14BC1D}" destId="{FE01367D-82EA-4EE6-88E3-09A514F610B2}" srcOrd="0" destOrd="1" presId="urn:microsoft.com/office/officeart/2005/8/layout/chevron2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ADA7F6A2-8E74-4ABF-B13C-C869EAF189CF}" srcId="{9307FA3C-8F52-44C2-A9A7-E7556CE9181A}" destId="{B7419FE0-ECD0-4157-984F-D61C08AAED11}" srcOrd="1" destOrd="0" parTransId="{F183848E-288B-45A2-B62F-156F51FCAD4B}" sibTransId="{CFAE28CC-9F12-47E1-8576-2AB689E2F46A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C34CCE45-1FCA-4E3A-8E19-2FB72918B90C}" srcId="{F38080A5-16FC-4AB8-90CE-E1E09102042F}" destId="{3FAC5AB1-7EC6-490E-9F01-A9999D14BC1D}" srcOrd="1" destOrd="0" parTransId="{94BAA5EB-2AEB-4954-AFCB-357D6FE661ED}" sibTransId="{A70C5750-9D3F-48A3-9D55-F073E0F875BE}"/>
    <dgm:cxn modelId="{AE703206-C935-4025-9F31-04D46DC1B368}" type="presOf" srcId="{4ADB3D1D-35A2-46F9-A0E6-05413C1F47A7}" destId="{4FAA980D-5EDF-401F-84C5-5CF9D3F6A57E}" srcOrd="0" destOrd="1" presId="urn:microsoft.com/office/officeart/2005/8/layout/chevron2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D86B8087-9893-40A3-921B-1D63D740A1B4}" type="presOf" srcId="{B7419FE0-ECD0-4157-984F-D61C08AAED11}" destId="{731D5D6D-878D-4D1C-9011-948821DA935C}" srcOrd="0" destOrd="1" presId="urn:microsoft.com/office/officeart/2005/8/layout/chevron2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000" smtClean="0"/>
            <a:t>उप</a:t>
          </a:r>
          <a:r>
            <a:rPr lang="en-IN" sz="2000" smtClean="0"/>
            <a:t> </a:t>
          </a:r>
          <a:r>
            <a:rPr lang="hi-IN" sz="2000" smtClean="0"/>
            <a:t>शीर्षक</a:t>
          </a:r>
          <a:r>
            <a:rPr lang="en-US" sz="2000" smtClean="0"/>
            <a:t> 1</a:t>
          </a:r>
          <a:endParaRPr lang="en-GB" sz="20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endParaRPr lang="en-GB" sz="20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</a:t>
          </a:r>
          <a:endParaRPr lang="en-GB" sz="20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</a:t>
          </a:r>
          <a:endParaRPr lang="en-GB" sz="20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200" smtClean="0"/>
            <a:t>उप</a:t>
          </a:r>
          <a:r>
            <a:rPr lang="en-IN" sz="1200" smtClean="0"/>
            <a:t> </a:t>
          </a:r>
          <a:r>
            <a:rPr lang="hi-IN" sz="1200" smtClean="0"/>
            <a:t>शीर्षक</a:t>
          </a:r>
          <a:r>
            <a:rPr lang="en-IN" sz="1200" smtClean="0"/>
            <a:t> </a:t>
          </a:r>
          <a:r>
            <a:rPr lang="hi-IN" sz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200" smtClean="0"/>
            <a:t>उप</a:t>
          </a:r>
          <a:r>
            <a:rPr lang="en-IN" sz="1200" smtClean="0"/>
            <a:t> </a:t>
          </a:r>
          <a:r>
            <a:rPr lang="hi-IN" sz="1200" smtClean="0"/>
            <a:t>शीर्षक</a:t>
          </a:r>
          <a:r>
            <a:rPr lang="en-IN" sz="1200" smtClean="0"/>
            <a:t> </a:t>
          </a:r>
          <a:r>
            <a:rPr lang="hi-IN" sz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200" smtClean="0"/>
            <a:t>उप</a:t>
          </a:r>
          <a:r>
            <a:rPr lang="en-IN" sz="1200" smtClean="0"/>
            <a:t> </a:t>
          </a:r>
          <a:r>
            <a:rPr lang="hi-IN" sz="1200" smtClean="0"/>
            <a:t>शीर्षक</a:t>
          </a:r>
          <a:r>
            <a:rPr lang="en-IN" sz="1200" smtClean="0"/>
            <a:t> </a:t>
          </a:r>
          <a:r>
            <a:rPr lang="hi-IN" sz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01 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02 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03 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4470-00C5-4249-A88F-06D067339240}" type="pres">
      <dgm:prSet presAssocID="{5C7F0ADE-07DB-4BAA-B2D2-CE2D9C4D333C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818B7-DC64-40D2-A1FA-32E4E27BCF27}" type="pres">
      <dgm:prSet presAssocID="{1109B508-F6BA-4383-B70F-7F2A8CB3C682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A81CF-FC65-429A-BAE0-C68DE3BE3FE2}" type="pres">
      <dgm:prSet presAssocID="{3D9726A9-466A-469F-AFCE-E6D18795D745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hi-IN" b="0" dirty="0" smtClean="0">
              <a:solidFill>
                <a:schemeClr val="bg1"/>
              </a:solidFill>
            </a:rPr>
            <a:t>उप</a:t>
          </a:r>
          <a:r>
            <a:rPr lang="en-IN" b="0" dirty="0" smtClean="0">
              <a:solidFill>
                <a:schemeClr val="bg1"/>
              </a:solidFill>
            </a:rPr>
            <a:t> </a:t>
          </a:r>
          <a:r>
            <a:rPr lang="hi-IN" b="0" dirty="0" smtClean="0">
              <a:solidFill>
                <a:schemeClr val="bg1"/>
              </a:solidFill>
            </a:rPr>
            <a:t>शीर्षक</a:t>
          </a:r>
          <a:r>
            <a:rPr lang="en-IN" b="0" dirty="0" smtClean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hi-IN" b="0" dirty="0" smtClean="0">
              <a:solidFill>
                <a:schemeClr val="bg1"/>
              </a:solidFill>
            </a:rPr>
            <a:t>उप</a:t>
          </a:r>
          <a:r>
            <a:rPr lang="en-IN" b="0" dirty="0" smtClean="0">
              <a:solidFill>
                <a:schemeClr val="bg1"/>
              </a:solidFill>
            </a:rPr>
            <a:t> </a:t>
          </a:r>
          <a:r>
            <a:rPr lang="hi-IN" b="0" dirty="0" smtClean="0">
              <a:solidFill>
                <a:schemeClr val="bg1"/>
              </a:solidFill>
            </a:rPr>
            <a:t>शीर्षक</a:t>
          </a:r>
          <a:r>
            <a:rPr lang="en-IN" b="0" dirty="0" smtClean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hi-IN" dirty="0" smtClean="0"/>
            <a:t>मद</a:t>
          </a:r>
          <a:r>
            <a:rPr lang="en-IN" dirty="0" smtClean="0"/>
            <a:t> 1</a:t>
          </a:r>
          <a:endParaRPr lang="en-IN" dirty="0"/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hi-IN" b="0" dirty="0" smtClean="0">
              <a:solidFill>
                <a:schemeClr val="bg1"/>
              </a:solidFill>
            </a:rPr>
            <a:t>उप</a:t>
          </a:r>
          <a:r>
            <a:rPr lang="en-IN" b="0" dirty="0" smtClean="0">
              <a:solidFill>
                <a:schemeClr val="bg1"/>
              </a:solidFill>
            </a:rPr>
            <a:t> </a:t>
          </a:r>
          <a:r>
            <a:rPr lang="hi-IN" b="0" dirty="0" smtClean="0">
              <a:solidFill>
                <a:schemeClr val="bg1"/>
              </a:solidFill>
            </a:rPr>
            <a:t>शीर्षक</a:t>
          </a:r>
          <a:r>
            <a:rPr lang="en-IN" b="0" dirty="0" smtClean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hi-IN" dirty="0" smtClean="0"/>
            <a:t>मद</a:t>
          </a:r>
          <a:r>
            <a:rPr lang="en-IN" dirty="0" smtClean="0"/>
            <a:t> 1</a:t>
          </a:r>
          <a:endParaRPr lang="en-IN" dirty="0"/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hi-IN" b="0" dirty="0" smtClean="0">
              <a:solidFill>
                <a:schemeClr val="bg1"/>
              </a:solidFill>
            </a:rPr>
            <a:t>उप</a:t>
          </a:r>
          <a:r>
            <a:rPr lang="en-IN" b="0" dirty="0" smtClean="0">
              <a:solidFill>
                <a:schemeClr val="bg1"/>
              </a:solidFill>
            </a:rPr>
            <a:t> </a:t>
          </a:r>
          <a:r>
            <a:rPr lang="hi-IN" b="0" dirty="0" smtClean="0">
              <a:solidFill>
                <a:schemeClr val="bg1"/>
              </a:solidFill>
            </a:rPr>
            <a:t>शीर्षक</a:t>
          </a:r>
          <a:r>
            <a:rPr lang="en-IN" b="0" dirty="0" smtClean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hi-IN" dirty="0" smtClean="0"/>
            <a:t>मद</a:t>
          </a:r>
          <a:r>
            <a:rPr lang="en-IN" dirty="0" smtClean="0"/>
            <a:t> 1</a:t>
          </a:r>
          <a:endParaRPr lang="en-IN" dirty="0"/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hi-IN" dirty="0" smtClean="0"/>
            <a:t>मद</a:t>
          </a:r>
          <a:r>
            <a:rPr lang="en-IN" dirty="0" smtClean="0"/>
            <a:t> 1</a:t>
          </a:r>
          <a:endParaRPr lang="en-IN" dirty="0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3CC71AD8-A03E-4AFA-965C-B2DE6EEC39AA}">
      <dgm:prSet/>
      <dgm:spPr/>
      <dgm:t>
        <a:bodyPr/>
        <a:lstStyle/>
        <a:p>
          <a:r>
            <a:rPr lang="hi-IN" smtClean="0"/>
            <a:t>मद</a:t>
          </a:r>
          <a:r>
            <a:rPr lang="en-IN" smtClean="0"/>
            <a:t> 2</a:t>
          </a:r>
          <a:endParaRPr lang="en-IN" dirty="0"/>
        </a:p>
      </dgm:t>
    </dgm:pt>
    <dgm:pt modelId="{69E4DDC6-4FEC-4FA6-B341-AB3FC184EBE0}" type="parTrans" cxnId="{BCC13C55-A5F2-415D-A6F5-E44FB2450BFE}">
      <dgm:prSet/>
      <dgm:spPr/>
      <dgm:t>
        <a:bodyPr/>
        <a:lstStyle/>
        <a:p>
          <a:endParaRPr lang="en-US"/>
        </a:p>
      </dgm:t>
    </dgm:pt>
    <dgm:pt modelId="{5E84ADE4-F7BB-4400-BDF0-656DD90D6337}" type="sibTrans" cxnId="{BCC13C55-A5F2-415D-A6F5-E44FB2450BFE}">
      <dgm:prSet/>
      <dgm:spPr/>
      <dgm:t>
        <a:bodyPr/>
        <a:lstStyle/>
        <a:p>
          <a:endParaRPr lang="en-US"/>
        </a:p>
      </dgm:t>
    </dgm:pt>
    <dgm:pt modelId="{46E55CAE-1D76-43B7-AB86-52F4924DD8AA}">
      <dgm:prSet/>
      <dgm:spPr/>
      <dgm:t>
        <a:bodyPr/>
        <a:lstStyle/>
        <a:p>
          <a:r>
            <a:rPr lang="hi-IN" dirty="0" smtClean="0"/>
            <a:t>मद</a:t>
          </a:r>
          <a:r>
            <a:rPr lang="en-IN" dirty="0" smtClean="0"/>
            <a:t> 3</a:t>
          </a:r>
          <a:endParaRPr lang="en-IN" dirty="0"/>
        </a:p>
      </dgm:t>
    </dgm:pt>
    <dgm:pt modelId="{8FF2EE40-0C3B-443D-AF45-B46245AD7696}" type="parTrans" cxnId="{27AE7780-704E-47A3-B0B3-5DDA58DD9FF3}">
      <dgm:prSet/>
      <dgm:spPr/>
      <dgm:t>
        <a:bodyPr/>
        <a:lstStyle/>
        <a:p>
          <a:endParaRPr lang="en-US"/>
        </a:p>
      </dgm:t>
    </dgm:pt>
    <dgm:pt modelId="{1C47622E-12A7-4584-8DB8-B4F49D08A372}" type="sibTrans" cxnId="{27AE7780-704E-47A3-B0B3-5DDA58DD9FF3}">
      <dgm:prSet/>
      <dgm:spPr/>
      <dgm:t>
        <a:bodyPr/>
        <a:lstStyle/>
        <a:p>
          <a:endParaRPr lang="en-US"/>
        </a:p>
      </dgm:t>
    </dgm:pt>
    <dgm:pt modelId="{B750BA99-7217-48B2-AC67-9541418EEF7C}">
      <dgm:prSet/>
      <dgm:spPr/>
      <dgm:t>
        <a:bodyPr/>
        <a:lstStyle/>
        <a:p>
          <a:r>
            <a:rPr lang="hi-IN" smtClean="0"/>
            <a:t>मद</a:t>
          </a:r>
          <a:r>
            <a:rPr lang="en-IN" smtClean="0"/>
            <a:t> 2</a:t>
          </a:r>
          <a:endParaRPr lang="en-IN" dirty="0"/>
        </a:p>
      </dgm:t>
    </dgm:pt>
    <dgm:pt modelId="{54E77140-B357-428E-966C-F61D1FEFFCDD}" type="parTrans" cxnId="{8B8FE95C-B416-4388-91C7-862875BE05CB}">
      <dgm:prSet/>
      <dgm:spPr/>
      <dgm:t>
        <a:bodyPr/>
        <a:lstStyle/>
        <a:p>
          <a:endParaRPr lang="en-US"/>
        </a:p>
      </dgm:t>
    </dgm:pt>
    <dgm:pt modelId="{7F51A490-2605-4FDB-BF89-8C50A260335C}" type="sibTrans" cxnId="{8B8FE95C-B416-4388-91C7-862875BE05CB}">
      <dgm:prSet/>
      <dgm:spPr/>
      <dgm:t>
        <a:bodyPr/>
        <a:lstStyle/>
        <a:p>
          <a:endParaRPr lang="en-US"/>
        </a:p>
      </dgm:t>
    </dgm:pt>
    <dgm:pt modelId="{D801BB8E-C2E6-48DD-B5CB-408ADBC4ADDD}">
      <dgm:prSet/>
      <dgm:spPr/>
      <dgm:t>
        <a:bodyPr/>
        <a:lstStyle/>
        <a:p>
          <a:r>
            <a:rPr lang="hi-IN" dirty="0" smtClean="0"/>
            <a:t>मद</a:t>
          </a:r>
          <a:r>
            <a:rPr lang="en-IN" dirty="0" smtClean="0"/>
            <a:t> 3</a:t>
          </a:r>
          <a:endParaRPr lang="en-IN" dirty="0"/>
        </a:p>
      </dgm:t>
    </dgm:pt>
    <dgm:pt modelId="{6F52AF16-C961-4AA5-8217-14D9127138DF}" type="parTrans" cxnId="{3055F660-F779-44F5-B521-A3873D817C0E}">
      <dgm:prSet/>
      <dgm:spPr/>
      <dgm:t>
        <a:bodyPr/>
        <a:lstStyle/>
        <a:p>
          <a:endParaRPr lang="en-US"/>
        </a:p>
      </dgm:t>
    </dgm:pt>
    <dgm:pt modelId="{DD2D47E6-DA17-4953-B0EF-B3892DA62369}" type="sibTrans" cxnId="{3055F660-F779-44F5-B521-A3873D817C0E}">
      <dgm:prSet/>
      <dgm:spPr/>
      <dgm:t>
        <a:bodyPr/>
        <a:lstStyle/>
        <a:p>
          <a:endParaRPr lang="en-US"/>
        </a:p>
      </dgm:t>
    </dgm:pt>
    <dgm:pt modelId="{8E6CEB51-C05E-442E-A158-785CA6CB95CC}">
      <dgm:prSet/>
      <dgm:spPr/>
      <dgm:t>
        <a:bodyPr/>
        <a:lstStyle/>
        <a:p>
          <a:r>
            <a:rPr lang="hi-IN" smtClean="0"/>
            <a:t>मद</a:t>
          </a:r>
          <a:r>
            <a:rPr lang="en-IN" smtClean="0"/>
            <a:t> 2</a:t>
          </a:r>
          <a:endParaRPr lang="en-IN" dirty="0"/>
        </a:p>
      </dgm:t>
    </dgm:pt>
    <dgm:pt modelId="{E452A56B-FE77-4960-B680-2C88BE9F3BEE}" type="parTrans" cxnId="{E507FD9A-CB4C-4ED5-AD5E-5FAE1EA1E9BE}">
      <dgm:prSet/>
      <dgm:spPr/>
      <dgm:t>
        <a:bodyPr/>
        <a:lstStyle/>
        <a:p>
          <a:endParaRPr lang="en-US"/>
        </a:p>
      </dgm:t>
    </dgm:pt>
    <dgm:pt modelId="{C1EBC5BC-B9EE-4826-846B-21CB1504662B}" type="sibTrans" cxnId="{E507FD9A-CB4C-4ED5-AD5E-5FAE1EA1E9BE}">
      <dgm:prSet/>
      <dgm:spPr/>
      <dgm:t>
        <a:bodyPr/>
        <a:lstStyle/>
        <a:p>
          <a:endParaRPr lang="en-US"/>
        </a:p>
      </dgm:t>
    </dgm:pt>
    <dgm:pt modelId="{F7773CDB-7248-490D-BB36-33EEF097B601}">
      <dgm:prSet/>
      <dgm:spPr/>
      <dgm:t>
        <a:bodyPr/>
        <a:lstStyle/>
        <a:p>
          <a:r>
            <a:rPr lang="hi-IN" dirty="0" smtClean="0"/>
            <a:t>मद</a:t>
          </a:r>
          <a:r>
            <a:rPr lang="en-IN" dirty="0" smtClean="0"/>
            <a:t> 3</a:t>
          </a:r>
          <a:endParaRPr lang="en-IN" dirty="0"/>
        </a:p>
      </dgm:t>
    </dgm:pt>
    <dgm:pt modelId="{65BF15FD-0952-4F81-BEAA-E09BF5851DB8}" type="parTrans" cxnId="{9FCF0CFC-F2E6-4ABA-BD4E-62AF35445C50}">
      <dgm:prSet/>
      <dgm:spPr/>
      <dgm:t>
        <a:bodyPr/>
        <a:lstStyle/>
        <a:p>
          <a:endParaRPr lang="en-US"/>
        </a:p>
      </dgm:t>
    </dgm:pt>
    <dgm:pt modelId="{9A42D1C0-C741-4269-87B4-2B27E9A4C4D6}" type="sibTrans" cxnId="{9FCF0CFC-F2E6-4ABA-BD4E-62AF35445C50}">
      <dgm:prSet/>
      <dgm:spPr/>
      <dgm:t>
        <a:bodyPr/>
        <a:lstStyle/>
        <a:p>
          <a:endParaRPr lang="en-US"/>
        </a:p>
      </dgm:t>
    </dgm:pt>
    <dgm:pt modelId="{BD7C3DC6-2D67-4779-8856-6D9D9A766D29}">
      <dgm:prSet/>
      <dgm:spPr/>
      <dgm:t>
        <a:bodyPr/>
        <a:lstStyle/>
        <a:p>
          <a:r>
            <a:rPr lang="hi-IN" smtClean="0"/>
            <a:t>मद</a:t>
          </a:r>
          <a:r>
            <a:rPr lang="en-IN" smtClean="0"/>
            <a:t> 2</a:t>
          </a:r>
          <a:endParaRPr lang="en-IN" dirty="0"/>
        </a:p>
      </dgm:t>
    </dgm:pt>
    <dgm:pt modelId="{1E52FC26-8BA3-4684-9612-8B721D2B04C3}" type="parTrans" cxnId="{31C06F84-E7F9-4E67-A7D8-402B2370E95E}">
      <dgm:prSet/>
      <dgm:spPr/>
      <dgm:t>
        <a:bodyPr/>
        <a:lstStyle/>
        <a:p>
          <a:endParaRPr lang="en-US"/>
        </a:p>
      </dgm:t>
    </dgm:pt>
    <dgm:pt modelId="{58B78D57-BF21-4860-92AE-2969FCAB1D9A}" type="sibTrans" cxnId="{31C06F84-E7F9-4E67-A7D8-402B2370E95E}">
      <dgm:prSet/>
      <dgm:spPr/>
      <dgm:t>
        <a:bodyPr/>
        <a:lstStyle/>
        <a:p>
          <a:endParaRPr lang="en-US"/>
        </a:p>
      </dgm:t>
    </dgm:pt>
    <dgm:pt modelId="{C33009A1-836C-4C14-B8F2-1CDE7F5D360C}">
      <dgm:prSet/>
      <dgm:spPr/>
      <dgm:t>
        <a:bodyPr/>
        <a:lstStyle/>
        <a:p>
          <a:r>
            <a:rPr lang="hi-IN" dirty="0" smtClean="0"/>
            <a:t>मद</a:t>
          </a:r>
          <a:r>
            <a:rPr lang="en-IN" dirty="0" smtClean="0"/>
            <a:t> 3</a:t>
          </a:r>
          <a:endParaRPr lang="en-IN" dirty="0"/>
        </a:p>
      </dgm:t>
    </dgm:pt>
    <dgm:pt modelId="{FC1AC4FB-07BC-4B68-8943-8FE2FA38EF1B}" type="parTrans" cxnId="{53029ABF-D38F-4AA7-B17A-6389F62E982D}">
      <dgm:prSet/>
      <dgm:spPr/>
      <dgm:t>
        <a:bodyPr/>
        <a:lstStyle/>
        <a:p>
          <a:endParaRPr lang="en-US"/>
        </a:p>
      </dgm:t>
    </dgm:pt>
    <dgm:pt modelId="{BF86C7F2-205C-4579-8513-EA367FBA7FDD}" type="sibTrans" cxnId="{53029ABF-D38F-4AA7-B17A-6389F62E982D}">
      <dgm:prSet/>
      <dgm:spPr/>
      <dgm:t>
        <a:bodyPr/>
        <a:lstStyle/>
        <a:p>
          <a:endParaRPr lang="en-US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1BEC8-0353-4296-A0DE-9FC27B1A8DAD}" type="pres">
      <dgm:prSet presAssocID="{10F500DB-45AF-482B-831A-F21143CB947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8A4502-071F-4146-AEC4-D5910A461B0B}" type="pres">
      <dgm:prSet presAssocID="{10F500DB-45AF-482B-831A-F21143CB947C}" presName="connTx" presStyleLbl="sibTrans2D1" presStyleIdx="0" presStyleCnt="3"/>
      <dgm:spPr/>
      <dgm:t>
        <a:bodyPr/>
        <a:lstStyle/>
        <a:p>
          <a:endParaRPr lang="en-US"/>
        </a:p>
      </dgm:t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94801-0FF1-4DFC-851E-230C3BC62214}" type="pres">
      <dgm:prSet presAssocID="{6FC5FF8E-CA6D-4D95-BFD1-6DEB74CDCA5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CF6C762-B25E-46BF-ACD1-34D8E240220E}" type="pres">
      <dgm:prSet presAssocID="{6FC5FF8E-CA6D-4D95-BFD1-6DEB74CDCA56}" presName="connTx" presStyleLbl="sibTrans2D1" presStyleIdx="1" presStyleCnt="3"/>
      <dgm:spPr/>
      <dgm:t>
        <a:bodyPr/>
        <a:lstStyle/>
        <a:p>
          <a:endParaRPr lang="en-US"/>
        </a:p>
      </dgm:t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CE7D-08A1-4F7C-B0F9-BA5FAA3440A2}" type="pres">
      <dgm:prSet presAssocID="{5B975AD6-7600-42FD-9990-CC939261F44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A675C2-36BE-46EA-8D38-6CA8B9A77E6A}" type="pres">
      <dgm:prSet presAssocID="{5B975AD6-7600-42FD-9990-CC939261F44B}" presName="connTx" presStyleLbl="sibTrans2D1" presStyleIdx="2" presStyleCnt="3"/>
      <dgm:spPr/>
      <dgm:t>
        <a:bodyPr/>
        <a:lstStyle/>
        <a:p>
          <a:endParaRPr lang="en-US"/>
        </a:p>
      </dgm:t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8B8FE95C-B416-4388-91C7-862875BE05CB}" srcId="{73605ED0-88CF-4AD0-A41E-CE8AAB626825}" destId="{B750BA99-7217-48B2-AC67-9541418EEF7C}" srcOrd="1" destOrd="0" parTransId="{54E77140-B357-428E-966C-F61D1FEFFCDD}" sibTransId="{7F51A490-2605-4FDB-BF89-8C50A260335C}"/>
    <dgm:cxn modelId="{27AE7780-704E-47A3-B0B3-5DDA58DD9FF3}" srcId="{B55785FB-CEBA-4FED-9F95-2D42966F9640}" destId="{46E55CAE-1D76-43B7-AB86-52F4924DD8AA}" srcOrd="2" destOrd="0" parTransId="{8FF2EE40-0C3B-443D-AF45-B46245AD7696}" sibTransId="{1C47622E-12A7-4584-8DB8-B4F49D08A372}"/>
    <dgm:cxn modelId="{9B0641CA-0A0B-4513-AF95-331F411FAA71}" type="presOf" srcId="{C33009A1-836C-4C14-B8F2-1CDE7F5D360C}" destId="{F54A3D39-3692-4456-86D8-6179DBB65542}" srcOrd="0" destOrd="3" presId="urn:microsoft.com/office/officeart/2005/8/layout/hProcess10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3055F660-F779-44F5-B521-A3873D817C0E}" srcId="{73605ED0-88CF-4AD0-A41E-CE8AAB626825}" destId="{D801BB8E-C2E6-48DD-B5CB-408ADBC4ADDD}" srcOrd="2" destOrd="0" parTransId="{6F52AF16-C961-4AA5-8217-14D9127138DF}" sibTransId="{DD2D47E6-DA17-4953-B0EF-B3892DA62369}"/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F69E651E-2B52-4549-83BA-77443D04EEFB}" type="presOf" srcId="{F7773CDB-7248-490D-BB36-33EEF097B601}" destId="{67512D9C-9470-4896-83A8-5325786A37AF}" srcOrd="0" destOrd="3" presId="urn:microsoft.com/office/officeart/2005/8/layout/hProcess10"/>
    <dgm:cxn modelId="{31C06F84-E7F9-4E67-A7D8-402B2370E95E}" srcId="{79665D82-7810-45EE-9997-DDA64787B795}" destId="{BD7C3DC6-2D67-4779-8856-6D9D9A766D29}" srcOrd="1" destOrd="0" parTransId="{1E52FC26-8BA3-4684-9612-8B721D2B04C3}" sibTransId="{58B78D57-BF21-4860-92AE-2969FCAB1D9A}"/>
    <dgm:cxn modelId="{BCC13C55-A5F2-415D-A6F5-E44FB2450BFE}" srcId="{B55785FB-CEBA-4FED-9F95-2D42966F9640}" destId="{3CC71AD8-A03E-4AFA-965C-B2DE6EEC39AA}" srcOrd="1" destOrd="0" parTransId="{69E4DDC6-4FEC-4FA6-B341-AB3FC184EBE0}" sibTransId="{5E84ADE4-F7BB-4400-BDF0-656DD90D6337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2872F5F3-3CBC-4421-BD23-B15478360B51}" type="presOf" srcId="{3CC71AD8-A03E-4AFA-965C-B2DE6EEC39AA}" destId="{D945BCA9-4211-4179-AAE4-173DB982254A}" srcOrd="0" destOrd="2" presId="urn:microsoft.com/office/officeart/2005/8/layout/hProcess10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9FCF0CFC-F2E6-4ABA-BD4E-62AF35445C50}" srcId="{88F6BD3C-7594-4AB6-9144-135952908466}" destId="{F7773CDB-7248-490D-BB36-33EEF097B601}" srcOrd="2" destOrd="0" parTransId="{65BF15FD-0952-4F81-BEAA-E09BF5851DB8}" sibTransId="{9A42D1C0-C741-4269-87B4-2B27E9A4C4D6}"/>
    <dgm:cxn modelId="{0D26A988-95E0-48E3-9385-0B62EE300D2A}" type="presOf" srcId="{D801BB8E-C2E6-48DD-B5CB-408ADBC4ADDD}" destId="{70BD2D21-B592-4570-9C1F-922F157E3191}" srcOrd="0" destOrd="3" presId="urn:microsoft.com/office/officeart/2005/8/layout/hProcess10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FC805E1E-9B95-44D4-A634-DC574B61B92B}" type="presOf" srcId="{B750BA99-7217-48B2-AC67-9541418EEF7C}" destId="{70BD2D21-B592-4570-9C1F-922F157E3191}" srcOrd="0" destOrd="2" presId="urn:microsoft.com/office/officeart/2005/8/layout/hProcess10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D0714361-7397-4A47-A360-520132780190}" type="presOf" srcId="{46E55CAE-1D76-43B7-AB86-52F4924DD8AA}" destId="{D945BCA9-4211-4179-AAE4-173DB982254A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E507FD9A-CB4C-4ED5-AD5E-5FAE1EA1E9BE}" srcId="{88F6BD3C-7594-4AB6-9144-135952908466}" destId="{8E6CEB51-C05E-442E-A158-785CA6CB95CC}" srcOrd="1" destOrd="0" parTransId="{E452A56B-FE77-4960-B680-2C88BE9F3BEE}" sibTransId="{C1EBC5BC-B9EE-4826-846B-21CB1504662B}"/>
    <dgm:cxn modelId="{7E6971D4-CED9-4FC4-9144-7AFC8C626603}" type="presOf" srcId="{BD7C3DC6-2D67-4779-8856-6D9D9A766D29}" destId="{F54A3D39-3692-4456-86D8-6179DBB65542}" srcOrd="0" destOrd="2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53029ABF-D38F-4AA7-B17A-6389F62E982D}" srcId="{79665D82-7810-45EE-9997-DDA64787B795}" destId="{C33009A1-836C-4C14-B8F2-1CDE7F5D360C}" srcOrd="2" destOrd="0" parTransId="{FC1AC4FB-07BC-4B68-8943-8FE2FA38EF1B}" sibTransId="{BF86C7F2-205C-4579-8513-EA367FBA7FDD}"/>
    <dgm:cxn modelId="{324DE8E7-8065-446D-B215-AA99F18EFEF0}" type="presOf" srcId="{8E6CEB51-C05E-442E-A158-785CA6CB95CC}" destId="{67512D9C-9470-4896-83A8-5325786A37AF}" srcOrd="0" destOrd="2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  <dgm:t>
        <a:bodyPr/>
        <a:lstStyle/>
        <a:p>
          <a:endParaRPr lang="en-US"/>
        </a:p>
      </dgm:t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  <dgm:t>
        <a:bodyPr/>
        <a:lstStyle/>
        <a:p>
          <a:endParaRPr lang="en-US"/>
        </a:p>
      </dgm:t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hi-IN" sz="2400" dirty="0" smtClean="0">
              <a:solidFill>
                <a:srgbClr val="4DC58D"/>
              </a:solidFill>
            </a:rPr>
            <a:t>उप शीर्षक</a:t>
          </a:r>
          <a:r>
            <a:rPr lang="en-US" sz="2400" dirty="0" smtClean="0">
              <a:solidFill>
                <a:srgbClr val="4DC58D"/>
              </a:solidFill>
            </a:rPr>
            <a:t> 2</a:t>
          </a:r>
          <a:endParaRPr lang="en-IN" sz="2400" dirty="0">
            <a:solidFill>
              <a:srgbClr val="4DC58D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 custT="1"/>
      <dgm:spPr/>
      <dgm:t>
        <a:bodyPr/>
        <a:lstStyle/>
        <a:p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hi-IN" sz="2400" dirty="0" smtClean="0">
              <a:solidFill>
                <a:srgbClr val="70AD47"/>
              </a:solidFill>
            </a:rPr>
            <a:t>उप शीर्षक</a:t>
          </a:r>
          <a:r>
            <a:rPr lang="en-US" sz="2400" dirty="0" smtClean="0">
              <a:solidFill>
                <a:srgbClr val="70AD47"/>
              </a:solidFill>
            </a:rPr>
            <a:t> 3</a:t>
          </a:r>
          <a:r>
            <a:rPr lang="hi-IN" sz="2400" dirty="0" smtClean="0">
              <a:solidFill>
                <a:srgbClr val="70AD47"/>
              </a:solidFill>
            </a:rPr>
            <a:t> </a:t>
          </a:r>
          <a:endParaRPr lang="en-IN" sz="2400" dirty="0">
            <a:solidFill>
              <a:srgbClr val="70AD47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 custT="1"/>
      <dgm:spPr/>
      <dgm:t>
        <a:bodyPr/>
        <a:lstStyle/>
        <a:p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B0DE658F-E780-4D23-B43F-E7CFCB23E20C}">
      <dgm:prSet phldrT="[Text]" custT="1"/>
      <dgm:spPr/>
      <dgm:t>
        <a:bodyPr/>
        <a:lstStyle/>
        <a:p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CD42C9E-BCFE-43D8-B61B-BC5B17314055}" type="parTrans" cxnId="{1C13DFC1-1E92-4301-BEF3-7F2CDC787984}">
      <dgm:prSet/>
      <dgm:spPr/>
      <dgm:t>
        <a:bodyPr/>
        <a:lstStyle/>
        <a:p>
          <a:endParaRPr lang="en-IN"/>
        </a:p>
      </dgm:t>
    </dgm:pt>
    <dgm:pt modelId="{C222D34B-AAC6-4575-881B-5F4346669DD9}" type="sibTrans" cxnId="{1C13DFC1-1E92-4301-BEF3-7F2CDC787984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 custT="1"/>
      <dgm:spPr/>
      <dgm:t>
        <a:bodyPr/>
        <a:lstStyle/>
        <a:p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hi-IN" sz="2400" dirty="0" smtClean="0">
              <a:solidFill>
                <a:srgbClr val="5B9BD5"/>
              </a:solidFill>
              <a:latin typeface="Calibre Medium" panose="020B0603030202060203"/>
            </a:rPr>
            <a:t>उप शीर्षक</a:t>
          </a:r>
          <a:r>
            <a:rPr lang="en-US" sz="2400" dirty="0" smtClean="0">
              <a:solidFill>
                <a:srgbClr val="5B9BD5"/>
              </a:solidFill>
              <a:latin typeface="Calibre Medium" panose="020B0603030202060203"/>
            </a:rPr>
            <a:t> 1</a:t>
          </a:r>
          <a:endParaRPr lang="en-IN" sz="2400" dirty="0">
            <a:solidFill>
              <a:srgbClr val="5B9BD5"/>
            </a:solidFill>
            <a:latin typeface="Calibre Medium" panose="020B0603030202060203"/>
          </a:endParaRPr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1F8687B7-6743-4E9A-B4FB-4E71B7A65773}">
      <dgm:prSet custT="1"/>
      <dgm:spPr/>
      <dgm:t>
        <a:bodyPr/>
        <a:lstStyle/>
        <a:p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382F24-5304-40C4-B635-C83B40FA0CDF}" type="parTrans" cxnId="{392B3D92-70B9-4378-8BFD-B839C0C5D012}">
      <dgm:prSet/>
      <dgm:spPr/>
      <dgm:t>
        <a:bodyPr/>
        <a:lstStyle/>
        <a:p>
          <a:endParaRPr lang="en-US"/>
        </a:p>
      </dgm:t>
    </dgm:pt>
    <dgm:pt modelId="{8A29C1D4-454A-49BA-B6BF-73887BD826D7}" type="sibTrans" cxnId="{392B3D92-70B9-4378-8BFD-B839C0C5D012}">
      <dgm:prSet/>
      <dgm:spPr/>
      <dgm:t>
        <a:bodyPr/>
        <a:lstStyle/>
        <a:p>
          <a:endParaRPr lang="en-US"/>
        </a:p>
      </dgm:t>
    </dgm:pt>
    <dgm:pt modelId="{84E95062-7E12-4E49-9D5A-1EC59702DFFC}">
      <dgm:prSet custT="1"/>
      <dgm:spPr/>
      <dgm:t>
        <a:bodyPr/>
        <a:lstStyle/>
        <a:p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3AEACD7-AF0F-4180-A74E-132730F3FE4F}" type="parTrans" cxnId="{AE0A0E3D-D05D-4EDB-89F6-0D6E21BAA91E}">
      <dgm:prSet/>
      <dgm:spPr/>
      <dgm:t>
        <a:bodyPr/>
        <a:lstStyle/>
        <a:p>
          <a:endParaRPr lang="en-US"/>
        </a:p>
      </dgm:t>
    </dgm:pt>
    <dgm:pt modelId="{BF2DFBB6-23A7-4ECE-B986-A17E18D91972}" type="sibTrans" cxnId="{AE0A0E3D-D05D-4EDB-89F6-0D6E21BAA91E}">
      <dgm:prSet/>
      <dgm:spPr/>
      <dgm:t>
        <a:bodyPr/>
        <a:lstStyle/>
        <a:p>
          <a:endParaRPr lang="en-US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8C7D4-CBBB-43DF-A304-3CDEDF8FABC2}" type="pres">
      <dgm:prSet presAssocID="{ADCF7EBD-163B-458D-BD4B-E5F62D6BF1FE}" presName="circle1" presStyleLbl="node1" presStyleIdx="0" presStyleCnt="3"/>
      <dgm:spPr/>
      <dgm:t>
        <a:bodyPr/>
        <a:lstStyle/>
        <a:p>
          <a:endParaRPr lang="en-US"/>
        </a:p>
      </dgm:t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28672" custLinFactNeighborY="-5326"/>
      <dgm:spPr/>
      <dgm:t>
        <a:bodyPr/>
        <a:lstStyle/>
        <a:p>
          <a:endParaRPr lang="en-US"/>
        </a:p>
      </dgm:t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  <dgm:t>
        <a:bodyPr/>
        <a:lstStyle/>
        <a:p>
          <a:endParaRPr lang="en-US"/>
        </a:p>
      </dgm:t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  <dgm:t>
        <a:bodyPr/>
        <a:lstStyle/>
        <a:p>
          <a:endParaRPr lang="en-US"/>
        </a:p>
      </dgm:t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A773DAF7-229F-432C-904D-669B3BE5D4DF}" type="presOf" srcId="{84E95062-7E12-4E49-9D5A-1EC59702DFFC}" destId="{21E9002D-89D5-4B51-8F31-35D43D10B2F9}" srcOrd="0" destOrd="1" presId="urn:microsoft.com/office/officeart/2005/8/layout/target3"/>
    <dgm:cxn modelId="{B2C9E897-73D4-40F7-BBAE-B90F89914AD1}" type="presOf" srcId="{B0DE658F-E780-4D23-B43F-E7CFCB23E20C}" destId="{790CCD6C-E472-45BF-873D-CC7592617ABD}" srcOrd="0" destOrd="1" presId="urn:microsoft.com/office/officeart/2005/8/layout/target3"/>
    <dgm:cxn modelId="{AE0A0E3D-D05D-4EDB-89F6-0D6E21BAA91E}" srcId="{0C84981B-5C30-4CCB-B8A9-A039E0E4F44B}" destId="{84E95062-7E12-4E49-9D5A-1EC59702DFFC}" srcOrd="1" destOrd="0" parTransId="{C3AEACD7-AF0F-4180-A74E-132730F3FE4F}" sibTransId="{BF2DFBB6-23A7-4ECE-B986-A17E18D91972}"/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938D41B-631F-4AF4-B791-96245B427186}" type="presOf" srcId="{1F8687B7-6743-4E9A-B4FB-4E71B7A65773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1C13DFC1-1E92-4301-BEF3-7F2CDC787984}" srcId="{ADCF7EBD-163B-458D-BD4B-E5F62D6BF1FE}" destId="{B0DE658F-E780-4D23-B43F-E7CFCB23E20C}" srcOrd="1" destOrd="0" parTransId="{DCD42C9E-BCFE-43D8-B61B-BC5B17314055}" sibTransId="{C222D34B-AAC6-4575-881B-5F4346669DD9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392B3D92-70B9-4378-8BFD-B839C0C5D012}" srcId="{6971A873-0FD3-46A0-A8A9-B54A1CE51C0E}" destId="{1F8687B7-6743-4E9A-B4FB-4E71B7A65773}" srcOrd="1" destOrd="0" parTransId="{4E382F24-5304-40C4-B635-C83B40FA0CDF}" sibTransId="{8A29C1D4-454A-49BA-B6BF-73887BD826D7}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hi-IN" sz="2000" b="0" dirty="0" smtClean="0">
              <a:solidFill>
                <a:schemeClr val="bg1"/>
              </a:solidFill>
            </a:rPr>
            <a:t>उप</a:t>
          </a:r>
          <a:r>
            <a:rPr lang="en-IN" sz="2000" b="0" dirty="0" smtClean="0">
              <a:solidFill>
                <a:schemeClr val="bg1"/>
              </a:solidFill>
            </a:rPr>
            <a:t> </a:t>
          </a:r>
          <a:r>
            <a:rPr lang="hi-IN" sz="2000" b="0" dirty="0" smtClean="0">
              <a:solidFill>
                <a:schemeClr val="bg1"/>
              </a:solidFill>
            </a:rPr>
            <a:t>शीर्षक</a:t>
          </a:r>
          <a:r>
            <a:rPr lang="en-IN" sz="2000" b="0" dirty="0" smtClean="0">
              <a:solidFill>
                <a:schemeClr val="bg1"/>
              </a:solidFill>
            </a:rPr>
            <a:t> </a:t>
          </a:r>
          <a:r>
            <a:rPr lang="hi-IN" sz="2000" b="0" dirty="0" smtClean="0">
              <a:solidFill>
                <a:schemeClr val="bg1"/>
              </a:solidFill>
            </a:rPr>
            <a:t>एक</a:t>
          </a:r>
          <a:r>
            <a:rPr lang="en-IN" sz="2000" b="0" dirty="0" smtClean="0">
              <a:solidFill>
                <a:schemeClr val="bg1"/>
              </a:solidFill>
            </a:rPr>
            <a:t> </a:t>
          </a:r>
          <a:endParaRPr lang="en-IN" sz="2000" dirty="0">
            <a:latin typeface="Calibre Medium" panose="020B0603030202060203"/>
          </a:endParaRP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hi-IN" sz="2000" b="0" dirty="0" smtClean="0">
              <a:solidFill>
                <a:schemeClr val="bg1"/>
              </a:solidFill>
            </a:rPr>
            <a:t>उप</a:t>
          </a:r>
          <a:r>
            <a:rPr lang="en-IN" sz="2000" b="0" dirty="0" smtClean="0">
              <a:solidFill>
                <a:schemeClr val="bg1"/>
              </a:solidFill>
            </a:rPr>
            <a:t> </a:t>
          </a:r>
          <a:r>
            <a:rPr lang="hi-IN" sz="2000" b="0" dirty="0" smtClean="0">
              <a:solidFill>
                <a:schemeClr val="bg1"/>
              </a:solidFill>
            </a:rPr>
            <a:t>शीर्षक</a:t>
          </a:r>
          <a:r>
            <a:rPr lang="en-IN" sz="2000" b="0" dirty="0" smtClean="0">
              <a:solidFill>
                <a:schemeClr val="bg1"/>
              </a:solidFill>
            </a:rPr>
            <a:t> </a:t>
          </a:r>
          <a:r>
            <a:rPr lang="hi-IN" sz="2000" b="0" dirty="0" smtClean="0">
              <a:solidFill>
                <a:schemeClr val="bg1"/>
              </a:solidFill>
            </a:rPr>
            <a:t>दो</a:t>
          </a:r>
          <a:r>
            <a:rPr lang="en-IN" sz="2000" b="0" dirty="0" smtClean="0">
              <a:solidFill>
                <a:schemeClr val="bg1"/>
              </a:solidFill>
            </a:rPr>
            <a:t> </a:t>
          </a:r>
          <a:endParaRPr lang="en-IN" sz="2000" dirty="0">
            <a:latin typeface="Calibre Medium" panose="020B0603030202060203"/>
          </a:endParaRP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hi-IN" sz="2000" b="0" dirty="0" smtClean="0">
              <a:solidFill>
                <a:schemeClr val="bg1"/>
              </a:solidFill>
            </a:rPr>
            <a:t>उप</a:t>
          </a:r>
          <a:r>
            <a:rPr lang="en-IN" sz="2000" b="0" dirty="0" smtClean="0">
              <a:solidFill>
                <a:schemeClr val="bg1"/>
              </a:solidFill>
            </a:rPr>
            <a:t> </a:t>
          </a:r>
          <a:r>
            <a:rPr lang="hi-IN" sz="2000" b="0" dirty="0" smtClean="0">
              <a:solidFill>
                <a:schemeClr val="bg1"/>
              </a:solidFill>
            </a:rPr>
            <a:t>शीर्षक</a:t>
          </a:r>
          <a:r>
            <a:rPr lang="en-IN" sz="2000" b="0" dirty="0" smtClean="0">
              <a:solidFill>
                <a:schemeClr val="bg1"/>
              </a:solidFill>
            </a:rPr>
            <a:t> </a:t>
          </a:r>
          <a:r>
            <a:rPr lang="hi-IN" sz="2000" b="0" dirty="0" smtClean="0">
              <a:solidFill>
                <a:schemeClr val="bg1"/>
              </a:solidFill>
            </a:rPr>
            <a:t>तीन</a:t>
          </a:r>
          <a:r>
            <a:rPr lang="en-IN" sz="2000" b="0" dirty="0" smtClean="0">
              <a:solidFill>
                <a:schemeClr val="bg1"/>
              </a:solidFill>
            </a:rPr>
            <a:t> </a:t>
          </a:r>
          <a:endParaRPr lang="en-IN" sz="2000" dirty="0">
            <a:latin typeface="Calibre Medium" panose="020B0603030202060203"/>
          </a:endParaRP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  <dgm:t>
        <a:bodyPr/>
        <a:lstStyle/>
        <a:p>
          <a:endParaRPr lang="en-US"/>
        </a:p>
      </dgm:t>
    </dgm:pt>
    <dgm:pt modelId="{5997163F-901D-41EE-8017-D1FF539EDDC4}" type="pres">
      <dgm:prSet presAssocID="{45E09DC0-A778-4433-A28C-44FB7D89B6DE}" presName="entireBox" presStyleLbl="node1" presStyleIdx="0" presStyleCnt="3"/>
      <dgm:spPr/>
      <dgm:t>
        <a:bodyPr/>
        <a:lstStyle/>
        <a:p>
          <a:endParaRPr lang="en-US"/>
        </a:p>
      </dgm:t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ABD5E4E-0EFD-4C71-8165-65FBFC542983}" type="pres">
      <dgm:prSet presAssocID="{FDEA2628-1E5D-4C5A-8234-AFB55172D3D2}" presName="arrow" presStyleLbl="node1" presStyleIdx="1" presStyleCnt="3"/>
      <dgm:spPr/>
      <dgm:t>
        <a:bodyPr/>
        <a:lstStyle/>
        <a:p>
          <a:endParaRPr lang="en-US"/>
        </a:p>
      </dgm:t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07EDF43-9499-4F41-BDED-86DCCBFB86AD}" type="pres">
      <dgm:prSet presAssocID="{B6FB5144-C1CF-45DC-9737-AD0A038E1AE9}" presName="arrow" presStyleLbl="node1" presStyleIdx="2" presStyleCnt="3"/>
      <dgm:spPr/>
      <dgm:t>
        <a:bodyPr/>
        <a:lstStyle/>
        <a:p>
          <a:endParaRPr lang="en-US"/>
        </a:p>
      </dgm:t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 custT="1"/>
      <dgm:spPr>
        <a:solidFill>
          <a:srgbClr val="10546D"/>
        </a:solidFill>
      </dgm:spPr>
      <dgm:t>
        <a:bodyPr/>
        <a:lstStyle/>
        <a:p>
          <a:r>
            <a:rPr lang="hi-IN" sz="2000" b="0" dirty="0">
              <a:solidFill>
                <a:schemeClr val="bg1"/>
              </a:solidFill>
            </a:rPr>
            <a:t>उप</a:t>
          </a:r>
          <a:r>
            <a:rPr lang="en-IN" sz="2000" b="0" dirty="0">
              <a:solidFill>
                <a:schemeClr val="bg1"/>
              </a:solidFill>
            </a:rPr>
            <a:t> </a:t>
          </a:r>
          <a:r>
            <a:rPr lang="hi-IN" sz="2000" b="0" dirty="0">
              <a:solidFill>
                <a:schemeClr val="bg1"/>
              </a:solidFill>
            </a:rPr>
            <a:t>शीर्षक</a:t>
          </a:r>
          <a:r>
            <a:rPr lang="en-IN" sz="2000" b="0" dirty="0">
              <a:solidFill>
                <a:schemeClr val="bg1"/>
              </a:solidFill>
            </a:rPr>
            <a:t> </a:t>
          </a:r>
          <a:endParaRPr lang="en-IN" sz="2000" dirty="0"/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 custT="1"/>
      <dgm:spPr/>
      <dgm:t>
        <a:bodyPr/>
        <a:lstStyle/>
        <a:p>
          <a:r>
            <a:rPr lang="hi-IN" sz="2400" dirty="0"/>
            <a:t>मद</a:t>
          </a:r>
          <a:r>
            <a:rPr lang="en-IN" sz="2400" dirty="0"/>
            <a:t> 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BC947-A546-4981-966E-476B9BCCA955}" type="pres">
      <dgm:prSet presAssocID="{8A7EDCDB-E1B2-4F29-80A2-8FF34B410A24}" presName="centerShape" presStyleLbl="node0" presStyleIdx="0" presStyleCnt="1"/>
      <dgm:spPr/>
      <dgm:t>
        <a:bodyPr/>
        <a:lstStyle/>
        <a:p>
          <a:endParaRPr lang="en-US"/>
        </a:p>
      </dgm:t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hi-IN" sz="2400" b="0" dirty="0">
              <a:solidFill>
                <a:srgbClr val="5B9BD5"/>
              </a:solidFill>
            </a:rPr>
            <a:t>उप</a:t>
          </a:r>
          <a:r>
            <a:rPr lang="en-IN" sz="2400" b="0" dirty="0">
              <a:solidFill>
                <a:srgbClr val="5B9BD5"/>
              </a:solidFill>
            </a:rPr>
            <a:t> </a:t>
          </a:r>
          <a:r>
            <a:rPr lang="hi-IN" sz="2400" b="0" dirty="0">
              <a:solidFill>
                <a:srgbClr val="5B9BD5"/>
              </a:solidFill>
            </a:rPr>
            <a:t>शीर्षक</a:t>
          </a:r>
          <a:r>
            <a:rPr lang="en-IN" sz="2400" b="0" dirty="0">
              <a:solidFill>
                <a:srgbClr val="5B9BD5"/>
              </a:solidFill>
            </a:rPr>
            <a:t> </a:t>
          </a:r>
          <a:r>
            <a:rPr lang="hi-IN" sz="2400" b="0" dirty="0">
              <a:solidFill>
                <a:srgbClr val="5B9BD5"/>
              </a:solidFill>
            </a:rPr>
            <a:t>एक</a:t>
          </a:r>
          <a:r>
            <a:rPr lang="en-IN" sz="2400" b="0" dirty="0">
              <a:solidFill>
                <a:srgbClr val="5B9BD5"/>
              </a:solidFill>
            </a:rPr>
            <a:t> </a:t>
          </a:r>
          <a:endParaRPr lang="en-IN" sz="2400" dirty="0">
            <a:solidFill>
              <a:srgbClr val="5B9BD5"/>
            </a:solidFill>
          </a:endParaRP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hi-IN" sz="2400" b="0" dirty="0">
              <a:solidFill>
                <a:srgbClr val="65BD8B"/>
              </a:solidFill>
            </a:rPr>
            <a:t>उप</a:t>
          </a:r>
          <a:r>
            <a:rPr lang="en-IN" sz="2400" b="0" dirty="0">
              <a:solidFill>
                <a:srgbClr val="65BD8B"/>
              </a:solidFill>
            </a:rPr>
            <a:t> </a:t>
          </a:r>
          <a:r>
            <a:rPr lang="hi-IN" sz="2400" b="0" dirty="0">
              <a:solidFill>
                <a:srgbClr val="65BD8B"/>
              </a:solidFill>
            </a:rPr>
            <a:t>शीर्षक</a:t>
          </a:r>
          <a:r>
            <a:rPr lang="en-IN" sz="2400" b="0" dirty="0">
              <a:solidFill>
                <a:srgbClr val="65BD8B"/>
              </a:solidFill>
            </a:rPr>
            <a:t> </a:t>
          </a:r>
          <a:r>
            <a:rPr lang="hi-IN" sz="2400" b="0" dirty="0">
              <a:solidFill>
                <a:srgbClr val="65BD8B"/>
              </a:solidFill>
            </a:rPr>
            <a:t>दो</a:t>
          </a:r>
          <a:r>
            <a:rPr lang="en-IN" sz="2400" b="0" dirty="0">
              <a:solidFill>
                <a:srgbClr val="65BD8B"/>
              </a:solidFill>
            </a:rPr>
            <a:t> </a:t>
          </a:r>
          <a:endParaRPr lang="en-IN" sz="2400" dirty="0">
            <a:solidFill>
              <a:srgbClr val="65BD8B"/>
            </a:solidFill>
          </a:endParaRP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hi-IN" sz="2400" b="0" dirty="0">
              <a:solidFill>
                <a:srgbClr val="92CB4A"/>
              </a:solidFill>
            </a:rPr>
            <a:t>उप</a:t>
          </a:r>
          <a:r>
            <a:rPr lang="en-IN" sz="2400" b="0" dirty="0">
              <a:solidFill>
                <a:srgbClr val="92CB4A"/>
              </a:solidFill>
            </a:rPr>
            <a:t> </a:t>
          </a:r>
          <a:r>
            <a:rPr lang="hi-IN" sz="2400" b="0" dirty="0">
              <a:solidFill>
                <a:srgbClr val="92CB4A"/>
              </a:solidFill>
            </a:rPr>
            <a:t>शीर्षक</a:t>
          </a:r>
          <a:r>
            <a:rPr lang="en-IN" sz="2400" b="0" dirty="0">
              <a:solidFill>
                <a:srgbClr val="92CB4A"/>
              </a:solidFill>
            </a:rPr>
            <a:t> </a:t>
          </a:r>
          <a:r>
            <a:rPr lang="hi-IN" sz="2400" b="0" dirty="0">
              <a:solidFill>
                <a:srgbClr val="92CB4A"/>
              </a:solidFill>
            </a:rPr>
            <a:t>तीन</a:t>
          </a:r>
          <a:r>
            <a:rPr lang="en-IN" sz="2400" b="0" dirty="0">
              <a:solidFill>
                <a:srgbClr val="92CB4A"/>
              </a:solidFill>
            </a:rPr>
            <a:t> </a:t>
          </a:r>
          <a:endParaRPr lang="en-IN" sz="2400" dirty="0">
            <a:solidFill>
              <a:srgbClr val="92CB4A"/>
            </a:solidFill>
          </a:endParaRP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  <dgm:t>
        <a:bodyPr/>
        <a:lstStyle/>
        <a:p>
          <a:endParaRPr lang="en-US"/>
        </a:p>
      </dgm:t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  <dgm:t>
        <a:bodyPr/>
        <a:lstStyle/>
        <a:p>
          <a:endParaRPr lang="en-US"/>
        </a:p>
      </dgm:t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  <dgm:t>
        <a:bodyPr/>
        <a:lstStyle/>
        <a:p>
          <a:endParaRPr lang="en-US"/>
        </a:p>
      </dgm:t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  <dgm:t>
        <a:bodyPr/>
        <a:lstStyle/>
        <a:p>
          <a:endParaRPr lang="en-US"/>
        </a:p>
      </dgm:t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hi-IN" sz="2400" b="1" dirty="0">
              <a:solidFill>
                <a:schemeClr val="bg1"/>
              </a:solidFill>
            </a:rPr>
            <a:t>उप</a:t>
          </a:r>
          <a:r>
            <a:rPr lang="en-IN" sz="2400" b="1" dirty="0">
              <a:solidFill>
                <a:schemeClr val="bg1"/>
              </a:solidFill>
            </a:rPr>
            <a:t> </a:t>
          </a:r>
          <a:r>
            <a:rPr lang="hi-IN" sz="2400" b="1" dirty="0">
              <a:solidFill>
                <a:schemeClr val="bg1"/>
              </a:solidFill>
            </a:rPr>
            <a:t>शीर्षक</a:t>
          </a:r>
          <a:endParaRPr lang="en-IN" sz="24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r>
            <a:rPr lang="hi-IN" sz="18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1800" b="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800" b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800" b="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800" b="0" dirty="0">
              <a:solidFill>
                <a:schemeClr val="tx1">
                  <a:lumMod val="65000"/>
                  <a:lumOff val="35000"/>
                </a:schemeClr>
              </a:solidFill>
            </a:rPr>
            <a:t>  1</a:t>
          </a:r>
          <a:endParaRPr lang="en-IN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 2</a:t>
          </a:r>
          <a:endParaRPr lang="en-IN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 3</a:t>
          </a:r>
          <a:endParaRPr lang="en-IN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 4</a:t>
          </a:r>
          <a:endParaRPr lang="en-IN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65000"/>
                  <a:lumOff val="35000"/>
                </a:schemeClr>
              </a:solidFill>
            </a:rPr>
            <a:t> 5</a:t>
          </a:r>
          <a:endParaRPr lang="en-IN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205464" y="215850"/>
          <a:ext cx="1369765" cy="95883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उप शीर्षक</a:t>
          </a:r>
          <a:endParaRPr lang="en-IN" sz="1600" kern="1200" dirty="0"/>
        </a:p>
      </dsp:txBody>
      <dsp:txXfrm rot="-5400000">
        <a:off x="2" y="489803"/>
        <a:ext cx="958835" cy="410930"/>
      </dsp:txXfrm>
    </dsp:sp>
    <dsp:sp modelId="{731D5D6D-878D-4D1C-9011-948821DA935C}">
      <dsp:nvSpPr>
        <dsp:cNvPr id="0" name=""/>
        <dsp:cNvSpPr/>
      </dsp:nvSpPr>
      <dsp:spPr>
        <a:xfrm rot="5400000">
          <a:off x="3270247" y="-2310102"/>
          <a:ext cx="890347" cy="5513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0400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Calibre Medium" panose="020B0603030202060203"/>
          </a:endParaRPr>
        </a:p>
        <a:p>
          <a:pPr marL="504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958836" y="44772"/>
        <a:ext cx="5469708" cy="803421"/>
      </dsp:txXfrm>
    </dsp:sp>
    <dsp:sp modelId="{5CD05B77-AEFD-46A7-B62C-26F633D25DFB}">
      <dsp:nvSpPr>
        <dsp:cNvPr id="0" name=""/>
        <dsp:cNvSpPr/>
      </dsp:nvSpPr>
      <dsp:spPr>
        <a:xfrm rot="5400000">
          <a:off x="-205464" y="1378382"/>
          <a:ext cx="1369765" cy="958835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उप शीर्षक</a:t>
          </a:r>
          <a:endParaRPr lang="en-IN" sz="1600" kern="1200" dirty="0"/>
        </a:p>
      </dsp:txBody>
      <dsp:txXfrm rot="-5400000">
        <a:off x="2" y="1652335"/>
        <a:ext cx="958835" cy="410930"/>
      </dsp:txXfrm>
    </dsp:sp>
    <dsp:sp modelId="{4FAA980D-5EDF-401F-84C5-5CF9D3F6A57E}">
      <dsp:nvSpPr>
        <dsp:cNvPr id="0" name=""/>
        <dsp:cNvSpPr/>
      </dsp:nvSpPr>
      <dsp:spPr>
        <a:xfrm rot="5400000">
          <a:off x="3270247" y="-1138494"/>
          <a:ext cx="890347" cy="5513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0400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Calibre Medium" panose="020B0603030202060203"/>
          </a:endParaRPr>
        </a:p>
        <a:p>
          <a:pPr marL="504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958836" y="1216380"/>
        <a:ext cx="5469708" cy="803421"/>
      </dsp:txXfrm>
    </dsp:sp>
    <dsp:sp modelId="{313E32C9-A8BA-42C7-BBBC-0BE2CC40B017}">
      <dsp:nvSpPr>
        <dsp:cNvPr id="0" name=""/>
        <dsp:cNvSpPr/>
      </dsp:nvSpPr>
      <dsp:spPr>
        <a:xfrm rot="5400000">
          <a:off x="-205464" y="2550668"/>
          <a:ext cx="1369765" cy="958835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उप शीर्षक</a:t>
          </a:r>
          <a:endParaRPr lang="en-IN" sz="1600" kern="1200" dirty="0"/>
        </a:p>
      </dsp:txBody>
      <dsp:txXfrm rot="-5400000">
        <a:off x="2" y="2824621"/>
        <a:ext cx="958835" cy="410930"/>
      </dsp:txXfrm>
    </dsp:sp>
    <dsp:sp modelId="{FE01367D-82EA-4EE6-88E3-09A514F610B2}">
      <dsp:nvSpPr>
        <dsp:cNvPr id="0" name=""/>
        <dsp:cNvSpPr/>
      </dsp:nvSpPr>
      <dsp:spPr>
        <a:xfrm rot="5400000">
          <a:off x="3270247" y="33791"/>
          <a:ext cx="890347" cy="5513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0400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Calibre Medium" panose="020B0603030202060203"/>
          </a:endParaRPr>
        </a:p>
        <a:p>
          <a:pPr marL="504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958836" y="2388666"/>
        <a:ext cx="5469708" cy="8034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17565" y="719318"/>
          <a:ext cx="3159182" cy="172054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smtClean="0"/>
            <a:t>उप</a:t>
          </a:r>
          <a:r>
            <a:rPr lang="en-IN" sz="2000" kern="1200" smtClean="0"/>
            <a:t> </a:t>
          </a:r>
          <a:r>
            <a:rPr lang="hi-IN" sz="2000" kern="1200" smtClean="0"/>
            <a:t>शीर्षक</a:t>
          </a:r>
          <a:r>
            <a:rPr lang="en-US" sz="2000" kern="1200" smtClean="0"/>
            <a:t> 1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754" y="631835"/>
        <a:ext cx="1720544" cy="1895510"/>
      </dsp:txXfrm>
    </dsp:sp>
    <dsp:sp modelId="{0AACB8C9-99B2-674C-A0D5-E2C37A2886F7}">
      <dsp:nvSpPr>
        <dsp:cNvPr id="0" name=""/>
        <dsp:cNvSpPr/>
      </dsp:nvSpPr>
      <dsp:spPr>
        <a:xfrm rot="16200000">
          <a:off x="1132020" y="719318"/>
          <a:ext cx="3159182" cy="1720544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smtClean="0"/>
            <a:t>उप</a:t>
          </a:r>
          <a:r>
            <a:rPr lang="en-IN" sz="1200" kern="1200" smtClean="0"/>
            <a:t> </a:t>
          </a:r>
          <a:r>
            <a:rPr lang="hi-IN" sz="1200" kern="1200" smtClean="0"/>
            <a:t>शीर्षक</a:t>
          </a:r>
          <a:r>
            <a:rPr lang="en-IN" sz="1200" kern="1200" smtClean="0"/>
            <a:t> </a:t>
          </a:r>
          <a:r>
            <a:rPr lang="hi-IN" sz="12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851339" y="631835"/>
        <a:ext cx="1720544" cy="1895510"/>
      </dsp:txXfrm>
    </dsp:sp>
    <dsp:sp modelId="{786FE105-E8B7-3D44-A134-098FC7E76181}">
      <dsp:nvSpPr>
        <dsp:cNvPr id="0" name=""/>
        <dsp:cNvSpPr/>
      </dsp:nvSpPr>
      <dsp:spPr>
        <a:xfrm rot="16200000">
          <a:off x="2981605" y="719318"/>
          <a:ext cx="3159182" cy="1720544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smtClean="0"/>
            <a:t>उप</a:t>
          </a:r>
          <a:r>
            <a:rPr lang="en-IN" sz="1200" kern="1200" smtClean="0"/>
            <a:t> </a:t>
          </a:r>
          <a:r>
            <a:rPr lang="hi-IN" sz="1200" kern="1200" smtClean="0"/>
            <a:t>शीर्षक</a:t>
          </a:r>
          <a:r>
            <a:rPr lang="en-IN" sz="1200" kern="1200" smtClean="0"/>
            <a:t> </a:t>
          </a:r>
          <a:r>
            <a:rPr lang="hi-IN" sz="12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3700924" y="631835"/>
        <a:ext cx="1720544" cy="1895510"/>
      </dsp:txXfrm>
    </dsp:sp>
    <dsp:sp modelId="{322AAD36-4326-6C4D-B4C8-F354AEB72BE0}">
      <dsp:nvSpPr>
        <dsp:cNvPr id="0" name=""/>
        <dsp:cNvSpPr/>
      </dsp:nvSpPr>
      <dsp:spPr>
        <a:xfrm rot="16200000">
          <a:off x="4831191" y="719318"/>
          <a:ext cx="3159182" cy="1720544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smtClean="0"/>
            <a:t>उप</a:t>
          </a:r>
          <a:r>
            <a:rPr lang="en-IN" sz="1200" kern="1200" smtClean="0"/>
            <a:t> </a:t>
          </a:r>
          <a:r>
            <a:rPr lang="hi-IN" sz="1200" kern="1200" smtClean="0"/>
            <a:t>शीर्षक</a:t>
          </a:r>
          <a:r>
            <a:rPr lang="en-IN" sz="1200" kern="1200" smtClean="0"/>
            <a:t> </a:t>
          </a:r>
          <a:r>
            <a:rPr lang="hi-IN" sz="12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5550510" y="631835"/>
        <a:ext cx="1720544" cy="18955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487679" y="816647"/>
          <a:ext cx="1936049" cy="16923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971691" y="1070500"/>
        <a:ext cx="943824" cy="1184645"/>
      </dsp:txXfrm>
    </dsp:sp>
    <dsp:sp modelId="{F7B9E2F1-1E1E-4942-B725-B96CA83072F9}">
      <dsp:nvSpPr>
        <dsp:cNvPr id="0" name=""/>
        <dsp:cNvSpPr/>
      </dsp:nvSpPr>
      <dsp:spPr>
        <a:xfrm>
          <a:off x="0" y="1178810"/>
          <a:ext cx="968024" cy="9680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01 </a:t>
          </a:r>
        </a:p>
      </dsp:txBody>
      <dsp:txXfrm>
        <a:off x="141764" y="1320574"/>
        <a:ext cx="684496" cy="684496"/>
      </dsp:txXfrm>
    </dsp:sp>
    <dsp:sp modelId="{F914C60D-A800-46AB-852E-E4C23E721D68}">
      <dsp:nvSpPr>
        <dsp:cNvPr id="0" name=""/>
        <dsp:cNvSpPr/>
      </dsp:nvSpPr>
      <dsp:spPr>
        <a:xfrm>
          <a:off x="3078035" y="816647"/>
          <a:ext cx="1936049" cy="16923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3562048" y="1070500"/>
        <a:ext cx="943824" cy="1184645"/>
      </dsp:txXfrm>
    </dsp:sp>
    <dsp:sp modelId="{A415053E-736A-43CC-8221-4A06959786B1}">
      <dsp:nvSpPr>
        <dsp:cNvPr id="0" name=""/>
        <dsp:cNvSpPr/>
      </dsp:nvSpPr>
      <dsp:spPr>
        <a:xfrm>
          <a:off x="2544731" y="1178810"/>
          <a:ext cx="968024" cy="968024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02 </a:t>
          </a:r>
        </a:p>
      </dsp:txBody>
      <dsp:txXfrm>
        <a:off x="2686495" y="1320574"/>
        <a:ext cx="684496" cy="684496"/>
      </dsp:txXfrm>
    </dsp:sp>
    <dsp:sp modelId="{A4065A83-CBF5-4C3E-9B65-748E4915E2FE}">
      <dsp:nvSpPr>
        <dsp:cNvPr id="0" name=""/>
        <dsp:cNvSpPr/>
      </dsp:nvSpPr>
      <dsp:spPr>
        <a:xfrm>
          <a:off x="5569808" y="816647"/>
          <a:ext cx="1936049" cy="16923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6053821" y="1070500"/>
        <a:ext cx="943824" cy="1184645"/>
      </dsp:txXfrm>
    </dsp:sp>
    <dsp:sp modelId="{2DD153A4-811C-4C70-ACAD-C42831F8184E}">
      <dsp:nvSpPr>
        <dsp:cNvPr id="0" name=""/>
        <dsp:cNvSpPr/>
      </dsp:nvSpPr>
      <dsp:spPr>
        <a:xfrm>
          <a:off x="5085796" y="1178810"/>
          <a:ext cx="968024" cy="96802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03 </a:t>
          </a:r>
        </a:p>
      </dsp:txBody>
      <dsp:txXfrm>
        <a:off x="5227560" y="1320574"/>
        <a:ext cx="684496" cy="6844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937" y="908458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199657" y="1640885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300" b="0" kern="1200" dirty="0" smtClean="0">
              <a:solidFill>
                <a:schemeClr val="bg1"/>
              </a:solidFill>
            </a:rPr>
            <a:t>उप</a:t>
          </a:r>
          <a:r>
            <a:rPr lang="en-IN" sz="1300" b="0" kern="1200" dirty="0" smtClean="0">
              <a:solidFill>
                <a:schemeClr val="bg1"/>
              </a:solidFill>
            </a:rPr>
            <a:t> </a:t>
          </a:r>
          <a:r>
            <a:rPr lang="hi-IN" sz="1300" b="0" kern="1200" dirty="0" smtClean="0">
              <a:solidFill>
                <a:schemeClr val="bg1"/>
              </a:solidFill>
            </a:rPr>
            <a:t>शीर्षक</a:t>
          </a:r>
          <a:r>
            <a:rPr lang="en-IN" sz="1300" b="0" kern="1200" dirty="0" smtClean="0">
              <a:solidFill>
                <a:schemeClr val="bg1"/>
              </a:solidFill>
            </a:rPr>
            <a:t> </a:t>
          </a:r>
          <a:endParaRPr lang="en-IN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/>
            <a:t>मद</a:t>
          </a:r>
          <a:r>
            <a:rPr lang="en-IN" sz="1000" kern="1200" dirty="0" smtClean="0"/>
            <a:t> 1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smtClean="0"/>
            <a:t>मद</a:t>
          </a:r>
          <a:r>
            <a:rPr lang="en-IN" sz="1000" kern="1200" smtClean="0"/>
            <a:t> 2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/>
            <a:t>मद</a:t>
          </a:r>
          <a:r>
            <a:rPr lang="en-IN" sz="1000" kern="1200" dirty="0" smtClean="0"/>
            <a:t> 3</a:t>
          </a:r>
          <a:endParaRPr lang="en-IN" sz="1000" kern="1200" dirty="0"/>
        </a:p>
      </dsp:txBody>
      <dsp:txXfrm>
        <a:off x="235410" y="1676638"/>
        <a:ext cx="1149205" cy="1149205"/>
      </dsp:txXfrm>
    </dsp:sp>
    <dsp:sp modelId="{3841BEC8-0353-4296-A0DE-9FC27B1A8DAD}">
      <dsp:nvSpPr>
        <dsp:cNvPr id="0" name=""/>
        <dsp:cNvSpPr/>
      </dsp:nvSpPr>
      <dsp:spPr>
        <a:xfrm>
          <a:off x="1456784" y="1372154"/>
          <a:ext cx="235135" cy="29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1456784" y="1430818"/>
        <a:ext cx="164595" cy="175991"/>
      </dsp:txXfrm>
    </dsp:sp>
    <dsp:sp modelId="{23EE8B3A-21AA-4DB8-8F95-5ADAE249ADAD}">
      <dsp:nvSpPr>
        <dsp:cNvPr id="0" name=""/>
        <dsp:cNvSpPr/>
      </dsp:nvSpPr>
      <dsp:spPr>
        <a:xfrm>
          <a:off x="1893465" y="908458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448118"/>
            <a:satOff val="-5125"/>
            <a:lumOff val="3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092186" y="1640885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300" b="0" kern="1200" dirty="0" smtClean="0">
              <a:solidFill>
                <a:schemeClr val="bg1"/>
              </a:solidFill>
            </a:rPr>
            <a:t>उप</a:t>
          </a:r>
          <a:r>
            <a:rPr lang="en-IN" sz="1300" b="0" kern="1200" dirty="0" smtClean="0">
              <a:solidFill>
                <a:schemeClr val="bg1"/>
              </a:solidFill>
            </a:rPr>
            <a:t> </a:t>
          </a:r>
          <a:r>
            <a:rPr lang="hi-IN" sz="1300" b="0" kern="1200" dirty="0" smtClean="0">
              <a:solidFill>
                <a:schemeClr val="bg1"/>
              </a:solidFill>
            </a:rPr>
            <a:t>शीर्षक</a:t>
          </a:r>
          <a:r>
            <a:rPr lang="en-IN" sz="1300" b="0" kern="1200" dirty="0" smtClean="0">
              <a:solidFill>
                <a:schemeClr val="bg1"/>
              </a:solidFill>
            </a:rPr>
            <a:t> </a:t>
          </a:r>
          <a:endParaRPr lang="en-IN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/>
            <a:t>मद</a:t>
          </a:r>
          <a:r>
            <a:rPr lang="en-IN" sz="1000" kern="1200" dirty="0" smtClean="0"/>
            <a:t> 1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smtClean="0"/>
            <a:t>मद</a:t>
          </a:r>
          <a:r>
            <a:rPr lang="en-IN" sz="1000" kern="1200" smtClean="0"/>
            <a:t> 2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/>
            <a:t>मद</a:t>
          </a:r>
          <a:r>
            <a:rPr lang="en-IN" sz="1000" kern="1200" dirty="0" smtClean="0"/>
            <a:t> 3</a:t>
          </a:r>
          <a:endParaRPr lang="en-IN" sz="1000" kern="1200" dirty="0"/>
        </a:p>
      </dsp:txBody>
      <dsp:txXfrm>
        <a:off x="2127939" y="1676638"/>
        <a:ext cx="1149205" cy="1149205"/>
      </dsp:txXfrm>
    </dsp:sp>
    <dsp:sp modelId="{10A94801-0FF1-4DFC-851E-230C3BC62214}">
      <dsp:nvSpPr>
        <dsp:cNvPr id="0" name=""/>
        <dsp:cNvSpPr/>
      </dsp:nvSpPr>
      <dsp:spPr>
        <a:xfrm>
          <a:off x="3349313" y="1372154"/>
          <a:ext cx="235135" cy="29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3349313" y="1430818"/>
        <a:ext cx="164595" cy="175991"/>
      </dsp:txXfrm>
    </dsp:sp>
    <dsp:sp modelId="{4E91418C-4F30-4E60-BCB2-3587FA02E99B}">
      <dsp:nvSpPr>
        <dsp:cNvPr id="0" name=""/>
        <dsp:cNvSpPr/>
      </dsp:nvSpPr>
      <dsp:spPr>
        <a:xfrm>
          <a:off x="3785994" y="908458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896237"/>
            <a:satOff val="-10250"/>
            <a:lumOff val="70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3984714" y="1640885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300" b="0" kern="1200" dirty="0" smtClean="0">
              <a:solidFill>
                <a:schemeClr val="bg1"/>
              </a:solidFill>
            </a:rPr>
            <a:t>उप</a:t>
          </a:r>
          <a:r>
            <a:rPr lang="en-IN" sz="1300" b="0" kern="1200" dirty="0" smtClean="0">
              <a:solidFill>
                <a:schemeClr val="bg1"/>
              </a:solidFill>
            </a:rPr>
            <a:t> </a:t>
          </a:r>
          <a:r>
            <a:rPr lang="hi-IN" sz="1300" b="0" kern="1200" dirty="0" smtClean="0">
              <a:solidFill>
                <a:schemeClr val="bg1"/>
              </a:solidFill>
            </a:rPr>
            <a:t>शीर्षक</a:t>
          </a:r>
          <a:r>
            <a:rPr lang="en-IN" sz="1300" b="0" kern="1200" dirty="0" smtClean="0">
              <a:solidFill>
                <a:schemeClr val="bg1"/>
              </a:solidFill>
            </a:rPr>
            <a:t> </a:t>
          </a:r>
          <a:endParaRPr lang="en-IN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/>
            <a:t>मद</a:t>
          </a:r>
          <a:r>
            <a:rPr lang="en-IN" sz="1000" kern="1200" dirty="0" smtClean="0"/>
            <a:t> 1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smtClean="0"/>
            <a:t>मद</a:t>
          </a:r>
          <a:r>
            <a:rPr lang="en-IN" sz="1000" kern="1200" smtClean="0"/>
            <a:t> 2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/>
            <a:t>मद</a:t>
          </a:r>
          <a:r>
            <a:rPr lang="en-IN" sz="1000" kern="1200" dirty="0" smtClean="0"/>
            <a:t> 3</a:t>
          </a:r>
          <a:endParaRPr lang="en-IN" sz="1000" kern="1200" dirty="0"/>
        </a:p>
      </dsp:txBody>
      <dsp:txXfrm>
        <a:off x="4020467" y="1676638"/>
        <a:ext cx="1149205" cy="1149205"/>
      </dsp:txXfrm>
    </dsp:sp>
    <dsp:sp modelId="{93A7CE7D-08A1-4F7C-B0F9-BA5FAA3440A2}">
      <dsp:nvSpPr>
        <dsp:cNvPr id="0" name=""/>
        <dsp:cNvSpPr/>
      </dsp:nvSpPr>
      <dsp:spPr>
        <a:xfrm>
          <a:off x="5241841" y="1372154"/>
          <a:ext cx="235135" cy="29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5241841" y="1430818"/>
        <a:ext cx="164595" cy="175991"/>
      </dsp:txXfrm>
    </dsp:sp>
    <dsp:sp modelId="{E095A5DF-820C-4578-AEE5-E7A6ECCB1B76}">
      <dsp:nvSpPr>
        <dsp:cNvPr id="0" name=""/>
        <dsp:cNvSpPr/>
      </dsp:nvSpPr>
      <dsp:spPr>
        <a:xfrm>
          <a:off x="5678522" y="908458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5877243" y="1640885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300" b="0" kern="1200" dirty="0" smtClean="0">
              <a:solidFill>
                <a:schemeClr val="bg1"/>
              </a:solidFill>
            </a:rPr>
            <a:t>उप</a:t>
          </a:r>
          <a:r>
            <a:rPr lang="en-IN" sz="1300" b="0" kern="1200" dirty="0" smtClean="0">
              <a:solidFill>
                <a:schemeClr val="bg1"/>
              </a:solidFill>
            </a:rPr>
            <a:t> </a:t>
          </a:r>
          <a:r>
            <a:rPr lang="hi-IN" sz="1300" b="0" kern="1200" dirty="0" smtClean="0">
              <a:solidFill>
                <a:schemeClr val="bg1"/>
              </a:solidFill>
            </a:rPr>
            <a:t>शीर्षक</a:t>
          </a:r>
          <a:r>
            <a:rPr lang="en-IN" sz="1300" b="0" kern="1200" dirty="0" smtClean="0">
              <a:solidFill>
                <a:schemeClr val="bg1"/>
              </a:solidFill>
            </a:rPr>
            <a:t> </a:t>
          </a:r>
          <a:endParaRPr lang="en-IN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/>
            <a:t>मद</a:t>
          </a:r>
          <a:r>
            <a:rPr lang="en-IN" sz="1000" kern="1200" dirty="0" smtClean="0"/>
            <a:t> 1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smtClean="0"/>
            <a:t>मद</a:t>
          </a:r>
          <a:r>
            <a:rPr lang="en-IN" sz="1000" kern="1200" smtClean="0"/>
            <a:t> 2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/>
            <a:t>मद</a:t>
          </a:r>
          <a:r>
            <a:rPr lang="en-IN" sz="1000" kern="1200" dirty="0" smtClean="0"/>
            <a:t> 3</a:t>
          </a:r>
          <a:endParaRPr lang="en-IN" sz="1000" kern="1200" dirty="0"/>
        </a:p>
      </dsp:txBody>
      <dsp:txXfrm>
        <a:off x="5912996" y="1676638"/>
        <a:ext cx="1149205" cy="1149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634103" y="102341"/>
          <a:ext cx="1558891" cy="13562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2946778" y="243940"/>
        <a:ext cx="933541" cy="1073037"/>
      </dsp:txXfrm>
    </dsp:sp>
    <dsp:sp modelId="{5EB8EBFC-F091-4208-9127-CF76C2C9A495}">
      <dsp:nvSpPr>
        <dsp:cNvPr id="0" name=""/>
        <dsp:cNvSpPr/>
      </dsp:nvSpPr>
      <dsp:spPr>
        <a:xfrm>
          <a:off x="4132821" y="312791"/>
          <a:ext cx="1739722" cy="935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>
        <a:off x="4132821" y="312791"/>
        <a:ext cx="1739722" cy="935334"/>
      </dsp:txXfrm>
    </dsp:sp>
    <dsp:sp modelId="{EE356813-73DD-4366-83DF-EB0722E95A3B}">
      <dsp:nvSpPr>
        <dsp:cNvPr id="0" name=""/>
        <dsp:cNvSpPr/>
      </dsp:nvSpPr>
      <dsp:spPr>
        <a:xfrm rot="5400000">
          <a:off x="1169369" y="102341"/>
          <a:ext cx="1558891" cy="13562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1482044" y="243940"/>
        <a:ext cx="933541" cy="1073037"/>
      </dsp:txXfrm>
    </dsp:sp>
    <dsp:sp modelId="{8356B712-DA05-412D-9A4C-1F88DDBD6467}">
      <dsp:nvSpPr>
        <dsp:cNvPr id="0" name=""/>
        <dsp:cNvSpPr/>
      </dsp:nvSpPr>
      <dsp:spPr>
        <a:xfrm rot="5400000">
          <a:off x="1898930" y="1425527"/>
          <a:ext cx="1558891" cy="13562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2211605" y="1567126"/>
        <a:ext cx="933541" cy="1073037"/>
      </dsp:txXfrm>
    </dsp:sp>
    <dsp:sp modelId="{53AAC2AF-40D1-4F23-AA60-74982317BCB4}">
      <dsp:nvSpPr>
        <dsp:cNvPr id="0" name=""/>
        <dsp:cNvSpPr/>
      </dsp:nvSpPr>
      <dsp:spPr>
        <a:xfrm>
          <a:off x="295908" y="1635978"/>
          <a:ext cx="1683602" cy="935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295908" y="1635978"/>
        <a:ext cx="1683602" cy="935334"/>
      </dsp:txXfrm>
    </dsp:sp>
    <dsp:sp modelId="{45398198-B2E1-48AE-A1E5-ACEEAB49ED6B}">
      <dsp:nvSpPr>
        <dsp:cNvPr id="0" name=""/>
        <dsp:cNvSpPr/>
      </dsp:nvSpPr>
      <dsp:spPr>
        <a:xfrm rot="5400000">
          <a:off x="3363664" y="1425527"/>
          <a:ext cx="1558891" cy="13562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3676339" y="1567126"/>
        <a:ext cx="933541" cy="1073037"/>
      </dsp:txXfrm>
    </dsp:sp>
    <dsp:sp modelId="{1A2B372E-9CDA-4822-A83C-544B397DCB79}">
      <dsp:nvSpPr>
        <dsp:cNvPr id="0" name=""/>
        <dsp:cNvSpPr/>
      </dsp:nvSpPr>
      <dsp:spPr>
        <a:xfrm rot="5400000">
          <a:off x="2634103" y="2748714"/>
          <a:ext cx="1558891" cy="13562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2946778" y="2890313"/>
        <a:ext cx="933541" cy="1073037"/>
      </dsp:txXfrm>
    </dsp:sp>
    <dsp:sp modelId="{FBEDEF71-B369-46C6-BF44-070BF4E8ACD2}">
      <dsp:nvSpPr>
        <dsp:cNvPr id="0" name=""/>
        <dsp:cNvSpPr/>
      </dsp:nvSpPr>
      <dsp:spPr>
        <a:xfrm>
          <a:off x="4132821" y="2959164"/>
          <a:ext cx="1739722" cy="935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132821" y="2959164"/>
        <a:ext cx="1739722" cy="935334"/>
      </dsp:txXfrm>
    </dsp:sp>
    <dsp:sp modelId="{1C19F165-76D4-49F4-A876-B51E84F56CB0}">
      <dsp:nvSpPr>
        <dsp:cNvPr id="0" name=""/>
        <dsp:cNvSpPr/>
      </dsp:nvSpPr>
      <dsp:spPr>
        <a:xfrm rot="5400000">
          <a:off x="1169369" y="2748714"/>
          <a:ext cx="1558891" cy="13562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1482044" y="2890313"/>
        <a:ext cx="933541" cy="1073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363391" cy="336339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681695" y="0"/>
          <a:ext cx="5451110" cy="33633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solidFill>
                <a:srgbClr val="5B9BD5"/>
              </a:solidFill>
              <a:latin typeface="Calibre Medium" panose="020B0603030202060203"/>
            </a:rPr>
            <a:t>उप शीर्षक</a:t>
          </a:r>
          <a:r>
            <a:rPr lang="en-US" sz="2400" kern="1200" dirty="0" smtClean="0">
              <a:solidFill>
                <a:srgbClr val="5B9BD5"/>
              </a:solidFill>
              <a:latin typeface="Calibre Medium" panose="020B0603030202060203"/>
            </a:rPr>
            <a:t> 1</a:t>
          </a:r>
          <a:endParaRPr lang="en-IN" sz="2400" kern="1200" dirty="0">
            <a:solidFill>
              <a:srgbClr val="5B9BD5"/>
            </a:solidFill>
            <a:latin typeface="Calibre Medium" panose="020B0603030202060203"/>
          </a:endParaRPr>
        </a:p>
      </dsp:txBody>
      <dsp:txXfrm>
        <a:off x="1681695" y="0"/>
        <a:ext cx="2725555" cy="1009019"/>
      </dsp:txXfrm>
    </dsp:sp>
    <dsp:sp modelId="{FF8C2713-0511-452F-96D0-7E23A7EDB212}">
      <dsp:nvSpPr>
        <dsp:cNvPr id="0" name=""/>
        <dsp:cNvSpPr/>
      </dsp:nvSpPr>
      <dsp:spPr>
        <a:xfrm>
          <a:off x="588594" y="1009019"/>
          <a:ext cx="2186202" cy="218620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681695" y="1009019"/>
          <a:ext cx="5451110" cy="2186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solidFill>
                <a:srgbClr val="4DC58D"/>
              </a:solidFill>
            </a:rPr>
            <a:t>उप शीर्षक</a:t>
          </a:r>
          <a:r>
            <a:rPr lang="en-US" sz="2400" kern="1200" dirty="0" smtClean="0">
              <a:solidFill>
                <a:srgbClr val="4DC58D"/>
              </a:solidFill>
            </a:rPr>
            <a:t> 2</a:t>
          </a:r>
          <a:endParaRPr lang="en-IN" sz="2400" kern="1200" dirty="0">
            <a:solidFill>
              <a:srgbClr val="4DC58D"/>
            </a:solidFill>
          </a:endParaRPr>
        </a:p>
      </dsp:txBody>
      <dsp:txXfrm>
        <a:off x="1681695" y="1009019"/>
        <a:ext cx="2725555" cy="1009016"/>
      </dsp:txXfrm>
    </dsp:sp>
    <dsp:sp modelId="{4C388C45-EDBF-4617-A045-B9FC5CB79E41}">
      <dsp:nvSpPr>
        <dsp:cNvPr id="0" name=""/>
        <dsp:cNvSpPr/>
      </dsp:nvSpPr>
      <dsp:spPr>
        <a:xfrm>
          <a:off x="1177187" y="2018036"/>
          <a:ext cx="1009016" cy="100901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681695" y="2018036"/>
          <a:ext cx="5451110" cy="1009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solidFill>
                <a:srgbClr val="70AD47"/>
              </a:solidFill>
            </a:rPr>
            <a:t>उप शीर्षक</a:t>
          </a:r>
          <a:r>
            <a:rPr lang="en-US" sz="2400" kern="1200" dirty="0" smtClean="0">
              <a:solidFill>
                <a:srgbClr val="70AD47"/>
              </a:solidFill>
            </a:rPr>
            <a:t> 3</a:t>
          </a:r>
          <a:r>
            <a:rPr lang="hi-IN" sz="2400" kern="1200" dirty="0" smtClean="0">
              <a:solidFill>
                <a:srgbClr val="70AD47"/>
              </a:solidFill>
            </a:rPr>
            <a:t> </a:t>
          </a:r>
          <a:endParaRPr lang="en-IN" sz="2400" kern="1200" dirty="0">
            <a:solidFill>
              <a:srgbClr val="70AD47"/>
            </a:solidFill>
          </a:endParaRPr>
        </a:p>
      </dsp:txBody>
      <dsp:txXfrm>
        <a:off x="1681695" y="2018036"/>
        <a:ext cx="2725555" cy="1009016"/>
      </dsp:txXfrm>
    </dsp:sp>
    <dsp:sp modelId="{790CCD6C-E472-45BF-873D-CC7592617ABD}">
      <dsp:nvSpPr>
        <dsp:cNvPr id="0" name=""/>
        <dsp:cNvSpPr/>
      </dsp:nvSpPr>
      <dsp:spPr>
        <a:xfrm>
          <a:off x="4407251" y="0"/>
          <a:ext cx="2725555" cy="10090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7251" y="0"/>
        <a:ext cx="2725555" cy="1009019"/>
      </dsp:txXfrm>
    </dsp:sp>
    <dsp:sp modelId="{E4A2CD1B-0491-4420-A78C-F237452EA418}">
      <dsp:nvSpPr>
        <dsp:cNvPr id="0" name=""/>
        <dsp:cNvSpPr/>
      </dsp:nvSpPr>
      <dsp:spPr>
        <a:xfrm>
          <a:off x="4407251" y="1009019"/>
          <a:ext cx="2725555" cy="10090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>
            <a:solidFill>
              <a:srgbClr val="4DC58D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7251" y="1009019"/>
        <a:ext cx="2725555" cy="1009016"/>
      </dsp:txXfrm>
    </dsp:sp>
    <dsp:sp modelId="{21E9002D-89D5-4B51-8F31-35D43D10B2F9}">
      <dsp:nvSpPr>
        <dsp:cNvPr id="0" name=""/>
        <dsp:cNvSpPr/>
      </dsp:nvSpPr>
      <dsp:spPr>
        <a:xfrm>
          <a:off x="4407251" y="2018036"/>
          <a:ext cx="2725555" cy="10090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>
            <a:solidFill>
              <a:srgbClr val="70AD4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7251" y="2018036"/>
        <a:ext cx="2725555" cy="1009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4529"/>
          <a:ext cx="7193320" cy="930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b="0" kern="1200" dirty="0" smtClean="0">
              <a:solidFill>
                <a:schemeClr val="bg1"/>
              </a:solidFill>
            </a:rPr>
            <a:t>उप</a:t>
          </a:r>
          <a:r>
            <a:rPr lang="en-IN" sz="2000" b="0" kern="1200" dirty="0" smtClean="0">
              <a:solidFill>
                <a:schemeClr val="bg1"/>
              </a:solidFill>
            </a:rPr>
            <a:t> </a:t>
          </a:r>
          <a:r>
            <a:rPr lang="hi-IN" sz="2000" b="0" kern="1200" dirty="0" smtClean="0">
              <a:solidFill>
                <a:schemeClr val="bg1"/>
              </a:solidFill>
            </a:rPr>
            <a:t>शीर्षक</a:t>
          </a:r>
          <a:r>
            <a:rPr lang="en-IN" sz="2000" b="0" kern="1200" dirty="0" smtClean="0">
              <a:solidFill>
                <a:schemeClr val="bg1"/>
              </a:solidFill>
            </a:rPr>
            <a:t> </a:t>
          </a:r>
          <a:r>
            <a:rPr lang="hi-IN" sz="2000" b="0" kern="1200" dirty="0" smtClean="0">
              <a:solidFill>
                <a:schemeClr val="bg1"/>
              </a:solidFill>
            </a:rPr>
            <a:t>तीन</a:t>
          </a:r>
          <a:r>
            <a:rPr lang="en-IN" sz="2000" b="0" kern="1200" dirty="0" smtClean="0">
              <a:solidFill>
                <a:schemeClr val="bg1"/>
              </a:solidFill>
            </a:rPr>
            <a:t> </a:t>
          </a:r>
          <a:endParaRPr lang="en-IN" sz="2000" kern="1200" dirty="0">
            <a:latin typeface="Calibre Medium" panose="020B0603030202060203"/>
          </a:endParaRPr>
        </a:p>
      </dsp:txBody>
      <dsp:txXfrm>
        <a:off x="0" y="2834529"/>
        <a:ext cx="7193320" cy="502392"/>
      </dsp:txXfrm>
    </dsp:sp>
    <dsp:sp modelId="{06F6C6C0-5F6A-4B6A-9495-362B3135F3EE}">
      <dsp:nvSpPr>
        <dsp:cNvPr id="0" name=""/>
        <dsp:cNvSpPr/>
      </dsp:nvSpPr>
      <dsp:spPr>
        <a:xfrm>
          <a:off x="0" y="3318314"/>
          <a:ext cx="3596660" cy="4279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0" y="3318314"/>
        <a:ext cx="3596660" cy="427963"/>
      </dsp:txXfrm>
    </dsp:sp>
    <dsp:sp modelId="{C823887D-2F91-4D44-8FD4-8CF03AF80C05}">
      <dsp:nvSpPr>
        <dsp:cNvPr id="0" name=""/>
        <dsp:cNvSpPr/>
      </dsp:nvSpPr>
      <dsp:spPr>
        <a:xfrm>
          <a:off x="3596660" y="3318314"/>
          <a:ext cx="3596660" cy="427963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3596660" y="3318314"/>
        <a:ext cx="3596660" cy="427963"/>
      </dsp:txXfrm>
    </dsp:sp>
    <dsp:sp modelId="{EABD5E4E-0EFD-4C71-8165-65FBFC542983}">
      <dsp:nvSpPr>
        <dsp:cNvPr id="0" name=""/>
        <dsp:cNvSpPr/>
      </dsp:nvSpPr>
      <dsp:spPr>
        <a:xfrm rot="10800000">
          <a:off x="0" y="1417597"/>
          <a:ext cx="7193320" cy="1430887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b="0" kern="1200" dirty="0" smtClean="0">
              <a:solidFill>
                <a:schemeClr val="bg1"/>
              </a:solidFill>
            </a:rPr>
            <a:t>उप</a:t>
          </a:r>
          <a:r>
            <a:rPr lang="en-IN" sz="2000" b="0" kern="1200" dirty="0" smtClean="0">
              <a:solidFill>
                <a:schemeClr val="bg1"/>
              </a:solidFill>
            </a:rPr>
            <a:t> </a:t>
          </a:r>
          <a:r>
            <a:rPr lang="hi-IN" sz="2000" b="0" kern="1200" dirty="0" smtClean="0">
              <a:solidFill>
                <a:schemeClr val="bg1"/>
              </a:solidFill>
            </a:rPr>
            <a:t>शीर्षक</a:t>
          </a:r>
          <a:r>
            <a:rPr lang="en-IN" sz="2000" b="0" kern="1200" dirty="0" smtClean="0">
              <a:solidFill>
                <a:schemeClr val="bg1"/>
              </a:solidFill>
            </a:rPr>
            <a:t> </a:t>
          </a:r>
          <a:r>
            <a:rPr lang="hi-IN" sz="2000" b="0" kern="1200" dirty="0" smtClean="0">
              <a:solidFill>
                <a:schemeClr val="bg1"/>
              </a:solidFill>
            </a:rPr>
            <a:t>दो</a:t>
          </a:r>
          <a:r>
            <a:rPr lang="en-IN" sz="2000" b="0" kern="1200" dirty="0" smtClean="0">
              <a:solidFill>
                <a:schemeClr val="bg1"/>
              </a:solidFill>
            </a:rPr>
            <a:t> </a:t>
          </a:r>
          <a:endParaRPr lang="en-IN" sz="2000" kern="1200" dirty="0">
            <a:latin typeface="Calibre Medium" panose="020B0603030202060203"/>
          </a:endParaRPr>
        </a:p>
      </dsp:txBody>
      <dsp:txXfrm rot="-10800000">
        <a:off x="0" y="1417597"/>
        <a:ext cx="7193320" cy="502241"/>
      </dsp:txXfrm>
    </dsp:sp>
    <dsp:sp modelId="{FA182C64-9D7A-48AE-B01F-56B44A9AFB62}">
      <dsp:nvSpPr>
        <dsp:cNvPr id="0" name=""/>
        <dsp:cNvSpPr/>
      </dsp:nvSpPr>
      <dsp:spPr>
        <a:xfrm>
          <a:off x="0" y="1919839"/>
          <a:ext cx="3596660" cy="427835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0" y="1919839"/>
        <a:ext cx="3596660" cy="427835"/>
      </dsp:txXfrm>
    </dsp:sp>
    <dsp:sp modelId="{C93986F0-460D-4BE0-AB5B-8F1F0079C7C8}">
      <dsp:nvSpPr>
        <dsp:cNvPr id="0" name=""/>
        <dsp:cNvSpPr/>
      </dsp:nvSpPr>
      <dsp:spPr>
        <a:xfrm>
          <a:off x="3596660" y="1919839"/>
          <a:ext cx="3596660" cy="427835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3596660" y="1919839"/>
        <a:ext cx="3596660" cy="427835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7193320" cy="1430887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b="0" kern="1200" dirty="0" smtClean="0">
              <a:solidFill>
                <a:schemeClr val="bg1"/>
              </a:solidFill>
            </a:rPr>
            <a:t>उप</a:t>
          </a:r>
          <a:r>
            <a:rPr lang="en-IN" sz="2000" b="0" kern="1200" dirty="0" smtClean="0">
              <a:solidFill>
                <a:schemeClr val="bg1"/>
              </a:solidFill>
            </a:rPr>
            <a:t> </a:t>
          </a:r>
          <a:r>
            <a:rPr lang="hi-IN" sz="2000" b="0" kern="1200" dirty="0" smtClean="0">
              <a:solidFill>
                <a:schemeClr val="bg1"/>
              </a:solidFill>
            </a:rPr>
            <a:t>शीर्षक</a:t>
          </a:r>
          <a:r>
            <a:rPr lang="en-IN" sz="2000" b="0" kern="1200" dirty="0" smtClean="0">
              <a:solidFill>
                <a:schemeClr val="bg1"/>
              </a:solidFill>
            </a:rPr>
            <a:t> </a:t>
          </a:r>
          <a:r>
            <a:rPr lang="hi-IN" sz="2000" b="0" kern="1200" dirty="0" smtClean="0">
              <a:solidFill>
                <a:schemeClr val="bg1"/>
              </a:solidFill>
            </a:rPr>
            <a:t>एक</a:t>
          </a:r>
          <a:r>
            <a:rPr lang="en-IN" sz="2000" b="0" kern="1200" dirty="0" smtClean="0">
              <a:solidFill>
                <a:schemeClr val="bg1"/>
              </a:solidFill>
            </a:rPr>
            <a:t> </a:t>
          </a:r>
          <a:endParaRPr lang="en-IN" sz="2000" kern="1200" dirty="0">
            <a:latin typeface="Calibre Medium" panose="020B0603030202060203"/>
          </a:endParaRPr>
        </a:p>
      </dsp:txBody>
      <dsp:txXfrm rot="-10800000">
        <a:off x="0" y="665"/>
        <a:ext cx="7193320" cy="502241"/>
      </dsp:txXfrm>
    </dsp:sp>
    <dsp:sp modelId="{71475D43-68A2-4358-ADE3-7E5B053FE8CE}">
      <dsp:nvSpPr>
        <dsp:cNvPr id="0" name=""/>
        <dsp:cNvSpPr/>
      </dsp:nvSpPr>
      <dsp:spPr>
        <a:xfrm>
          <a:off x="0" y="502907"/>
          <a:ext cx="3596660" cy="427835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0" y="502907"/>
        <a:ext cx="3596660" cy="427835"/>
      </dsp:txXfrm>
    </dsp:sp>
    <dsp:sp modelId="{CC625C77-5BF3-427A-B168-480D45171C77}">
      <dsp:nvSpPr>
        <dsp:cNvPr id="0" name=""/>
        <dsp:cNvSpPr/>
      </dsp:nvSpPr>
      <dsp:spPr>
        <a:xfrm>
          <a:off x="3596660" y="502907"/>
          <a:ext cx="3596660" cy="427835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400" kern="1200" dirty="0"/>
        </a:p>
      </dsp:txBody>
      <dsp:txXfrm>
        <a:off x="3596660" y="502907"/>
        <a:ext cx="3596660" cy="427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040486" y="376224"/>
          <a:ext cx="2505013" cy="2505013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040486" y="376224"/>
          <a:ext cx="2505013" cy="2505013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040486" y="376224"/>
          <a:ext cx="2505013" cy="2505013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040486" y="376224"/>
          <a:ext cx="2505013" cy="2505013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040486" y="376224"/>
          <a:ext cx="2505013" cy="2505013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716385" y="1052124"/>
          <a:ext cx="1153214" cy="1153214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b="0" kern="1200" dirty="0">
              <a:solidFill>
                <a:schemeClr val="bg1"/>
              </a:solidFill>
            </a:rPr>
            <a:t>उप</a:t>
          </a:r>
          <a:r>
            <a:rPr lang="en-IN" sz="2000" b="0" kern="1200" dirty="0">
              <a:solidFill>
                <a:schemeClr val="bg1"/>
              </a:solidFill>
            </a:rPr>
            <a:t> </a:t>
          </a:r>
          <a:r>
            <a:rPr lang="hi-IN" sz="2000" b="0" kern="1200" dirty="0">
              <a:solidFill>
                <a:schemeClr val="bg1"/>
              </a:solidFill>
            </a:rPr>
            <a:t>शीर्षक</a:t>
          </a:r>
          <a:r>
            <a:rPr lang="en-IN" sz="2000" b="0" kern="1200" dirty="0">
              <a:solidFill>
                <a:schemeClr val="bg1"/>
              </a:solidFill>
            </a:rPr>
            <a:t> </a:t>
          </a:r>
          <a:endParaRPr lang="en-IN" sz="2000" kern="1200" dirty="0"/>
        </a:p>
      </dsp:txBody>
      <dsp:txXfrm>
        <a:off x="1885269" y="1221008"/>
        <a:ext cx="815446" cy="815446"/>
      </dsp:txXfrm>
    </dsp:sp>
    <dsp:sp modelId="{780CD99C-7A3C-4C90-95CA-33E1D2133A65}">
      <dsp:nvSpPr>
        <dsp:cNvPr id="0" name=""/>
        <dsp:cNvSpPr/>
      </dsp:nvSpPr>
      <dsp:spPr>
        <a:xfrm>
          <a:off x="1889368" y="1660"/>
          <a:ext cx="807249" cy="8072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/>
            <a:t>मद</a:t>
          </a:r>
          <a:r>
            <a:rPr lang="en-IN" sz="2400" kern="1200" dirty="0"/>
            <a:t>  1</a:t>
          </a:r>
        </a:p>
      </dsp:txBody>
      <dsp:txXfrm>
        <a:off x="2007587" y="119879"/>
        <a:ext cx="570811" cy="570811"/>
      </dsp:txXfrm>
    </dsp:sp>
    <dsp:sp modelId="{5A653F94-582C-4CFE-A722-FEA827EC82A5}">
      <dsp:nvSpPr>
        <dsp:cNvPr id="0" name=""/>
        <dsp:cNvSpPr/>
      </dsp:nvSpPr>
      <dsp:spPr>
        <a:xfrm>
          <a:off x="3052934" y="847041"/>
          <a:ext cx="807249" cy="807249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मद</a:t>
          </a:r>
          <a:r>
            <a:rPr lang="en-IN" sz="2000" kern="1200" dirty="0"/>
            <a:t> 2</a:t>
          </a:r>
        </a:p>
      </dsp:txBody>
      <dsp:txXfrm>
        <a:off x="3171153" y="965260"/>
        <a:ext cx="570811" cy="570811"/>
      </dsp:txXfrm>
    </dsp:sp>
    <dsp:sp modelId="{51CF5FFB-0985-4915-B936-DF9CAC1BBF48}">
      <dsp:nvSpPr>
        <dsp:cNvPr id="0" name=""/>
        <dsp:cNvSpPr/>
      </dsp:nvSpPr>
      <dsp:spPr>
        <a:xfrm>
          <a:off x="2608491" y="2214895"/>
          <a:ext cx="807249" cy="807249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मद</a:t>
          </a:r>
          <a:r>
            <a:rPr lang="en-IN" sz="2000" kern="1200" dirty="0"/>
            <a:t> 3</a:t>
          </a:r>
        </a:p>
      </dsp:txBody>
      <dsp:txXfrm>
        <a:off x="2726710" y="2333114"/>
        <a:ext cx="570811" cy="570811"/>
      </dsp:txXfrm>
    </dsp:sp>
    <dsp:sp modelId="{F04D3ADE-3964-451C-B695-037DB4C75754}">
      <dsp:nvSpPr>
        <dsp:cNvPr id="0" name=""/>
        <dsp:cNvSpPr/>
      </dsp:nvSpPr>
      <dsp:spPr>
        <a:xfrm>
          <a:off x="1170244" y="2214895"/>
          <a:ext cx="807249" cy="807249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मद</a:t>
          </a:r>
          <a:r>
            <a:rPr lang="en-IN" sz="2000" kern="1200" dirty="0"/>
            <a:t> 4</a:t>
          </a:r>
        </a:p>
      </dsp:txBody>
      <dsp:txXfrm>
        <a:off x="1288463" y="2333114"/>
        <a:ext cx="570811" cy="570811"/>
      </dsp:txXfrm>
    </dsp:sp>
    <dsp:sp modelId="{6B63040D-28A4-44A7-AC8A-5C4296F227B0}">
      <dsp:nvSpPr>
        <dsp:cNvPr id="0" name=""/>
        <dsp:cNvSpPr/>
      </dsp:nvSpPr>
      <dsp:spPr>
        <a:xfrm>
          <a:off x="725801" y="847041"/>
          <a:ext cx="807249" cy="80724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मद</a:t>
          </a:r>
          <a:r>
            <a:rPr lang="en-IN" sz="2000" kern="1200" dirty="0"/>
            <a:t> 5</a:t>
          </a:r>
        </a:p>
      </dsp:txBody>
      <dsp:txXfrm>
        <a:off x="844020" y="965260"/>
        <a:ext cx="570811" cy="5708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401483" y="0"/>
          <a:ext cx="3097293" cy="3097293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1950130" y="311392"/>
          <a:ext cx="2013241" cy="7331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kern="1200" dirty="0">
              <a:solidFill>
                <a:srgbClr val="5B9BD5"/>
              </a:solidFill>
            </a:rPr>
            <a:t>उप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r>
            <a:rPr lang="hi-IN" sz="2400" b="0" kern="1200" dirty="0">
              <a:solidFill>
                <a:srgbClr val="5B9BD5"/>
              </a:solidFill>
            </a:rPr>
            <a:t>शीर्षक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r>
            <a:rPr lang="hi-IN" sz="2400" b="0" kern="1200" dirty="0">
              <a:solidFill>
                <a:srgbClr val="5B9BD5"/>
              </a:solidFill>
            </a:rPr>
            <a:t>एक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endParaRPr lang="en-IN" sz="2400" kern="1200" dirty="0">
            <a:solidFill>
              <a:srgbClr val="5B9BD5"/>
            </a:solidFill>
          </a:endParaRPr>
        </a:p>
      </dsp:txBody>
      <dsp:txXfrm>
        <a:off x="1985921" y="347183"/>
        <a:ext cx="1941659" cy="661605"/>
      </dsp:txXfrm>
    </dsp:sp>
    <dsp:sp modelId="{37E98151-C383-4940-BA16-1AC0D5D437E3}">
      <dsp:nvSpPr>
        <dsp:cNvPr id="0" name=""/>
        <dsp:cNvSpPr/>
      </dsp:nvSpPr>
      <dsp:spPr>
        <a:xfrm>
          <a:off x="1950130" y="1136228"/>
          <a:ext cx="2013241" cy="7331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kern="1200" dirty="0">
              <a:solidFill>
                <a:srgbClr val="65BD8B"/>
              </a:solidFill>
            </a:rPr>
            <a:t>उप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r>
            <a:rPr lang="hi-IN" sz="2400" b="0" kern="1200" dirty="0">
              <a:solidFill>
                <a:srgbClr val="65BD8B"/>
              </a:solidFill>
            </a:rPr>
            <a:t>शीर्षक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r>
            <a:rPr lang="hi-IN" sz="2400" b="0" kern="1200" dirty="0">
              <a:solidFill>
                <a:srgbClr val="65BD8B"/>
              </a:solidFill>
            </a:rPr>
            <a:t>दो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endParaRPr lang="en-IN" sz="2400" kern="1200" dirty="0">
            <a:solidFill>
              <a:srgbClr val="65BD8B"/>
            </a:solidFill>
          </a:endParaRPr>
        </a:p>
      </dsp:txBody>
      <dsp:txXfrm>
        <a:off x="1985921" y="1172019"/>
        <a:ext cx="1941659" cy="661605"/>
      </dsp:txXfrm>
    </dsp:sp>
    <dsp:sp modelId="{C1C2C0F9-2239-42C7-8AD6-5D7337D41AD0}">
      <dsp:nvSpPr>
        <dsp:cNvPr id="0" name=""/>
        <dsp:cNvSpPr/>
      </dsp:nvSpPr>
      <dsp:spPr>
        <a:xfrm>
          <a:off x="1950130" y="1961065"/>
          <a:ext cx="2013241" cy="7331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kern="1200" dirty="0">
              <a:solidFill>
                <a:srgbClr val="92CB4A"/>
              </a:solidFill>
            </a:rPr>
            <a:t>उप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r>
            <a:rPr lang="hi-IN" sz="2400" b="0" kern="1200" dirty="0">
              <a:solidFill>
                <a:srgbClr val="92CB4A"/>
              </a:solidFill>
            </a:rPr>
            <a:t>शीर्षक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r>
            <a:rPr lang="hi-IN" sz="2400" b="0" kern="1200" dirty="0">
              <a:solidFill>
                <a:srgbClr val="92CB4A"/>
              </a:solidFill>
            </a:rPr>
            <a:t>तीन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endParaRPr lang="en-IN" sz="2400" kern="1200" dirty="0">
            <a:solidFill>
              <a:srgbClr val="92CB4A"/>
            </a:solidFill>
          </a:endParaRPr>
        </a:p>
      </dsp:txBody>
      <dsp:txXfrm>
        <a:off x="1985921" y="1996856"/>
        <a:ext cx="1941659" cy="6616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150961" y="1136232"/>
          <a:ext cx="2043484" cy="20435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1" kern="1200" dirty="0">
              <a:solidFill>
                <a:schemeClr val="bg1"/>
              </a:solidFill>
            </a:rPr>
            <a:t>उप</a:t>
          </a:r>
          <a:r>
            <a:rPr lang="en-IN" sz="2400" b="1" kern="1200" dirty="0">
              <a:solidFill>
                <a:schemeClr val="bg1"/>
              </a:solidFill>
            </a:rPr>
            <a:t> </a:t>
          </a:r>
          <a:r>
            <a:rPr lang="hi-IN" sz="2400" b="1" kern="1200" dirty="0">
              <a:solidFill>
                <a:schemeClr val="bg1"/>
              </a:solidFill>
            </a:rPr>
            <a:t>शीर्षक</a:t>
          </a:r>
          <a:endParaRPr lang="en-IN" sz="24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2450222" y="1435508"/>
        <a:ext cx="1444962" cy="1445033"/>
      </dsp:txXfrm>
    </dsp:sp>
    <dsp:sp modelId="{C4EBB2B5-91CF-45AF-9729-D456C9A18B7B}">
      <dsp:nvSpPr>
        <dsp:cNvPr id="0" name=""/>
        <dsp:cNvSpPr/>
      </dsp:nvSpPr>
      <dsp:spPr>
        <a:xfrm>
          <a:off x="1097165" y="0"/>
          <a:ext cx="4119328" cy="429415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130339" y="361996"/>
          <a:ext cx="1094702" cy="109500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298727" y="552047"/>
          <a:ext cx="3508810" cy="46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>
        <a:off x="5298727" y="552047"/>
        <a:ext cx="3508810" cy="468355"/>
      </dsp:txXfrm>
    </dsp:sp>
    <dsp:sp modelId="{9DFD6B40-F336-4ED2-9FF7-4F3D882621FA}">
      <dsp:nvSpPr>
        <dsp:cNvPr id="0" name=""/>
        <dsp:cNvSpPr/>
      </dsp:nvSpPr>
      <dsp:spPr>
        <a:xfrm>
          <a:off x="4553445" y="1607729"/>
          <a:ext cx="1094702" cy="1095008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5727938" y="1795633"/>
          <a:ext cx="3508810" cy="46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>
        <a:off x="5727938" y="1795633"/>
        <a:ext cx="3508810" cy="468355"/>
      </dsp:txXfrm>
    </dsp:sp>
    <dsp:sp modelId="{82883950-E135-4B82-B22A-586FCC722FB2}">
      <dsp:nvSpPr>
        <dsp:cNvPr id="0" name=""/>
        <dsp:cNvSpPr/>
      </dsp:nvSpPr>
      <dsp:spPr>
        <a:xfrm>
          <a:off x="4130339" y="2871068"/>
          <a:ext cx="1094702" cy="1095008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298727" y="3065843"/>
          <a:ext cx="3508810" cy="46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>
        <a:off x="5298727" y="3065843"/>
        <a:ext cx="3508810" cy="4683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426328" y="1783081"/>
          <a:ext cx="2049755" cy="1265302"/>
        </a:xfrm>
        <a:prstGeom prst="rect">
          <a:avLst/>
        </a:prstGeom>
        <a:solidFill>
          <a:schemeClr val="accent5">
            <a:tint val="50000"/>
            <a:hueOff val="-5508266"/>
            <a:satOff val="-11531"/>
            <a:lumOff val="79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222548" y="82293"/>
          <a:ext cx="2049755" cy="1265302"/>
        </a:xfrm>
        <a:prstGeom prst="rect">
          <a:avLst/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710552" y="82293"/>
          <a:ext cx="2049755" cy="1265302"/>
        </a:xfrm>
        <a:prstGeom prst="rect">
          <a:avLst/>
        </a:prstGeom>
        <a:solidFill>
          <a:schemeClr val="accent5">
            <a:tint val="50000"/>
            <a:hueOff val="-1836089"/>
            <a:satOff val="-3844"/>
            <a:lumOff val="2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3957141" y="1783081"/>
          <a:ext cx="2049755" cy="1265302"/>
        </a:xfrm>
        <a:prstGeom prst="rect">
          <a:avLst/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60922" y="82293"/>
          <a:ext cx="2049755" cy="1265302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651" y="1340196"/>
          <a:ext cx="2045557" cy="21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 1</a:t>
          </a:r>
          <a:endParaRPr lang="en-IN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651" y="1340196"/>
        <a:ext cx="2045557" cy="216507"/>
      </dsp:txXfrm>
    </dsp:sp>
    <dsp:sp modelId="{F6B1D250-561D-4A52-A210-BDFA6324EB74}">
      <dsp:nvSpPr>
        <dsp:cNvPr id="0" name=""/>
        <dsp:cNvSpPr/>
      </dsp:nvSpPr>
      <dsp:spPr>
        <a:xfrm>
          <a:off x="1651" y="245672"/>
          <a:ext cx="2049092" cy="1316506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532464" y="1340196"/>
          <a:ext cx="2045557" cy="21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2</a:t>
          </a:r>
          <a:endParaRPr lang="en-IN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532464" y="1340196"/>
        <a:ext cx="2045557" cy="216507"/>
      </dsp:txXfrm>
    </dsp:sp>
    <dsp:sp modelId="{5947D354-233F-4D14-AEA9-EAB19985130C}">
      <dsp:nvSpPr>
        <dsp:cNvPr id="0" name=""/>
        <dsp:cNvSpPr/>
      </dsp:nvSpPr>
      <dsp:spPr>
        <a:xfrm>
          <a:off x="2532464" y="245672"/>
          <a:ext cx="2049092" cy="1316506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063277" y="1340196"/>
          <a:ext cx="2045557" cy="21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3</a:t>
          </a:r>
          <a:endParaRPr lang="en-IN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063277" y="1340196"/>
        <a:ext cx="2045557" cy="216507"/>
      </dsp:txXfrm>
    </dsp:sp>
    <dsp:sp modelId="{B5599412-42EE-4B0C-AEF4-398025D6FDBC}">
      <dsp:nvSpPr>
        <dsp:cNvPr id="0" name=""/>
        <dsp:cNvSpPr/>
      </dsp:nvSpPr>
      <dsp:spPr>
        <a:xfrm>
          <a:off x="5063277" y="245672"/>
          <a:ext cx="2049092" cy="1316506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267058" y="3040984"/>
          <a:ext cx="2045557" cy="21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4</a:t>
          </a:r>
          <a:endParaRPr lang="en-IN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267058" y="3040984"/>
        <a:ext cx="2045557" cy="216507"/>
      </dsp:txXfrm>
    </dsp:sp>
    <dsp:sp modelId="{DC829B22-EBDF-4A66-BBD7-66F3BF110149}">
      <dsp:nvSpPr>
        <dsp:cNvPr id="0" name=""/>
        <dsp:cNvSpPr/>
      </dsp:nvSpPr>
      <dsp:spPr>
        <a:xfrm>
          <a:off x="1267058" y="1946461"/>
          <a:ext cx="2049092" cy="1316506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797871" y="3040984"/>
          <a:ext cx="2045557" cy="21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5</a:t>
          </a:r>
          <a:endParaRPr lang="en-IN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797871" y="3040984"/>
        <a:ext cx="2045557" cy="216507"/>
      </dsp:txXfrm>
    </dsp:sp>
    <dsp:sp modelId="{CC42D7BB-290C-4E63-A6A3-793AE976985D}">
      <dsp:nvSpPr>
        <dsp:cNvPr id="0" name=""/>
        <dsp:cNvSpPr/>
      </dsp:nvSpPr>
      <dsp:spPr>
        <a:xfrm>
          <a:off x="3797871" y="1946461"/>
          <a:ext cx="2049092" cy="1316506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2B78-1A8C-4991-A387-D3F346F16D88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875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2B78-1A8C-4991-A387-D3F346F16D88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074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2B78-1A8C-4991-A387-D3F346F16D88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63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2B78-1A8C-4991-A387-D3F346F16D88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94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svg"/><Relationship Id="rId5" Type="http://schemas.openxmlformats.org/officeDocument/2006/relationships/image" Target="../media/image13.png"/><Relationship Id="rId4" Type="http://schemas.openxmlformats.org/officeDocument/2006/relationships/image" Target="../media/image2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7.png"/><Relationship Id="rId4" Type="http://schemas.openxmlformats.org/officeDocument/2006/relationships/image" Target="../media/image1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3FAD0B-18EB-3741-AF8D-47268DA37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9FBE7DD6-54C0-424E-A530-BDC4E51F13B9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68000" y="1898650"/>
            <a:ext cx="972000" cy="1651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695450" y="5416550"/>
            <a:ext cx="57531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80776" y="5919886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95825" y="592584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3676358"/>
            <a:ext cx="5744441" cy="3951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2400" dirty="0" smtClean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2400" dirty="0" smtClean="0">
              <a:solidFill>
                <a:schemeClr val="bg1"/>
              </a:solidFill>
              <a:latin typeface="Calibre Medium"/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4138043"/>
            <a:ext cx="4843895" cy="979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IN" sz="2800" dirty="0" smtClean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86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: 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B659A62-0AAA-CA49-8002-8A62272BE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486"/>
          <a:stretch/>
        </p:blipFill>
        <p:spPr>
          <a:xfrm>
            <a:off x="7832904" y="0"/>
            <a:ext cx="1327138" cy="68707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7091314" y="0"/>
            <a:ext cx="1362125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-28280"/>
            <a:ext cx="8453438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9724" y="48689"/>
            <a:ext cx="650678" cy="6456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91314" y="48689"/>
            <a:ext cx="650678" cy="6456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3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CB8002BC-8870-4C56-BAAD-488DF5269F29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7662" y="96138"/>
            <a:ext cx="313200" cy="533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39B5C7-252B-49C1-8DF8-22D9FF25BE51}"/>
              </a:ext>
            </a:extLst>
          </p:cNvPr>
          <p:cNvSpPr txBox="1"/>
          <p:nvPr userDrawn="1"/>
        </p:nvSpPr>
        <p:spPr>
          <a:xfrm>
            <a:off x="766762" y="104306"/>
            <a:ext cx="399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400" b="1" dirty="0" smtClean="0">
                <a:solidFill>
                  <a:srgbClr val="385723"/>
                </a:solidFill>
              </a:rPr>
              <a:t>कृषि एवं किसान कल्याण मंत्रालय </a:t>
            </a:r>
          </a:p>
          <a:p>
            <a:pPr lvl="0"/>
            <a:r>
              <a:rPr lang="en-US" sz="1400" b="1" dirty="0" smtClean="0">
                <a:solidFill>
                  <a:srgbClr val="385723"/>
                </a:solidFill>
              </a:rPr>
              <a:t>Ministry of Agriculture</a:t>
            </a:r>
            <a:r>
              <a:rPr lang="hi-IN" sz="1400" b="1" baseline="0" dirty="0" smtClean="0">
                <a:solidFill>
                  <a:srgbClr val="385723"/>
                </a:solidFill>
              </a:rPr>
              <a:t> </a:t>
            </a:r>
            <a:r>
              <a:rPr lang="en-US" sz="1400" b="1" dirty="0" smtClean="0">
                <a:solidFill>
                  <a:srgbClr val="385723"/>
                </a:solidFill>
              </a:rPr>
              <a:t>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20261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AA98E7E7-7AA3-4C15-8DA8-97056D54C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id="{5F7CFDF1-AE6A-4CC3-A065-D228E6F6A2B2}"/>
              </a:ext>
            </a:extLst>
          </p:cNvPr>
          <p:cNvSpPr/>
          <p:nvPr userDrawn="1"/>
        </p:nvSpPr>
        <p:spPr>
          <a:xfrm>
            <a:off x="8610601" y="298450"/>
            <a:ext cx="271463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1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5483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90532" y="95250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4C88F4-C5D3-40EF-9B36-FAED222B67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3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CB8002BC-8870-4C56-BAAD-488DF5269F29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7662" y="96138"/>
            <a:ext cx="313200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39B5C7-252B-49C1-8DF8-22D9FF25BE51}"/>
              </a:ext>
            </a:extLst>
          </p:cNvPr>
          <p:cNvSpPr txBox="1"/>
          <p:nvPr userDrawn="1"/>
        </p:nvSpPr>
        <p:spPr>
          <a:xfrm>
            <a:off x="766762" y="104306"/>
            <a:ext cx="399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400" b="1" dirty="0" smtClean="0">
                <a:solidFill>
                  <a:srgbClr val="385723"/>
                </a:solidFill>
              </a:rPr>
              <a:t>कृषि एवं किसान कल्याण मंत्रालय </a:t>
            </a:r>
          </a:p>
          <a:p>
            <a:pPr lvl="0"/>
            <a:r>
              <a:rPr lang="en-US" sz="1400" b="1" dirty="0" smtClean="0">
                <a:solidFill>
                  <a:srgbClr val="385723"/>
                </a:solidFill>
              </a:rPr>
              <a:t>Ministry of Agriculture</a:t>
            </a:r>
            <a:r>
              <a:rPr lang="hi-IN" sz="1400" b="1" baseline="0" dirty="0" smtClean="0">
                <a:solidFill>
                  <a:srgbClr val="385723"/>
                </a:solidFill>
              </a:rPr>
              <a:t> </a:t>
            </a:r>
            <a:r>
              <a:rPr lang="en-US" sz="1400" b="1" dirty="0" smtClean="0">
                <a:solidFill>
                  <a:srgbClr val="385723"/>
                </a:solidFill>
              </a:rPr>
              <a:t>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409955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66999" y="-12700"/>
            <a:ext cx="7048928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8170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2" name="Object 4" descr="preencoded.png">
            <a:extLst>
              <a:ext uri="{FF2B5EF4-FFF2-40B4-BE49-F238E27FC236}">
                <a16:creationId xmlns:a16="http://schemas.microsoft.com/office/drawing/2014/main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0276" y="336550"/>
            <a:ext cx="576000" cy="939130"/>
          </a:xfrm>
          <a:prstGeom prst="rect">
            <a:avLst/>
          </a:prstGeom>
        </p:spPr>
      </p:pic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2C0F3EE-B66D-5140-AF93-EC46AFF56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176" y="730780"/>
            <a:ext cx="5530151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26434F7B-575A-364B-A747-7AD1ABD6AE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68176" y="1393721"/>
            <a:ext cx="5530151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1806" y="1302484"/>
            <a:ext cx="1240256" cy="123825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hi-IN" dirty="0" smtClean="0"/>
              <a:t>कृषि एवं किसान कल्याण मंत्रालय </a:t>
            </a:r>
            <a:r>
              <a:rPr lang="en-US" dirty="0" smtClean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38842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9: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33BA59-A1D3-AA48-8F1A-0A107282A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14801" y="0"/>
            <a:ext cx="4401126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DAD9AA95-27B1-4A35-86A5-D61813B5A4FA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57700" y="946150"/>
            <a:ext cx="396000" cy="317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6320" y="1263650"/>
            <a:ext cx="3237310" cy="2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</a:t>
            </a:r>
            <a:r>
              <a:rPr lang="en-US" dirty="0" smtClean="0"/>
              <a:t>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6320" y="4203700"/>
            <a:ext cx="3237310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4576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pic>
        <p:nvPicPr>
          <p:cNvPr id="14" name="Object 4" descr="preencoded.png">
            <a:extLst>
              <a:ext uri="{FF2B5EF4-FFF2-40B4-BE49-F238E27FC236}">
                <a16:creationId xmlns:a16="http://schemas.microsoft.com/office/drawing/2014/main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50276" y="336550"/>
            <a:ext cx="576000" cy="93913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21806" y="1302484"/>
            <a:ext cx="1240256" cy="12382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hi-IN" dirty="0" smtClean="0"/>
              <a:t>कृषि एवं किसान कल्याण मंत्रालय </a:t>
            </a:r>
            <a:r>
              <a:rPr lang="en-US" dirty="0" smtClean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395776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main title slide v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90F6A0-8A2E-5249-92E6-B5D129A22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9F55980-4340-3543-90E8-C737AA807679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12000" y="711200"/>
            <a:ext cx="720000" cy="1219200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2013807"/>
            <a:ext cx="5744441" cy="2626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600" dirty="0" smtClean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600" dirty="0" smtClean="0">
              <a:solidFill>
                <a:schemeClr val="bg1"/>
              </a:solidFill>
              <a:latin typeface="Calibre Medium"/>
            </a:endParaRP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2314773"/>
            <a:ext cx="4843895" cy="258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IN" sz="1600" dirty="0" smtClean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98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4: 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4C9B54-3EE5-DF4C-AE29-3B35E1FDF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4" y="0"/>
            <a:ext cx="6191250" cy="6858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5C5967CE-19FA-4719-A2CF-316A9DD97E6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12000" y="711200"/>
            <a:ext cx="720000" cy="12192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708" y="3121030"/>
            <a:ext cx="5818584" cy="796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2708" y="4533905"/>
            <a:ext cx="5818584" cy="51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4537" y="5962649"/>
            <a:ext cx="2814926" cy="419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1699780" y="2013807"/>
            <a:ext cx="5744441" cy="2626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>
                <a:solidFill>
                  <a:srgbClr val="385723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600" dirty="0" smtClean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600" dirty="0" smtClean="0">
              <a:solidFill>
                <a:schemeClr val="accent6">
                  <a:lumMod val="50000"/>
                </a:schemeClr>
              </a:solidFill>
              <a:latin typeface="Calibre Medium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150053" y="2314773"/>
            <a:ext cx="4843895" cy="258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385723"/>
                </a:solidFill>
              </a:defRPr>
            </a:lvl1pPr>
          </a:lstStyle>
          <a:p>
            <a:pPr algn="ctr"/>
            <a:r>
              <a:rPr lang="en-IN" sz="1600" dirty="0" smtClean="0">
                <a:solidFill>
                  <a:schemeClr val="accent6">
                    <a:lumMod val="50000"/>
                  </a:schemeClr>
                </a:solidFill>
                <a:latin typeface="Calibre Medium"/>
              </a:rPr>
              <a:t>Ministry of Agriculture &amp; Farmers Welfare</a:t>
            </a:r>
            <a:endParaRPr lang="en-IN" sz="1600" dirty="0">
              <a:solidFill>
                <a:schemeClr val="accent6">
                  <a:lumMod val="50000"/>
                </a:schemeClr>
              </a:solidFill>
              <a:latin typeface="Calibr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845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main 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D82C0E-5813-234E-A1FC-32B195305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5E6932-83D3-483E-8D31-5A00528C8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5" y="0"/>
            <a:ext cx="6191250" cy="6858000"/>
          </a:xfrm>
          <a:prstGeom prst="rect">
            <a:avLst/>
          </a:prstGeom>
        </p:spPr>
      </p:pic>
      <p:pic>
        <p:nvPicPr>
          <p:cNvPr id="7" name="Object 4" descr="preencoded.png">
            <a:extLst>
              <a:ext uri="{FF2B5EF4-FFF2-40B4-BE49-F238E27FC236}">
                <a16:creationId xmlns:a16="http://schemas.microsoft.com/office/drawing/2014/main" id="{AE09EF9B-937C-4E5A-B244-605A59159F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191000" y="711200"/>
            <a:ext cx="762000" cy="12192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1699780" y="2013807"/>
            <a:ext cx="5744441" cy="2626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>
                <a:solidFill>
                  <a:srgbClr val="385723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600" dirty="0" smtClean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600" dirty="0" smtClean="0">
              <a:solidFill>
                <a:schemeClr val="accent6">
                  <a:lumMod val="50000"/>
                </a:schemeClr>
              </a:solidFill>
              <a:latin typeface="Calibre Medium"/>
            </a:endParaRP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150053" y="2314773"/>
            <a:ext cx="4843895" cy="258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385723"/>
                </a:solidFill>
              </a:defRPr>
            </a:lvl1pPr>
          </a:lstStyle>
          <a:p>
            <a:pPr algn="ctr"/>
            <a:r>
              <a:rPr lang="en-IN" sz="1600" dirty="0" smtClean="0">
                <a:solidFill>
                  <a:schemeClr val="accent6">
                    <a:lumMod val="50000"/>
                  </a:schemeClr>
                </a:solidFill>
                <a:latin typeface="Calibre Medium"/>
              </a:rPr>
              <a:t>Ministry of Agriculture &amp; Farmers Welfare</a:t>
            </a:r>
            <a:endParaRPr lang="en-IN" sz="1600" dirty="0">
              <a:solidFill>
                <a:schemeClr val="accent6">
                  <a:lumMod val="50000"/>
                </a:schemeClr>
              </a:solidFill>
              <a:latin typeface="Calibr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188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5: main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BFFF6C-0696-2B48-9FCC-B60D2DAF2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000" y="0"/>
            <a:ext cx="6192000" cy="6871532"/>
          </a:xfrm>
          <a:prstGeom prst="rect">
            <a:avLst/>
          </a:prstGeom>
        </p:spPr>
      </p:pic>
      <p:pic>
        <p:nvPicPr>
          <p:cNvPr id="11" name="Object 4" descr="preencoded.png">
            <a:extLst>
              <a:ext uri="{FF2B5EF4-FFF2-40B4-BE49-F238E27FC236}">
                <a16:creationId xmlns:a16="http://schemas.microsoft.com/office/drawing/2014/main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0276" y="336550"/>
            <a:ext cx="576000" cy="93913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7406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708" y="2492961"/>
            <a:ext cx="5818584" cy="796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2708" y="3360888"/>
            <a:ext cx="5818584" cy="51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4537" y="5962649"/>
            <a:ext cx="2814926" cy="419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21806" y="1302484"/>
            <a:ext cx="1240256" cy="12382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hi-IN" dirty="0" smtClean="0"/>
              <a:t>कृषि एवं किसान कल्याण मंत्रालय </a:t>
            </a:r>
            <a:r>
              <a:rPr lang="en-US" dirty="0" smtClean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131832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6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8170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2" name="Object 4" descr="preencoded.png">
            <a:extLst>
              <a:ext uri="{FF2B5EF4-FFF2-40B4-BE49-F238E27FC236}">
                <a16:creationId xmlns:a16="http://schemas.microsoft.com/office/drawing/2014/main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0276" y="336550"/>
            <a:ext cx="576000" cy="93913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21806" y="1302484"/>
            <a:ext cx="1240256" cy="123825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hi-IN" dirty="0" smtClean="0"/>
              <a:t>कृषि एवं किसान कल्याण मंत्रालय </a:t>
            </a:r>
            <a:r>
              <a:rPr lang="en-US" dirty="0" smtClean="0"/>
              <a:t>Ministry of Agriculture, Cooperation &amp; Farmers Welfare </a:t>
            </a:r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66999" y="-12700"/>
            <a:ext cx="7048928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8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6" y="0"/>
            <a:ext cx="7667625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8170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A2C0F3EE-B66D-5140-AF93-EC46AFF56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176" y="730780"/>
            <a:ext cx="629284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26434F7B-575A-364B-A747-7AD1ABD6AE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68176" y="1393721"/>
            <a:ext cx="629284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pic>
        <p:nvPicPr>
          <p:cNvPr id="12" name="Object 4" descr="preencoded.png">
            <a:extLst>
              <a:ext uri="{FF2B5EF4-FFF2-40B4-BE49-F238E27FC236}">
                <a16:creationId xmlns:a16="http://schemas.microsoft.com/office/drawing/2014/main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0276" y="336550"/>
            <a:ext cx="576000" cy="93913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1806" y="1302484"/>
            <a:ext cx="1240256" cy="123825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hi-IN" dirty="0" smtClean="0"/>
              <a:t>कृषि एवं किसान कल्याण मंत्रालय </a:t>
            </a:r>
            <a:r>
              <a:rPr lang="en-US" dirty="0" smtClean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314998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61CC67-35AE-B542-BDF2-7E517134D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66999" y="-12700"/>
            <a:ext cx="7048928" cy="687070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74046" y="2111451"/>
            <a:ext cx="5429372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8170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3" name="Object 4" descr="preencoded.png">
            <a:extLst>
              <a:ext uri="{FF2B5EF4-FFF2-40B4-BE49-F238E27FC236}">
                <a16:creationId xmlns:a16="http://schemas.microsoft.com/office/drawing/2014/main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0276" y="336550"/>
            <a:ext cx="576000" cy="93913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1806" y="1302484"/>
            <a:ext cx="1240256" cy="123825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hi-IN" dirty="0" smtClean="0"/>
              <a:t>कृषि एवं किसान कल्याण मंत्रालय </a:t>
            </a:r>
            <a:r>
              <a:rPr lang="en-US" dirty="0" smtClean="0"/>
              <a:t>Ministry of Agriculture, Cooperation &amp; Farmers Welfare 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2C0F3EE-B66D-5140-AF93-EC46AFF56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176" y="730780"/>
            <a:ext cx="629284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7E8309-377D-014F-8A46-C35C8364B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83745"/>
          <a:stretch/>
        </p:blipFill>
        <p:spPr>
          <a:xfrm>
            <a:off x="7673615" y="0"/>
            <a:ext cx="1486427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7091313" y="0"/>
            <a:ext cx="279492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0"/>
            <a:ext cx="7667625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08802" y="84207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28586" y="84207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39B5C7-252B-49C1-8DF8-22D9FF25BE51}"/>
              </a:ext>
            </a:extLst>
          </p:cNvPr>
          <p:cNvSpPr txBox="1"/>
          <p:nvPr userDrawn="1"/>
        </p:nvSpPr>
        <p:spPr>
          <a:xfrm>
            <a:off x="766762" y="104306"/>
            <a:ext cx="399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400" b="1" dirty="0" smtClean="0">
                <a:solidFill>
                  <a:srgbClr val="385723"/>
                </a:solidFill>
              </a:rPr>
              <a:t>कृषि एवं किसान कल्याण मंत्रालय </a:t>
            </a:r>
          </a:p>
          <a:p>
            <a:pPr lvl="0"/>
            <a:r>
              <a:rPr lang="en-US" sz="1400" b="1" dirty="0" smtClean="0">
                <a:solidFill>
                  <a:srgbClr val="385723"/>
                </a:solidFill>
              </a:rPr>
              <a:t>Ministry of Agriculture</a:t>
            </a:r>
            <a:r>
              <a:rPr lang="hi-IN" sz="1400" b="1" baseline="0" dirty="0" smtClean="0">
                <a:solidFill>
                  <a:srgbClr val="385723"/>
                </a:solidFill>
              </a:rPr>
              <a:t> </a:t>
            </a:r>
            <a:r>
              <a:rPr lang="en-US" sz="1400" b="1" dirty="0" smtClean="0">
                <a:solidFill>
                  <a:srgbClr val="385723"/>
                </a:solidFill>
              </a:rPr>
              <a:t>&amp; Farmers Welfare 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id="{CB8002BC-8870-4C56-BAAD-488DF5269F29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7662" y="96138"/>
            <a:ext cx="313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FCF0-3BF6-4D18-9DA4-F6676F0C34D7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5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69" r:id="rId2"/>
    <p:sldLayoutId id="2147483695" r:id="rId3"/>
    <p:sldLayoutId id="2147483670" r:id="rId4"/>
    <p:sldLayoutId id="2147483696" r:id="rId5"/>
    <p:sldLayoutId id="2147483697" r:id="rId6"/>
    <p:sldLayoutId id="2147483698" r:id="rId7"/>
    <p:sldLayoutId id="2147483663" r:id="rId8"/>
    <p:sldLayoutId id="2147483677" r:id="rId9"/>
    <p:sldLayoutId id="2147483678" r:id="rId10"/>
    <p:sldLayoutId id="2147483673" r:id="rId11"/>
    <p:sldLayoutId id="2147483700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75.svg"/><Relationship Id="rId18" Type="http://schemas.openxmlformats.org/officeDocument/2006/relationships/image" Target="../media/image37.png"/><Relationship Id="rId3" Type="http://schemas.openxmlformats.org/officeDocument/2006/relationships/image" Target="../media/image580.svg"/><Relationship Id="rId21" Type="http://schemas.openxmlformats.org/officeDocument/2006/relationships/image" Target="../media/image78.svg"/><Relationship Id="rId7" Type="http://schemas.openxmlformats.org/officeDocument/2006/relationships/image" Target="../media/image69.svg"/><Relationship Id="rId12" Type="http://schemas.openxmlformats.org/officeDocument/2006/relationships/image" Target="../media/image34.png"/><Relationship Id="rId17" Type="http://schemas.openxmlformats.org/officeDocument/2006/relationships/image" Target="../media/image60.svg"/><Relationship Id="rId2" Type="http://schemas.openxmlformats.org/officeDocument/2006/relationships/image" Target="../media/image29.png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33.png"/><Relationship Id="rId19" Type="http://schemas.openxmlformats.org/officeDocument/2006/relationships/image" Target="../media/image62.svg"/><Relationship Id="rId4" Type="http://schemas.openxmlformats.org/officeDocument/2006/relationships/image" Target="../media/image30.png"/><Relationship Id="rId9" Type="http://schemas.openxmlformats.org/officeDocument/2006/relationships/image" Target="../media/image71.sv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75.svg"/><Relationship Id="rId18" Type="http://schemas.openxmlformats.org/officeDocument/2006/relationships/image" Target="../media/image37.png"/><Relationship Id="rId3" Type="http://schemas.openxmlformats.org/officeDocument/2006/relationships/image" Target="../media/image580.svg"/><Relationship Id="rId21" Type="http://schemas.openxmlformats.org/officeDocument/2006/relationships/image" Target="../media/image78.svg"/><Relationship Id="rId7" Type="http://schemas.openxmlformats.org/officeDocument/2006/relationships/image" Target="../media/image69.svg"/><Relationship Id="rId12" Type="http://schemas.openxmlformats.org/officeDocument/2006/relationships/image" Target="../media/image34.png"/><Relationship Id="rId17" Type="http://schemas.openxmlformats.org/officeDocument/2006/relationships/image" Target="../media/image60.svg"/><Relationship Id="rId2" Type="http://schemas.openxmlformats.org/officeDocument/2006/relationships/image" Target="../media/image29.png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33.png"/><Relationship Id="rId19" Type="http://schemas.openxmlformats.org/officeDocument/2006/relationships/image" Target="../media/image62.svg"/><Relationship Id="rId4" Type="http://schemas.openxmlformats.org/officeDocument/2006/relationships/image" Target="../media/image30.png"/><Relationship Id="rId9" Type="http://schemas.openxmlformats.org/officeDocument/2006/relationships/image" Target="../media/image71.sv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90.svg"/><Relationship Id="rId18" Type="http://schemas.openxmlformats.org/officeDocument/2006/relationships/image" Target="../media/image48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12" Type="http://schemas.openxmlformats.org/officeDocument/2006/relationships/image" Target="../media/image45.png"/><Relationship Id="rId17" Type="http://schemas.openxmlformats.org/officeDocument/2006/relationships/image" Target="../media/image94.svg"/><Relationship Id="rId2" Type="http://schemas.openxmlformats.org/officeDocument/2006/relationships/image" Target="../media/image40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10" Type="http://schemas.openxmlformats.org/officeDocument/2006/relationships/image" Target="../media/image44.png"/><Relationship Id="rId19" Type="http://schemas.openxmlformats.org/officeDocument/2006/relationships/image" Target="../media/image96.svg"/><Relationship Id="rId4" Type="http://schemas.openxmlformats.org/officeDocument/2006/relationships/image" Target="../media/image41.png"/><Relationship Id="rId9" Type="http://schemas.openxmlformats.org/officeDocument/2006/relationships/image" Target="../media/image86.svg"/><Relationship Id="rId1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51.svg"/><Relationship Id="rId12" Type="http://schemas.openxmlformats.org/officeDocument/2006/relationships/image" Target="../media/image57.svg"/><Relationship Id="rId7" Type="http://schemas.openxmlformats.org/officeDocument/2006/relationships/image" Target="../media/image5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4.png"/><Relationship Id="rId5" Type="http://schemas.openxmlformats.org/officeDocument/2006/relationships/image" Target="../media/image53.svg"/><Relationship Id="rId15" Type="http://schemas.openxmlformats.org/officeDocument/2006/relationships/image" Target="../media/image58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56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Ministry of Agriculture &amp; Farmers Welfare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 smtClean="0"/>
              <a:t>कृषि एवं किसान कल्याण मंत्रालय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385723"/>
                </a:solidFill>
              </a:rPr>
              <a:t>स्लाइड का </a:t>
            </a:r>
            <a:r>
              <a:rPr lang="hi-IN" dirty="0" smtClean="0">
                <a:solidFill>
                  <a:srgbClr val="385723"/>
                </a:solidFill>
              </a:rPr>
              <a:t>शीर्षक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pic>
        <p:nvPicPr>
          <p:cNvPr id="26" name="Object 5" descr="preencoded.png">
            <a:extLst>
              <a:ext uri="{FF2B5EF4-FFF2-40B4-BE49-F238E27FC236}">
                <a16:creationId xmlns:a16="http://schemas.microsoft.com/office/drawing/2014/main" id="{2E48501D-E3FC-F741-A180-B4358D46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9960" y="2869755"/>
            <a:ext cx="1612900" cy="1600200"/>
          </a:xfrm>
          <a:prstGeom prst="rect">
            <a:avLst/>
          </a:prstGeom>
        </p:spPr>
      </p:pic>
      <p:pic>
        <p:nvPicPr>
          <p:cNvPr id="27" name="Object 6" descr="preencoded.png">
            <a:extLst>
              <a:ext uri="{FF2B5EF4-FFF2-40B4-BE49-F238E27FC236}">
                <a16:creationId xmlns:a16="http://schemas.microsoft.com/office/drawing/2014/main" id="{08333487-74A6-5F48-ADB2-812EAA845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162759" y="1574355"/>
            <a:ext cx="1600200" cy="1612900"/>
          </a:xfrm>
          <a:prstGeom prst="rect">
            <a:avLst/>
          </a:prstGeom>
        </p:spPr>
      </p:pic>
      <p:pic>
        <p:nvPicPr>
          <p:cNvPr id="28" name="Object 7" descr="preencoded.png">
            <a:extLst>
              <a:ext uri="{FF2B5EF4-FFF2-40B4-BE49-F238E27FC236}">
                <a16:creationId xmlns:a16="http://schemas.microsoft.com/office/drawing/2014/main" id="{0462762D-AA2F-2744-9DC5-B5270772D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13360" y="1548955"/>
            <a:ext cx="1612900" cy="1612900"/>
          </a:xfrm>
          <a:prstGeom prst="rect">
            <a:avLst/>
          </a:prstGeom>
        </p:spPr>
      </p:pic>
      <p:pic>
        <p:nvPicPr>
          <p:cNvPr id="29" name="Object 8" descr="preencoded.png">
            <a:extLst>
              <a:ext uri="{FF2B5EF4-FFF2-40B4-BE49-F238E27FC236}">
                <a16:creationId xmlns:a16="http://schemas.microsoft.com/office/drawing/2014/main" id="{CECFF841-0C3A-1543-B057-91ABD765FF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30660" y="4787455"/>
            <a:ext cx="1257300" cy="1257300"/>
          </a:xfrm>
          <a:prstGeom prst="rect">
            <a:avLst/>
          </a:prstGeom>
        </p:spPr>
      </p:pic>
      <p:pic>
        <p:nvPicPr>
          <p:cNvPr id="30" name="Object 11" descr="preencoded.png">
            <a:extLst>
              <a:ext uri="{FF2B5EF4-FFF2-40B4-BE49-F238E27FC236}">
                <a16:creationId xmlns:a16="http://schemas.microsoft.com/office/drawing/2014/main" id="{1C789D6C-08DF-9C49-B565-4465DEAC80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13359" y="4215955"/>
            <a:ext cx="1600200" cy="1600200"/>
          </a:xfrm>
          <a:prstGeom prst="rect">
            <a:avLst/>
          </a:prstGeom>
        </p:spPr>
      </p:pic>
      <p:pic>
        <p:nvPicPr>
          <p:cNvPr id="31" name="Object 12" descr="preencoded.png">
            <a:extLst>
              <a:ext uri="{FF2B5EF4-FFF2-40B4-BE49-F238E27FC236}">
                <a16:creationId xmlns:a16="http://schemas.microsoft.com/office/drawing/2014/main" id="{9FE2FE10-6A09-8E47-A46F-E5148DC096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712159" y="1548955"/>
            <a:ext cx="1600200" cy="1612900"/>
          </a:xfrm>
          <a:prstGeom prst="rect">
            <a:avLst/>
          </a:prstGeom>
        </p:spPr>
      </p:pic>
      <p:pic>
        <p:nvPicPr>
          <p:cNvPr id="32" name="Object 13" descr="preencoded.png">
            <a:extLst>
              <a:ext uri="{FF2B5EF4-FFF2-40B4-BE49-F238E27FC236}">
                <a16:creationId xmlns:a16="http://schemas.microsoft.com/office/drawing/2014/main" id="{36E5E402-B662-4245-9221-1463F7767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712159" y="1548955"/>
            <a:ext cx="1600200" cy="1612900"/>
          </a:xfrm>
          <a:prstGeom prst="rect">
            <a:avLst/>
          </a:prstGeom>
        </p:spPr>
      </p:pic>
      <p:pic>
        <p:nvPicPr>
          <p:cNvPr id="33" name="Object 14" descr="preencoded.png">
            <a:extLst>
              <a:ext uri="{FF2B5EF4-FFF2-40B4-BE49-F238E27FC236}">
                <a16:creationId xmlns:a16="http://schemas.microsoft.com/office/drawing/2014/main" id="{E889AD7B-5F95-3B45-81E4-16EBACE7F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661359" y="4215955"/>
            <a:ext cx="1600200" cy="1600200"/>
          </a:xfrm>
          <a:prstGeom prst="rect">
            <a:avLst/>
          </a:prstGeom>
        </p:spPr>
      </p:pic>
      <p:pic>
        <p:nvPicPr>
          <p:cNvPr id="34" name="Object 15" descr="preencoded.png">
            <a:extLst>
              <a:ext uri="{FF2B5EF4-FFF2-40B4-BE49-F238E27FC236}">
                <a16:creationId xmlns:a16="http://schemas.microsoft.com/office/drawing/2014/main" id="{D33849C1-C052-A140-AB99-61EE006D28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950159" y="2869755"/>
            <a:ext cx="1600200" cy="1600200"/>
          </a:xfrm>
          <a:prstGeom prst="rect">
            <a:avLst/>
          </a:prstGeom>
        </p:spPr>
      </p:pic>
      <p:pic>
        <p:nvPicPr>
          <p:cNvPr id="35" name="Object 16" descr="preencoded.png">
            <a:extLst>
              <a:ext uri="{FF2B5EF4-FFF2-40B4-BE49-F238E27FC236}">
                <a16:creationId xmlns:a16="http://schemas.microsoft.com/office/drawing/2014/main" id="{FC73E262-BD52-6444-9F99-EF32704675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137360" y="4152455"/>
            <a:ext cx="1612900" cy="1600200"/>
          </a:xfrm>
          <a:prstGeom prst="rect">
            <a:avLst/>
          </a:prstGeom>
        </p:spPr>
      </p:pic>
      <p:pic>
        <p:nvPicPr>
          <p:cNvPr id="36" name="Object 17" descr="preencoded.png">
            <a:extLst>
              <a:ext uri="{FF2B5EF4-FFF2-40B4-BE49-F238E27FC236}">
                <a16:creationId xmlns:a16="http://schemas.microsoft.com/office/drawing/2014/main" id="{ACA84A95-8045-4A4F-87C4-FB50270B4E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864309" y="3384105"/>
            <a:ext cx="571500" cy="571500"/>
          </a:xfrm>
          <a:prstGeom prst="rect">
            <a:avLst/>
          </a:prstGeom>
        </p:spPr>
      </p:pic>
      <p:pic>
        <p:nvPicPr>
          <p:cNvPr id="37" name="Object 18" descr="preencoded.png">
            <a:extLst>
              <a:ext uri="{FF2B5EF4-FFF2-40B4-BE49-F238E27FC236}">
                <a16:creationId xmlns:a16="http://schemas.microsoft.com/office/drawing/2014/main" id="{A75A3E9A-5172-7E42-8EDB-BB24DC7E88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664409" y="2095055"/>
            <a:ext cx="584200" cy="571500"/>
          </a:xfrm>
          <a:prstGeom prst="rect">
            <a:avLst/>
          </a:prstGeom>
        </p:spPr>
      </p:pic>
      <p:pic>
        <p:nvPicPr>
          <p:cNvPr id="38" name="Object 19" descr="preencoded.png">
            <a:extLst>
              <a:ext uri="{FF2B5EF4-FFF2-40B4-BE49-F238E27FC236}">
                <a16:creationId xmlns:a16="http://schemas.microsoft.com/office/drawing/2014/main" id="{6041DC5F-8270-8241-897E-2D2EB12CC92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451809" y="3384105"/>
            <a:ext cx="584200" cy="571500"/>
          </a:xfrm>
          <a:prstGeom prst="rect">
            <a:avLst/>
          </a:prstGeom>
        </p:spPr>
      </p:pic>
      <p:pic>
        <p:nvPicPr>
          <p:cNvPr id="39" name="Object 20" descr="preencoded.png">
            <a:extLst>
              <a:ext uri="{FF2B5EF4-FFF2-40B4-BE49-F238E27FC236}">
                <a16:creationId xmlns:a16="http://schemas.microsoft.com/office/drawing/2014/main" id="{41E0FB19-F0FD-F44F-9DF7-1ADF583C80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651709" y="4666805"/>
            <a:ext cx="571500" cy="571500"/>
          </a:xfrm>
          <a:prstGeom prst="rect">
            <a:avLst/>
          </a:prstGeom>
        </p:spPr>
      </p:pic>
      <p:sp>
        <p:nvSpPr>
          <p:cNvPr id="40" name="Object26">
            <a:extLst>
              <a:ext uri="{FF2B5EF4-FFF2-40B4-BE49-F238E27FC236}">
                <a16:creationId xmlns:a16="http://schemas.microsoft.com/office/drawing/2014/main" id="{F2FE32DC-C38A-874B-A906-BFB70E97600D}"/>
              </a:ext>
            </a:extLst>
          </p:cNvPr>
          <p:cNvSpPr/>
          <p:nvPr/>
        </p:nvSpPr>
        <p:spPr>
          <a:xfrm>
            <a:off x="2044049" y="2634806"/>
            <a:ext cx="369799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/>
              <a:t>उप</a:t>
            </a:r>
            <a:r>
              <a:rPr lang="en-IN" sz="1600" dirty="0"/>
              <a:t> </a:t>
            </a:r>
            <a:r>
              <a:rPr lang="hi-IN" sz="1600" dirty="0"/>
              <a:t>शीर्षक</a:t>
            </a:r>
            <a:r>
              <a:rPr lang="en-IN" sz="1600" dirty="0"/>
              <a:t> </a:t>
            </a:r>
            <a:r>
              <a:rPr lang="hi-IN" sz="16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/>
          </a:p>
        </p:txBody>
      </p:sp>
      <p:sp>
        <p:nvSpPr>
          <p:cNvPr id="41" name="Object27">
            <a:extLst>
              <a:ext uri="{FF2B5EF4-FFF2-40B4-BE49-F238E27FC236}">
                <a16:creationId xmlns:a16="http://schemas.microsoft.com/office/drawing/2014/main" id="{A25230B5-4667-C54B-81BB-AFC06A78F333}"/>
              </a:ext>
            </a:extLst>
          </p:cNvPr>
          <p:cNvSpPr/>
          <p:nvPr/>
        </p:nvSpPr>
        <p:spPr>
          <a:xfrm>
            <a:off x="2044049" y="3733355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/>
              <a:t>उप</a:t>
            </a:r>
            <a:r>
              <a:rPr lang="en-IN" sz="1600" dirty="0"/>
              <a:t> </a:t>
            </a:r>
            <a:r>
              <a:rPr lang="hi-IN" sz="1600" dirty="0"/>
              <a:t>शीर्षक</a:t>
            </a:r>
            <a:r>
              <a:rPr lang="en-IN" sz="1600" dirty="0"/>
              <a:t> </a:t>
            </a:r>
            <a:r>
              <a:rPr lang="hi-IN" sz="16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/>
          </a:p>
        </p:txBody>
      </p:sp>
      <p:sp>
        <p:nvSpPr>
          <p:cNvPr id="42" name="Object28">
            <a:extLst>
              <a:ext uri="{FF2B5EF4-FFF2-40B4-BE49-F238E27FC236}">
                <a16:creationId xmlns:a16="http://schemas.microsoft.com/office/drawing/2014/main" id="{DDD15910-374E-014F-9984-9B2FB0B33EFB}"/>
              </a:ext>
            </a:extLst>
          </p:cNvPr>
          <p:cNvSpPr/>
          <p:nvPr/>
        </p:nvSpPr>
        <p:spPr>
          <a:xfrm>
            <a:off x="2044049" y="4838255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/>
              <a:t>उप</a:t>
            </a:r>
            <a:r>
              <a:rPr lang="en-IN" sz="1600" dirty="0"/>
              <a:t> </a:t>
            </a:r>
            <a:r>
              <a:rPr lang="hi-IN" sz="1600" dirty="0"/>
              <a:t>शीर्षक</a:t>
            </a:r>
            <a:r>
              <a:rPr lang="en-IN" sz="1600" dirty="0"/>
              <a:t> </a:t>
            </a:r>
            <a:r>
              <a:rPr lang="hi-IN" sz="16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/>
          </a:p>
        </p:txBody>
      </p:sp>
      <p:sp>
        <p:nvSpPr>
          <p:cNvPr id="43" name="Object29">
            <a:extLst>
              <a:ext uri="{FF2B5EF4-FFF2-40B4-BE49-F238E27FC236}">
                <a16:creationId xmlns:a16="http://schemas.microsoft.com/office/drawing/2014/main" id="{A811B0AE-B19B-DE44-A162-01A1B467AF52}"/>
              </a:ext>
            </a:extLst>
          </p:cNvPr>
          <p:cNvSpPr/>
          <p:nvPr/>
        </p:nvSpPr>
        <p:spPr>
          <a:xfrm>
            <a:off x="2044049" y="5930455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/>
              <a:t>उप</a:t>
            </a:r>
            <a:r>
              <a:rPr lang="en-IN" sz="1600" dirty="0"/>
              <a:t> </a:t>
            </a:r>
            <a:r>
              <a:rPr lang="hi-IN" sz="1600" dirty="0"/>
              <a:t>शीर्षक</a:t>
            </a:r>
            <a:r>
              <a:rPr lang="en-IN" sz="1600" dirty="0"/>
              <a:t> </a:t>
            </a:r>
            <a:r>
              <a:rPr lang="hi-IN" sz="16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/>
          </a:p>
        </p:txBody>
      </p:sp>
      <p:sp>
        <p:nvSpPr>
          <p:cNvPr id="44" name="Object30">
            <a:extLst>
              <a:ext uri="{FF2B5EF4-FFF2-40B4-BE49-F238E27FC236}">
                <a16:creationId xmlns:a16="http://schemas.microsoft.com/office/drawing/2014/main" id="{7376D89D-5C84-944F-B126-0972546D7355}"/>
              </a:ext>
            </a:extLst>
          </p:cNvPr>
          <p:cNvSpPr/>
          <p:nvPr/>
        </p:nvSpPr>
        <p:spPr>
          <a:xfrm>
            <a:off x="2044049" y="2152206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b="1" dirty="0">
                <a:solidFill>
                  <a:srgbClr val="0072C0"/>
                </a:solidFill>
              </a:rPr>
              <a:t>उप</a:t>
            </a:r>
            <a:r>
              <a:rPr lang="en-IN" sz="2000" b="1" dirty="0">
                <a:solidFill>
                  <a:srgbClr val="0072C0"/>
                </a:solidFill>
              </a:rPr>
              <a:t> </a:t>
            </a:r>
            <a:r>
              <a:rPr lang="hi-IN" sz="2000" b="1" dirty="0">
                <a:solidFill>
                  <a:srgbClr val="0072C0"/>
                </a:solidFill>
              </a:rPr>
              <a:t>शीर्षक</a:t>
            </a:r>
            <a:endParaRPr lang="en-US" sz="2000" b="1" dirty="0">
              <a:solidFill>
                <a:srgbClr val="0072C0"/>
              </a:solidFill>
            </a:endParaRPr>
          </a:p>
        </p:txBody>
      </p:sp>
      <p:sp>
        <p:nvSpPr>
          <p:cNvPr id="45" name="Object31">
            <a:extLst>
              <a:ext uri="{FF2B5EF4-FFF2-40B4-BE49-F238E27FC236}">
                <a16:creationId xmlns:a16="http://schemas.microsoft.com/office/drawing/2014/main" id="{2702D774-26F0-9F46-90AD-908D327DB546}"/>
              </a:ext>
            </a:extLst>
          </p:cNvPr>
          <p:cNvSpPr/>
          <p:nvPr/>
        </p:nvSpPr>
        <p:spPr>
          <a:xfrm>
            <a:off x="2044050" y="3257106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b="1" dirty="0">
                <a:solidFill>
                  <a:srgbClr val="39A7B7"/>
                </a:solidFill>
              </a:rPr>
              <a:t>उप</a:t>
            </a:r>
            <a:r>
              <a:rPr lang="en-IN" sz="2000" b="1" dirty="0">
                <a:solidFill>
                  <a:srgbClr val="39A7B7"/>
                </a:solidFill>
              </a:rPr>
              <a:t> </a:t>
            </a:r>
            <a:r>
              <a:rPr lang="hi-IN" sz="2000" b="1" dirty="0">
                <a:solidFill>
                  <a:srgbClr val="39A7B7"/>
                </a:solidFill>
              </a:rPr>
              <a:t>शीर्षक</a:t>
            </a:r>
            <a:endParaRPr lang="en-US" sz="2000" b="1" dirty="0">
              <a:solidFill>
                <a:srgbClr val="39A7B7"/>
              </a:solidFill>
            </a:endParaRPr>
          </a:p>
        </p:txBody>
      </p:sp>
      <p:sp>
        <p:nvSpPr>
          <p:cNvPr id="46" name="Object32">
            <a:extLst>
              <a:ext uri="{FF2B5EF4-FFF2-40B4-BE49-F238E27FC236}">
                <a16:creationId xmlns:a16="http://schemas.microsoft.com/office/drawing/2014/main" id="{CB5835B4-CE36-BB4C-A64D-2E10F2C648F2}"/>
              </a:ext>
            </a:extLst>
          </p:cNvPr>
          <p:cNvSpPr/>
          <p:nvPr/>
        </p:nvSpPr>
        <p:spPr>
          <a:xfrm>
            <a:off x="2044049" y="4362005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b="1" dirty="0">
                <a:solidFill>
                  <a:srgbClr val="65BD8B"/>
                </a:solidFill>
              </a:rPr>
              <a:t>उप</a:t>
            </a:r>
            <a:r>
              <a:rPr lang="en-IN" sz="2000" b="1" dirty="0">
                <a:solidFill>
                  <a:srgbClr val="65BD8B"/>
                </a:solidFill>
              </a:rPr>
              <a:t> </a:t>
            </a:r>
            <a:r>
              <a:rPr lang="hi-IN" sz="2000" b="1" dirty="0">
                <a:solidFill>
                  <a:srgbClr val="65BD8B"/>
                </a:solidFill>
              </a:rPr>
              <a:t>शीर्षक</a:t>
            </a:r>
            <a:endParaRPr lang="en-US" sz="2000" b="1" dirty="0">
              <a:solidFill>
                <a:srgbClr val="65BD8B"/>
              </a:solidFill>
            </a:endParaRPr>
          </a:p>
        </p:txBody>
      </p:sp>
      <p:sp>
        <p:nvSpPr>
          <p:cNvPr id="47" name="Object33">
            <a:extLst>
              <a:ext uri="{FF2B5EF4-FFF2-40B4-BE49-F238E27FC236}">
                <a16:creationId xmlns:a16="http://schemas.microsoft.com/office/drawing/2014/main" id="{D30B2FA4-4ADB-7E4B-9458-77191BE67157}"/>
              </a:ext>
            </a:extLst>
          </p:cNvPr>
          <p:cNvSpPr/>
          <p:nvPr/>
        </p:nvSpPr>
        <p:spPr>
          <a:xfrm>
            <a:off x="2044049" y="5454205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b="1" dirty="0">
                <a:solidFill>
                  <a:srgbClr val="92CB4A"/>
                </a:solidFill>
              </a:rPr>
              <a:t>उप</a:t>
            </a:r>
            <a:r>
              <a:rPr lang="en-IN" sz="2000" b="1" dirty="0">
                <a:solidFill>
                  <a:srgbClr val="92CB4A"/>
                </a:solidFill>
              </a:rPr>
              <a:t> </a:t>
            </a:r>
            <a:r>
              <a:rPr lang="hi-IN" sz="2000" b="1" dirty="0">
                <a:solidFill>
                  <a:srgbClr val="92CB4A"/>
                </a:solidFill>
              </a:rPr>
              <a:t>शीर्षक</a:t>
            </a:r>
            <a:endParaRPr lang="en-US" sz="2000" b="1" dirty="0">
              <a:solidFill>
                <a:srgbClr val="92C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385723"/>
                </a:solidFill>
              </a:rPr>
              <a:t>स्लाइड का </a:t>
            </a:r>
            <a:r>
              <a:rPr lang="hi-IN" dirty="0" smtClean="0">
                <a:solidFill>
                  <a:srgbClr val="385723"/>
                </a:solidFill>
              </a:rPr>
              <a:t>शीर्षक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pic>
        <p:nvPicPr>
          <p:cNvPr id="26" name="Object 5" descr="preencoded.png">
            <a:extLst>
              <a:ext uri="{FF2B5EF4-FFF2-40B4-BE49-F238E27FC236}">
                <a16:creationId xmlns:a16="http://schemas.microsoft.com/office/drawing/2014/main" id="{2E48501D-E3FC-F741-A180-B4358D46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9960" y="2869755"/>
            <a:ext cx="1612900" cy="1600200"/>
          </a:xfrm>
          <a:prstGeom prst="rect">
            <a:avLst/>
          </a:prstGeom>
        </p:spPr>
      </p:pic>
      <p:pic>
        <p:nvPicPr>
          <p:cNvPr id="27" name="Object 6" descr="preencoded.png">
            <a:extLst>
              <a:ext uri="{FF2B5EF4-FFF2-40B4-BE49-F238E27FC236}">
                <a16:creationId xmlns:a16="http://schemas.microsoft.com/office/drawing/2014/main" id="{08333487-74A6-5F48-ADB2-812EAA845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162759" y="1574355"/>
            <a:ext cx="1600200" cy="1612900"/>
          </a:xfrm>
          <a:prstGeom prst="rect">
            <a:avLst/>
          </a:prstGeom>
        </p:spPr>
      </p:pic>
      <p:pic>
        <p:nvPicPr>
          <p:cNvPr id="28" name="Object 7" descr="preencoded.png">
            <a:extLst>
              <a:ext uri="{FF2B5EF4-FFF2-40B4-BE49-F238E27FC236}">
                <a16:creationId xmlns:a16="http://schemas.microsoft.com/office/drawing/2014/main" id="{0462762D-AA2F-2744-9DC5-B5270772D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13360" y="1548955"/>
            <a:ext cx="1612900" cy="1612900"/>
          </a:xfrm>
          <a:prstGeom prst="rect">
            <a:avLst/>
          </a:prstGeom>
        </p:spPr>
      </p:pic>
      <p:pic>
        <p:nvPicPr>
          <p:cNvPr id="29" name="Object 8" descr="preencoded.png">
            <a:extLst>
              <a:ext uri="{FF2B5EF4-FFF2-40B4-BE49-F238E27FC236}">
                <a16:creationId xmlns:a16="http://schemas.microsoft.com/office/drawing/2014/main" id="{CECFF841-0C3A-1543-B057-91ABD765FF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30660" y="4787455"/>
            <a:ext cx="1257300" cy="1257300"/>
          </a:xfrm>
          <a:prstGeom prst="rect">
            <a:avLst/>
          </a:prstGeom>
        </p:spPr>
      </p:pic>
      <p:pic>
        <p:nvPicPr>
          <p:cNvPr id="30" name="Object 11" descr="preencoded.png">
            <a:extLst>
              <a:ext uri="{FF2B5EF4-FFF2-40B4-BE49-F238E27FC236}">
                <a16:creationId xmlns:a16="http://schemas.microsoft.com/office/drawing/2014/main" id="{1C789D6C-08DF-9C49-B565-4465DEAC80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13359" y="4215955"/>
            <a:ext cx="1600200" cy="1600200"/>
          </a:xfrm>
          <a:prstGeom prst="rect">
            <a:avLst/>
          </a:prstGeom>
        </p:spPr>
      </p:pic>
      <p:pic>
        <p:nvPicPr>
          <p:cNvPr id="31" name="Object 12" descr="preencoded.png">
            <a:extLst>
              <a:ext uri="{FF2B5EF4-FFF2-40B4-BE49-F238E27FC236}">
                <a16:creationId xmlns:a16="http://schemas.microsoft.com/office/drawing/2014/main" id="{9FE2FE10-6A09-8E47-A46F-E5148DC096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712159" y="1548955"/>
            <a:ext cx="1600200" cy="1612900"/>
          </a:xfrm>
          <a:prstGeom prst="rect">
            <a:avLst/>
          </a:prstGeom>
        </p:spPr>
      </p:pic>
      <p:pic>
        <p:nvPicPr>
          <p:cNvPr id="32" name="Object 13" descr="preencoded.png">
            <a:extLst>
              <a:ext uri="{FF2B5EF4-FFF2-40B4-BE49-F238E27FC236}">
                <a16:creationId xmlns:a16="http://schemas.microsoft.com/office/drawing/2014/main" id="{36E5E402-B662-4245-9221-1463F7767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712159" y="1548955"/>
            <a:ext cx="1600200" cy="1612900"/>
          </a:xfrm>
          <a:prstGeom prst="rect">
            <a:avLst/>
          </a:prstGeom>
        </p:spPr>
      </p:pic>
      <p:pic>
        <p:nvPicPr>
          <p:cNvPr id="33" name="Object 14" descr="preencoded.png">
            <a:extLst>
              <a:ext uri="{FF2B5EF4-FFF2-40B4-BE49-F238E27FC236}">
                <a16:creationId xmlns:a16="http://schemas.microsoft.com/office/drawing/2014/main" id="{E889AD7B-5F95-3B45-81E4-16EBACE7F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661359" y="4215955"/>
            <a:ext cx="1600200" cy="1600200"/>
          </a:xfrm>
          <a:prstGeom prst="rect">
            <a:avLst/>
          </a:prstGeom>
        </p:spPr>
      </p:pic>
      <p:pic>
        <p:nvPicPr>
          <p:cNvPr id="34" name="Object 15" descr="preencoded.png">
            <a:extLst>
              <a:ext uri="{FF2B5EF4-FFF2-40B4-BE49-F238E27FC236}">
                <a16:creationId xmlns:a16="http://schemas.microsoft.com/office/drawing/2014/main" id="{D33849C1-C052-A140-AB99-61EE006D28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950159" y="2869755"/>
            <a:ext cx="1600200" cy="1600200"/>
          </a:xfrm>
          <a:prstGeom prst="rect">
            <a:avLst/>
          </a:prstGeom>
        </p:spPr>
      </p:pic>
      <p:pic>
        <p:nvPicPr>
          <p:cNvPr id="35" name="Object 16" descr="preencoded.png">
            <a:extLst>
              <a:ext uri="{FF2B5EF4-FFF2-40B4-BE49-F238E27FC236}">
                <a16:creationId xmlns:a16="http://schemas.microsoft.com/office/drawing/2014/main" id="{FC73E262-BD52-6444-9F99-EF32704675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137360" y="4152455"/>
            <a:ext cx="1612900" cy="1600200"/>
          </a:xfrm>
          <a:prstGeom prst="rect">
            <a:avLst/>
          </a:prstGeom>
        </p:spPr>
      </p:pic>
      <p:pic>
        <p:nvPicPr>
          <p:cNvPr id="36" name="Object 17" descr="preencoded.png">
            <a:extLst>
              <a:ext uri="{FF2B5EF4-FFF2-40B4-BE49-F238E27FC236}">
                <a16:creationId xmlns:a16="http://schemas.microsoft.com/office/drawing/2014/main" id="{ACA84A95-8045-4A4F-87C4-FB50270B4E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864309" y="3384105"/>
            <a:ext cx="571500" cy="571500"/>
          </a:xfrm>
          <a:prstGeom prst="rect">
            <a:avLst/>
          </a:prstGeom>
        </p:spPr>
      </p:pic>
      <p:pic>
        <p:nvPicPr>
          <p:cNvPr id="37" name="Object 18" descr="preencoded.png">
            <a:extLst>
              <a:ext uri="{FF2B5EF4-FFF2-40B4-BE49-F238E27FC236}">
                <a16:creationId xmlns:a16="http://schemas.microsoft.com/office/drawing/2014/main" id="{A75A3E9A-5172-7E42-8EDB-BB24DC7E88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664409" y="2095055"/>
            <a:ext cx="584200" cy="571500"/>
          </a:xfrm>
          <a:prstGeom prst="rect">
            <a:avLst/>
          </a:prstGeom>
        </p:spPr>
      </p:pic>
      <p:pic>
        <p:nvPicPr>
          <p:cNvPr id="38" name="Object 19" descr="preencoded.png">
            <a:extLst>
              <a:ext uri="{FF2B5EF4-FFF2-40B4-BE49-F238E27FC236}">
                <a16:creationId xmlns:a16="http://schemas.microsoft.com/office/drawing/2014/main" id="{6041DC5F-8270-8241-897E-2D2EB12CC92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451809" y="3384105"/>
            <a:ext cx="584200" cy="571500"/>
          </a:xfrm>
          <a:prstGeom prst="rect">
            <a:avLst/>
          </a:prstGeom>
        </p:spPr>
      </p:pic>
      <p:pic>
        <p:nvPicPr>
          <p:cNvPr id="39" name="Object 20" descr="preencoded.png">
            <a:extLst>
              <a:ext uri="{FF2B5EF4-FFF2-40B4-BE49-F238E27FC236}">
                <a16:creationId xmlns:a16="http://schemas.microsoft.com/office/drawing/2014/main" id="{41E0FB19-F0FD-F44F-9DF7-1ADF583C80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651709" y="4666805"/>
            <a:ext cx="571500" cy="571500"/>
          </a:xfrm>
          <a:prstGeom prst="rect">
            <a:avLst/>
          </a:prstGeom>
        </p:spPr>
      </p:pic>
      <p:sp>
        <p:nvSpPr>
          <p:cNvPr id="41" name="Object27">
            <a:extLst>
              <a:ext uri="{FF2B5EF4-FFF2-40B4-BE49-F238E27FC236}">
                <a16:creationId xmlns:a16="http://schemas.microsoft.com/office/drawing/2014/main" id="{A25230B5-4667-C54B-81BB-AFC06A78F333}"/>
              </a:ext>
            </a:extLst>
          </p:cNvPr>
          <p:cNvSpPr/>
          <p:nvPr/>
        </p:nvSpPr>
        <p:spPr>
          <a:xfrm>
            <a:off x="2044049" y="3104089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/>
              <a:t>उप</a:t>
            </a:r>
            <a:r>
              <a:rPr lang="en-IN" sz="1600" dirty="0"/>
              <a:t> </a:t>
            </a:r>
            <a:r>
              <a:rPr lang="hi-IN" sz="1600" dirty="0"/>
              <a:t>शीर्षक</a:t>
            </a:r>
            <a:r>
              <a:rPr lang="en-IN" sz="1600" dirty="0"/>
              <a:t> </a:t>
            </a:r>
            <a:r>
              <a:rPr lang="hi-IN" sz="16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/>
          </a:p>
        </p:txBody>
      </p:sp>
      <p:sp>
        <p:nvSpPr>
          <p:cNvPr id="42" name="Object28">
            <a:extLst>
              <a:ext uri="{FF2B5EF4-FFF2-40B4-BE49-F238E27FC236}">
                <a16:creationId xmlns:a16="http://schemas.microsoft.com/office/drawing/2014/main" id="{DDD15910-374E-014F-9984-9B2FB0B33EFB}"/>
              </a:ext>
            </a:extLst>
          </p:cNvPr>
          <p:cNvSpPr/>
          <p:nvPr/>
        </p:nvSpPr>
        <p:spPr>
          <a:xfrm>
            <a:off x="2044049" y="4208989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/>
              <a:t>उप</a:t>
            </a:r>
            <a:r>
              <a:rPr lang="en-IN" sz="1600" dirty="0"/>
              <a:t> </a:t>
            </a:r>
            <a:r>
              <a:rPr lang="hi-IN" sz="1600" dirty="0"/>
              <a:t>शीर्षक</a:t>
            </a:r>
            <a:r>
              <a:rPr lang="en-IN" sz="1600" dirty="0"/>
              <a:t> </a:t>
            </a:r>
            <a:r>
              <a:rPr lang="hi-IN" sz="16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/>
          </a:p>
        </p:txBody>
      </p:sp>
      <p:sp>
        <p:nvSpPr>
          <p:cNvPr id="43" name="Object29">
            <a:extLst>
              <a:ext uri="{FF2B5EF4-FFF2-40B4-BE49-F238E27FC236}">
                <a16:creationId xmlns:a16="http://schemas.microsoft.com/office/drawing/2014/main" id="{A811B0AE-B19B-DE44-A162-01A1B467AF52}"/>
              </a:ext>
            </a:extLst>
          </p:cNvPr>
          <p:cNvSpPr/>
          <p:nvPr/>
        </p:nvSpPr>
        <p:spPr>
          <a:xfrm>
            <a:off x="2044049" y="5301189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/>
              <a:t>उप</a:t>
            </a:r>
            <a:r>
              <a:rPr lang="en-IN" sz="1600" dirty="0"/>
              <a:t> </a:t>
            </a:r>
            <a:r>
              <a:rPr lang="hi-IN" sz="1600" dirty="0"/>
              <a:t>शीर्षक</a:t>
            </a:r>
            <a:r>
              <a:rPr lang="en-IN" sz="1600" dirty="0"/>
              <a:t> </a:t>
            </a:r>
            <a:r>
              <a:rPr lang="hi-IN" sz="16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/>
          </a:p>
        </p:txBody>
      </p:sp>
      <p:sp>
        <p:nvSpPr>
          <p:cNvPr id="45" name="Object31">
            <a:extLst>
              <a:ext uri="{FF2B5EF4-FFF2-40B4-BE49-F238E27FC236}">
                <a16:creationId xmlns:a16="http://schemas.microsoft.com/office/drawing/2014/main" id="{2702D774-26F0-9F46-90AD-908D327DB546}"/>
              </a:ext>
            </a:extLst>
          </p:cNvPr>
          <p:cNvSpPr/>
          <p:nvPr/>
        </p:nvSpPr>
        <p:spPr>
          <a:xfrm>
            <a:off x="2044050" y="2627840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b="1" dirty="0">
                <a:solidFill>
                  <a:srgbClr val="39A7B7"/>
                </a:solidFill>
              </a:rPr>
              <a:t>उप</a:t>
            </a:r>
            <a:r>
              <a:rPr lang="en-IN" sz="2000" b="1" dirty="0">
                <a:solidFill>
                  <a:srgbClr val="39A7B7"/>
                </a:solidFill>
              </a:rPr>
              <a:t> </a:t>
            </a:r>
            <a:r>
              <a:rPr lang="hi-IN" sz="2000" b="1" dirty="0">
                <a:solidFill>
                  <a:srgbClr val="39A7B7"/>
                </a:solidFill>
              </a:rPr>
              <a:t>शीर्षक</a:t>
            </a:r>
            <a:endParaRPr lang="en-US" sz="2000" b="1" dirty="0">
              <a:solidFill>
                <a:srgbClr val="39A7B7"/>
              </a:solidFill>
            </a:endParaRPr>
          </a:p>
        </p:txBody>
      </p:sp>
      <p:sp>
        <p:nvSpPr>
          <p:cNvPr id="46" name="Object32">
            <a:extLst>
              <a:ext uri="{FF2B5EF4-FFF2-40B4-BE49-F238E27FC236}">
                <a16:creationId xmlns:a16="http://schemas.microsoft.com/office/drawing/2014/main" id="{CB5835B4-CE36-BB4C-A64D-2E10F2C648F2}"/>
              </a:ext>
            </a:extLst>
          </p:cNvPr>
          <p:cNvSpPr/>
          <p:nvPr/>
        </p:nvSpPr>
        <p:spPr>
          <a:xfrm>
            <a:off x="2044049" y="3732739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b="1" dirty="0">
                <a:solidFill>
                  <a:srgbClr val="65BD8B"/>
                </a:solidFill>
              </a:rPr>
              <a:t>उप</a:t>
            </a:r>
            <a:r>
              <a:rPr lang="en-IN" sz="2000" b="1" dirty="0">
                <a:solidFill>
                  <a:srgbClr val="65BD8B"/>
                </a:solidFill>
              </a:rPr>
              <a:t> </a:t>
            </a:r>
            <a:r>
              <a:rPr lang="hi-IN" sz="2000" b="1" dirty="0">
                <a:solidFill>
                  <a:srgbClr val="65BD8B"/>
                </a:solidFill>
              </a:rPr>
              <a:t>शीर्षक</a:t>
            </a:r>
            <a:endParaRPr lang="en-US" sz="2000" b="1" dirty="0">
              <a:solidFill>
                <a:srgbClr val="65BD8B"/>
              </a:solidFill>
            </a:endParaRPr>
          </a:p>
        </p:txBody>
      </p:sp>
      <p:sp>
        <p:nvSpPr>
          <p:cNvPr id="47" name="Object33">
            <a:extLst>
              <a:ext uri="{FF2B5EF4-FFF2-40B4-BE49-F238E27FC236}">
                <a16:creationId xmlns:a16="http://schemas.microsoft.com/office/drawing/2014/main" id="{D30B2FA4-4ADB-7E4B-9458-77191BE67157}"/>
              </a:ext>
            </a:extLst>
          </p:cNvPr>
          <p:cNvSpPr/>
          <p:nvPr/>
        </p:nvSpPr>
        <p:spPr>
          <a:xfrm>
            <a:off x="2044049" y="4824939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b="1" dirty="0">
                <a:solidFill>
                  <a:srgbClr val="92CB4A"/>
                </a:solidFill>
              </a:rPr>
              <a:t>उप</a:t>
            </a:r>
            <a:r>
              <a:rPr lang="en-IN" sz="2000" b="1" dirty="0">
                <a:solidFill>
                  <a:srgbClr val="92CB4A"/>
                </a:solidFill>
              </a:rPr>
              <a:t> </a:t>
            </a:r>
            <a:r>
              <a:rPr lang="hi-IN" sz="2000" b="1" dirty="0">
                <a:solidFill>
                  <a:srgbClr val="92CB4A"/>
                </a:solidFill>
              </a:rPr>
              <a:t>शीर्षक</a:t>
            </a:r>
            <a:endParaRPr lang="en-US" sz="2000" b="1" dirty="0">
              <a:solidFill>
                <a:srgbClr val="92C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385723"/>
                </a:solidFill>
              </a:rPr>
              <a:t>स्लाइड का शीर्षक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C0AE009-6374-F442-BB12-BAF8D9147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493755"/>
              </p:ext>
            </p:extLst>
          </p:nvPr>
        </p:nvGraphicFramePr>
        <p:xfrm>
          <a:off x="2118355" y="2408905"/>
          <a:ext cx="6472007" cy="371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385723"/>
                </a:solidFill>
              </a:rPr>
              <a:t>स्लाइड का शीर्षक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  <a:endParaRPr lang="en-IN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D3115B5-20F3-4875-975F-2E0E84694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495399"/>
              </p:ext>
            </p:extLst>
          </p:nvPr>
        </p:nvGraphicFramePr>
        <p:xfrm>
          <a:off x="2055856" y="2108106"/>
          <a:ext cx="6133080" cy="420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48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385723"/>
                </a:solidFill>
              </a:rPr>
              <a:t>स्लाइड का शीर्षक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F5C003-FA43-4780-8665-75BAFF7CC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290267"/>
              </p:ext>
            </p:extLst>
          </p:nvPr>
        </p:nvGraphicFramePr>
        <p:xfrm>
          <a:off x="1735892" y="2536721"/>
          <a:ext cx="7132806" cy="336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01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385723"/>
                </a:solidFill>
              </a:rPr>
              <a:t>स्लाइड का शीर्षक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6B5A86-3449-45F1-B8F5-7D6A9F21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483959"/>
              </p:ext>
            </p:extLst>
          </p:nvPr>
        </p:nvGraphicFramePr>
        <p:xfrm>
          <a:off x="1744203" y="2512702"/>
          <a:ext cx="7193320" cy="376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385723"/>
                </a:solidFill>
              </a:rPr>
              <a:t>स्लाइड का शीर्षक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48F6960-4D82-4E42-8EA9-B8569A56A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15604"/>
              </p:ext>
            </p:extLst>
          </p:nvPr>
        </p:nvGraphicFramePr>
        <p:xfrm>
          <a:off x="1004341" y="3083104"/>
          <a:ext cx="4585986" cy="304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3C7254D-DABA-4DA8-8D08-E40477F6E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893074"/>
              </p:ext>
            </p:extLst>
          </p:nvPr>
        </p:nvGraphicFramePr>
        <p:xfrm>
          <a:off x="5002020" y="2792364"/>
          <a:ext cx="4364855" cy="309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8FD9C6F-B7B1-4279-AEC3-0FD66481E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193920"/>
              </p:ext>
            </p:extLst>
          </p:nvPr>
        </p:nvGraphicFramePr>
        <p:xfrm>
          <a:off x="2004667" y="2203549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BAC951B2-954C-42CF-920D-0AB88C9DA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693324"/>
              </p:ext>
            </p:extLst>
          </p:nvPr>
        </p:nvGraphicFramePr>
        <p:xfrm>
          <a:off x="-937795" y="2256104"/>
          <a:ext cx="9321509" cy="429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44395DE-6C00-4F0C-B51D-94A6467F3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74053"/>
              </p:ext>
            </p:extLst>
          </p:nvPr>
        </p:nvGraphicFramePr>
        <p:xfrm>
          <a:off x="859052" y="2547991"/>
          <a:ext cx="7273955" cy="334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45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5">
            <a:extLst>
              <a:ext uri="{FF2B5EF4-FFF2-40B4-BE49-F238E27FC236}">
                <a16:creationId xmlns:a16="http://schemas.microsoft.com/office/drawing/2014/main" id="{2D2D3687-B802-46C4-8D62-3B216D7F70A1}"/>
              </a:ext>
            </a:extLst>
          </p:cNvPr>
          <p:cNvSpPr/>
          <p:nvPr/>
        </p:nvSpPr>
        <p:spPr>
          <a:xfrm>
            <a:off x="1054102" y="3103511"/>
            <a:ext cx="7343665" cy="7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751"/>
              </a:lnSpc>
            </a:pPr>
            <a:r>
              <a:rPr lang="hi-IN" sz="4200" b="1" dirty="0" smtClean="0">
                <a:solidFill>
                  <a:schemeClr val="bg1"/>
                </a:solidFill>
              </a:rPr>
              <a:t>प्रस्तुति का शीर्षक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4" name="Object6">
            <a:extLst>
              <a:ext uri="{FF2B5EF4-FFF2-40B4-BE49-F238E27FC236}">
                <a16:creationId xmlns:a16="http://schemas.microsoft.com/office/drawing/2014/main" id="{7745B2F9-CF92-4BBC-B8E4-ED4DD8A1777A}"/>
              </a:ext>
            </a:extLst>
          </p:cNvPr>
          <p:cNvSpPr/>
          <p:nvPr/>
        </p:nvSpPr>
        <p:spPr>
          <a:xfrm>
            <a:off x="1412876" y="3973441"/>
            <a:ext cx="6318251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800" dirty="0">
                <a:solidFill>
                  <a:schemeClr val="bg1"/>
                </a:solidFill>
              </a:rPr>
              <a:t>आपकी प्रस्तुति का एक लंबा उप</a:t>
            </a:r>
            <a:r>
              <a:rPr lang="en-IN" sz="2800" dirty="0">
                <a:solidFill>
                  <a:schemeClr val="bg1"/>
                </a:solidFill>
              </a:rPr>
              <a:t> </a:t>
            </a:r>
            <a:r>
              <a:rPr lang="hi-IN" sz="2800" dirty="0">
                <a:solidFill>
                  <a:schemeClr val="bg1"/>
                </a:solidFill>
              </a:rPr>
              <a:t>शीर्षक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bject7">
            <a:extLst>
              <a:ext uri="{FF2B5EF4-FFF2-40B4-BE49-F238E27FC236}">
                <a16:creationId xmlns:a16="http://schemas.microsoft.com/office/drawing/2014/main" id="{9E390492-A800-440D-BC21-9D6ABC926970}"/>
              </a:ext>
            </a:extLst>
          </p:cNvPr>
          <p:cNvSpPr/>
          <p:nvPr/>
        </p:nvSpPr>
        <p:spPr>
          <a:xfrm>
            <a:off x="3052871" y="5570958"/>
            <a:ext cx="3038258" cy="446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dirty="0">
                <a:solidFill>
                  <a:schemeClr val="bg1"/>
                </a:solidFill>
              </a:rPr>
              <a:t>प्रस्तुतकर्ता का विवरण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dirty="0"/>
              <a:t>कृषि एवं किसान कल्याण </a:t>
            </a:r>
            <a:r>
              <a:rPr lang="hi-IN" dirty="0" smtClean="0"/>
              <a:t>मंत्रालय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Ministry of Agriculture &amp; Farmers </a:t>
            </a:r>
            <a:r>
              <a:rPr lang="en-US" dirty="0" smtClean="0"/>
              <a:t>Welfare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16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99613818"/>
              </p:ext>
            </p:extLst>
          </p:nvPr>
        </p:nvGraphicFramePr>
        <p:xfrm>
          <a:off x="838665" y="2790564"/>
          <a:ext cx="7272808" cy="315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5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01F2D2F-6248-4D6D-93E3-B479AF1D5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931040"/>
              </p:ext>
            </p:extLst>
          </p:nvPr>
        </p:nvGraphicFramePr>
        <p:xfrm>
          <a:off x="729521" y="2630184"/>
          <a:ext cx="7509525" cy="332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2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985364D8-E332-4E2F-A9FA-F05535ADA28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1905038"/>
                  </p:ext>
                </p:extLst>
              </p:nvPr>
            </p:nvGraphicFramePr>
            <p:xfrm>
              <a:off x="766059" y="2465033"/>
              <a:ext cx="7896162" cy="331872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985364D8-E332-4E2F-A9FA-F05535ADA2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059" y="2465033"/>
                <a:ext cx="7896162" cy="33187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25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7EA153C-299B-48F4-8810-E7E5A011E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060914"/>
              </p:ext>
            </p:extLst>
          </p:nvPr>
        </p:nvGraphicFramePr>
        <p:xfrm>
          <a:off x="0" y="2231923"/>
          <a:ext cx="8840267" cy="389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51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grpSp>
        <p:nvGrpSpPr>
          <p:cNvPr id="8" name="Google Shape;627;p29">
            <a:extLst>
              <a:ext uri="{FF2B5EF4-FFF2-40B4-BE49-F238E27FC236}">
                <a16:creationId xmlns:a16="http://schemas.microsoft.com/office/drawing/2014/main" id="{D69B8427-FF75-4E06-B380-1E4542CEADA6}"/>
              </a:ext>
            </a:extLst>
          </p:cNvPr>
          <p:cNvGrpSpPr/>
          <p:nvPr/>
        </p:nvGrpSpPr>
        <p:grpSpPr>
          <a:xfrm>
            <a:off x="822031" y="2979178"/>
            <a:ext cx="1279957" cy="2685892"/>
            <a:chOff x="453009" y="1206500"/>
            <a:chExt cx="1548051" cy="3248467"/>
          </a:xfrm>
        </p:grpSpPr>
        <p:sp>
          <p:nvSpPr>
            <p:cNvPr id="9" name="Google Shape;628;p29">
              <a:extLst>
                <a:ext uri="{FF2B5EF4-FFF2-40B4-BE49-F238E27FC236}">
                  <a16:creationId xmlns:a16="http://schemas.microsoft.com/office/drawing/2014/main" id="{21BB5441-1034-47F6-81DE-35A2EC72653D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29;p29">
              <a:extLst>
                <a:ext uri="{FF2B5EF4-FFF2-40B4-BE49-F238E27FC236}">
                  <a16:creationId xmlns:a16="http://schemas.microsoft.com/office/drawing/2014/main" id="{0220C05A-69F3-412C-91B8-F479E41EA0AD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630;p29">
              <a:extLst>
                <a:ext uri="{FF2B5EF4-FFF2-40B4-BE49-F238E27FC236}">
                  <a16:creationId xmlns:a16="http://schemas.microsoft.com/office/drawing/2014/main" id="{610BF0F5-5BB3-4043-A2F4-B3128AE9344B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631;p29">
              <a:extLst>
                <a:ext uri="{FF2B5EF4-FFF2-40B4-BE49-F238E27FC236}">
                  <a16:creationId xmlns:a16="http://schemas.microsoft.com/office/drawing/2014/main" id="{9F21072D-7D1A-41C2-83FC-C0207B3F8373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Google Shape;632;p29">
              <a:extLst>
                <a:ext uri="{FF2B5EF4-FFF2-40B4-BE49-F238E27FC236}">
                  <a16:creationId xmlns:a16="http://schemas.microsoft.com/office/drawing/2014/main" id="{565C9EFF-0C8D-4530-8C97-9FE21C777125}"/>
                </a:ext>
              </a:extLst>
            </p:cNvPr>
            <p:cNvSpPr txBox="1"/>
            <p:nvPr/>
          </p:nvSpPr>
          <p:spPr>
            <a:xfrm>
              <a:off x="1020175" y="1289314"/>
              <a:ext cx="386876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" name="Google Shape;633;p29">
              <a:extLst>
                <a:ext uri="{FF2B5EF4-FFF2-40B4-BE49-F238E27FC236}">
                  <a16:creationId xmlns:a16="http://schemas.microsoft.com/office/drawing/2014/main" id="{4FC297B7-67B2-41E4-9A7F-372DC3D46F80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Google Shape;634;p29">
              <a:extLst>
                <a:ext uri="{FF2B5EF4-FFF2-40B4-BE49-F238E27FC236}">
                  <a16:creationId xmlns:a16="http://schemas.microsoft.com/office/drawing/2014/main" id="{F984E1AA-C24C-4CD4-A9C5-9B015063B6DA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7" name="Google Shape;635;p29">
            <a:extLst>
              <a:ext uri="{FF2B5EF4-FFF2-40B4-BE49-F238E27FC236}">
                <a16:creationId xmlns:a16="http://schemas.microsoft.com/office/drawing/2014/main" id="{4BFBB22A-9E81-4413-88E9-44A76B085A7B}"/>
              </a:ext>
            </a:extLst>
          </p:cNvPr>
          <p:cNvGrpSpPr/>
          <p:nvPr/>
        </p:nvGrpSpPr>
        <p:grpSpPr>
          <a:xfrm>
            <a:off x="7508745" y="2979179"/>
            <a:ext cx="1278983" cy="2685903"/>
            <a:chOff x="7139927" y="1206500"/>
            <a:chExt cx="1546873" cy="3248480"/>
          </a:xfrm>
        </p:grpSpPr>
        <p:sp>
          <p:nvSpPr>
            <p:cNvPr id="18" name="Google Shape;636;p29">
              <a:extLst>
                <a:ext uri="{FF2B5EF4-FFF2-40B4-BE49-F238E27FC236}">
                  <a16:creationId xmlns:a16="http://schemas.microsoft.com/office/drawing/2014/main" id="{27D1C0C9-01A2-47D9-B361-F25F72109A4B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637;p29">
              <a:extLst>
                <a:ext uri="{FF2B5EF4-FFF2-40B4-BE49-F238E27FC236}">
                  <a16:creationId xmlns:a16="http://schemas.microsoft.com/office/drawing/2014/main" id="{0CCBB8A9-4B89-4646-A195-4C50389C45E0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38;p29">
              <a:extLst>
                <a:ext uri="{FF2B5EF4-FFF2-40B4-BE49-F238E27FC236}">
                  <a16:creationId xmlns:a16="http://schemas.microsoft.com/office/drawing/2014/main" id="{2339BAC4-6A24-4077-9609-14C5649770CB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" name="Google Shape;639;p29">
              <a:extLst>
                <a:ext uri="{FF2B5EF4-FFF2-40B4-BE49-F238E27FC236}">
                  <a16:creationId xmlns:a16="http://schemas.microsoft.com/office/drawing/2014/main" id="{9FDC61F8-6287-4904-8533-39DA167D38ED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1800" b="0" dirty="0">
                  <a:solidFill>
                    <a:schemeClr val="tx1"/>
                  </a:solidFill>
                </a:rPr>
                <a:t>उप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r>
                <a:rPr lang="hi-IN" sz="18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Google Shape;641;p29">
              <a:extLst>
                <a:ext uri="{FF2B5EF4-FFF2-40B4-BE49-F238E27FC236}">
                  <a16:creationId xmlns:a16="http://schemas.microsoft.com/office/drawing/2014/main" id="{F17B6DDA-D1C0-4AAE-BAF0-FB2AA8FA381F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2;p29">
              <a:extLst>
                <a:ext uri="{FF2B5EF4-FFF2-40B4-BE49-F238E27FC236}">
                  <a16:creationId xmlns:a16="http://schemas.microsoft.com/office/drawing/2014/main" id="{D02475C8-B4DC-424E-AD8A-0EF443C21DC0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4" name="Google Shape;643;p29">
            <a:extLst>
              <a:ext uri="{FF2B5EF4-FFF2-40B4-BE49-F238E27FC236}">
                <a16:creationId xmlns:a16="http://schemas.microsoft.com/office/drawing/2014/main" id="{4CB26980-FBC7-4290-A3C1-08C0E6053EA8}"/>
              </a:ext>
            </a:extLst>
          </p:cNvPr>
          <p:cNvGrpSpPr/>
          <p:nvPr/>
        </p:nvGrpSpPr>
        <p:grpSpPr>
          <a:xfrm>
            <a:off x="2495219" y="2979179"/>
            <a:ext cx="1278947" cy="2685903"/>
            <a:chOff x="2124900" y="1206500"/>
            <a:chExt cx="1546829" cy="3248480"/>
          </a:xfrm>
        </p:grpSpPr>
        <p:sp>
          <p:nvSpPr>
            <p:cNvPr id="25" name="Google Shape;644;p29">
              <a:extLst>
                <a:ext uri="{FF2B5EF4-FFF2-40B4-BE49-F238E27FC236}">
                  <a16:creationId xmlns:a16="http://schemas.microsoft.com/office/drawing/2014/main" id="{9F2EC55D-2801-4E3B-A3FC-3272E5E0E1BE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645;p29">
              <a:extLst>
                <a:ext uri="{FF2B5EF4-FFF2-40B4-BE49-F238E27FC236}">
                  <a16:creationId xmlns:a16="http://schemas.microsoft.com/office/drawing/2014/main" id="{78DA293A-E6F8-48D2-BD37-B9C7B9F46F14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646;p29">
              <a:extLst>
                <a:ext uri="{FF2B5EF4-FFF2-40B4-BE49-F238E27FC236}">
                  <a16:creationId xmlns:a16="http://schemas.microsoft.com/office/drawing/2014/main" id="{31721140-314B-4EC1-8FAD-43B3973509A2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647;p29">
              <a:extLst>
                <a:ext uri="{FF2B5EF4-FFF2-40B4-BE49-F238E27FC236}">
                  <a16:creationId xmlns:a16="http://schemas.microsoft.com/office/drawing/2014/main" id="{141ED5BC-1187-4C31-905C-362E6B5AB535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" name="Google Shape;648;p29">
              <a:extLst>
                <a:ext uri="{FF2B5EF4-FFF2-40B4-BE49-F238E27FC236}">
                  <a16:creationId xmlns:a16="http://schemas.microsoft.com/office/drawing/2014/main" id="{9B1DCE5C-4691-485F-8CDB-8B8F91ECAF75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30" name="Google Shape;650;p29">
              <a:extLst>
                <a:ext uri="{FF2B5EF4-FFF2-40B4-BE49-F238E27FC236}">
                  <a16:creationId xmlns:a16="http://schemas.microsoft.com/office/drawing/2014/main" id="{7805A240-2F10-45E2-A58A-340A69260543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31" name="Google Shape;651;p29">
            <a:extLst>
              <a:ext uri="{FF2B5EF4-FFF2-40B4-BE49-F238E27FC236}">
                <a16:creationId xmlns:a16="http://schemas.microsoft.com/office/drawing/2014/main" id="{7393B90A-8917-441C-AC67-C789E0B275E6}"/>
              </a:ext>
            </a:extLst>
          </p:cNvPr>
          <p:cNvGrpSpPr/>
          <p:nvPr/>
        </p:nvGrpSpPr>
        <p:grpSpPr>
          <a:xfrm>
            <a:off x="4166873" y="2979179"/>
            <a:ext cx="1276442" cy="2685903"/>
            <a:chOff x="3798605" y="1206500"/>
            <a:chExt cx="1543800" cy="3248480"/>
          </a:xfrm>
        </p:grpSpPr>
        <p:sp>
          <p:nvSpPr>
            <p:cNvPr id="32" name="Google Shape;652;p29">
              <a:extLst>
                <a:ext uri="{FF2B5EF4-FFF2-40B4-BE49-F238E27FC236}">
                  <a16:creationId xmlns:a16="http://schemas.microsoft.com/office/drawing/2014/main" id="{FC7D10EB-1BC7-482A-B98F-89A67FCB7E46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653;p29">
              <a:extLst>
                <a:ext uri="{FF2B5EF4-FFF2-40B4-BE49-F238E27FC236}">
                  <a16:creationId xmlns:a16="http://schemas.microsoft.com/office/drawing/2014/main" id="{9F186180-8F78-440B-A83F-D2BD9E47DEDD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654;p29">
              <a:extLst>
                <a:ext uri="{FF2B5EF4-FFF2-40B4-BE49-F238E27FC236}">
                  <a16:creationId xmlns:a16="http://schemas.microsoft.com/office/drawing/2014/main" id="{65A19026-47F0-4DD5-8B09-C25CD3C1EBE1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655;p29">
              <a:extLst>
                <a:ext uri="{FF2B5EF4-FFF2-40B4-BE49-F238E27FC236}">
                  <a16:creationId xmlns:a16="http://schemas.microsoft.com/office/drawing/2014/main" id="{B9CF185D-B04A-4552-9754-CCD7577EC925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" name="Google Shape;656;p29">
              <a:extLst>
                <a:ext uri="{FF2B5EF4-FFF2-40B4-BE49-F238E27FC236}">
                  <a16:creationId xmlns:a16="http://schemas.microsoft.com/office/drawing/2014/main" id="{29B5EFC0-7359-4FB3-A2C1-D14AC2652D12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37" name="Google Shape;658;p29">
              <a:extLst>
                <a:ext uri="{FF2B5EF4-FFF2-40B4-BE49-F238E27FC236}">
                  <a16:creationId xmlns:a16="http://schemas.microsoft.com/office/drawing/2014/main" id="{8CBAF0D4-1501-4974-A421-55D70DB145EE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38" name="Google Shape;659;p29">
            <a:extLst>
              <a:ext uri="{FF2B5EF4-FFF2-40B4-BE49-F238E27FC236}">
                <a16:creationId xmlns:a16="http://schemas.microsoft.com/office/drawing/2014/main" id="{4897EA41-8FF2-44DD-B85C-4A84B9125E1C}"/>
              </a:ext>
            </a:extLst>
          </p:cNvPr>
          <p:cNvGrpSpPr/>
          <p:nvPr/>
        </p:nvGrpSpPr>
        <p:grpSpPr>
          <a:xfrm>
            <a:off x="5836548" y="2979179"/>
            <a:ext cx="1278957" cy="2685903"/>
            <a:chOff x="5466225" y="1206500"/>
            <a:chExt cx="1546842" cy="3248480"/>
          </a:xfrm>
        </p:grpSpPr>
        <p:sp>
          <p:nvSpPr>
            <p:cNvPr id="39" name="Google Shape;660;p29">
              <a:extLst>
                <a:ext uri="{FF2B5EF4-FFF2-40B4-BE49-F238E27FC236}">
                  <a16:creationId xmlns:a16="http://schemas.microsoft.com/office/drawing/2014/main" id="{CBB8C30F-C3D7-4513-8371-834EBC98B4F5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661;p29">
              <a:extLst>
                <a:ext uri="{FF2B5EF4-FFF2-40B4-BE49-F238E27FC236}">
                  <a16:creationId xmlns:a16="http://schemas.microsoft.com/office/drawing/2014/main" id="{95D2BDB1-7733-4C1D-8BAD-92B580B5914F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62;p29">
              <a:extLst>
                <a:ext uri="{FF2B5EF4-FFF2-40B4-BE49-F238E27FC236}">
                  <a16:creationId xmlns:a16="http://schemas.microsoft.com/office/drawing/2014/main" id="{0B95B558-6155-4F7A-958C-A8D0B2913F91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663;p29">
              <a:extLst>
                <a:ext uri="{FF2B5EF4-FFF2-40B4-BE49-F238E27FC236}">
                  <a16:creationId xmlns:a16="http://schemas.microsoft.com/office/drawing/2014/main" id="{509C064D-9BEF-4BCD-A8DE-9425D5449FF9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" name="Google Shape;664;p29">
              <a:extLst>
                <a:ext uri="{FF2B5EF4-FFF2-40B4-BE49-F238E27FC236}">
                  <a16:creationId xmlns:a16="http://schemas.microsoft.com/office/drawing/2014/main" id="{0306B83D-EE3B-40E5-A0C5-9D263205C600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oogle Shape;666;p29">
              <a:extLst>
                <a:ext uri="{FF2B5EF4-FFF2-40B4-BE49-F238E27FC236}">
                  <a16:creationId xmlns:a16="http://schemas.microsoft.com/office/drawing/2014/main" id="{09239F92-FE45-475D-9E6E-6C04ABABA9D2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5" name="Google Shape;667;p29">
                <a:extLst>
                  <a:ext uri="{FF2B5EF4-FFF2-40B4-BE49-F238E27FC236}">
                    <a16:creationId xmlns:a16="http://schemas.microsoft.com/office/drawing/2014/main" id="{5E1D6FC2-1EDE-4B90-BB16-D7E395CB4468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46" name="Google Shape;668;p29">
                <a:extLst>
                  <a:ext uri="{FF2B5EF4-FFF2-40B4-BE49-F238E27FC236}">
                    <a16:creationId xmlns:a16="http://schemas.microsoft.com/office/drawing/2014/main" id="{BCB552BB-E6CE-422C-9B83-63180509ED96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6269E1BD-ABBD-4947-A332-E520ACEED4BB}"/>
              </a:ext>
            </a:extLst>
          </p:cNvPr>
          <p:cNvSpPr txBox="1"/>
          <p:nvPr/>
        </p:nvSpPr>
        <p:spPr>
          <a:xfrm>
            <a:off x="2491835" y="3978227"/>
            <a:ext cx="1277448" cy="5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Google Shape;633;p29">
            <a:extLst>
              <a:ext uri="{FF2B5EF4-FFF2-40B4-BE49-F238E27FC236}">
                <a16:creationId xmlns:a16="http://schemas.microsoft.com/office/drawing/2014/main" id="{78431738-3A3B-459A-9909-CF85C6854EED}"/>
              </a:ext>
            </a:extLst>
          </p:cNvPr>
          <p:cNvSpPr txBox="1"/>
          <p:nvPr/>
        </p:nvSpPr>
        <p:spPr>
          <a:xfrm>
            <a:off x="4184830" y="4000144"/>
            <a:ext cx="1277448" cy="5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Google Shape;633;p29">
            <a:extLst>
              <a:ext uri="{FF2B5EF4-FFF2-40B4-BE49-F238E27FC236}">
                <a16:creationId xmlns:a16="http://schemas.microsoft.com/office/drawing/2014/main" id="{CAE658C2-1091-4C06-BD3F-3902FCB4E314}"/>
              </a:ext>
            </a:extLst>
          </p:cNvPr>
          <p:cNvSpPr txBox="1"/>
          <p:nvPr/>
        </p:nvSpPr>
        <p:spPr>
          <a:xfrm>
            <a:off x="5835311" y="3978227"/>
            <a:ext cx="1277448" cy="5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Google Shape;633;p29">
            <a:extLst>
              <a:ext uri="{FF2B5EF4-FFF2-40B4-BE49-F238E27FC236}">
                <a16:creationId xmlns:a16="http://schemas.microsoft.com/office/drawing/2014/main" id="{83F7A408-F9D1-4242-9DD2-57CB66C7CFA4}"/>
              </a:ext>
            </a:extLst>
          </p:cNvPr>
          <p:cNvSpPr txBox="1"/>
          <p:nvPr/>
        </p:nvSpPr>
        <p:spPr>
          <a:xfrm>
            <a:off x="7511495" y="3957506"/>
            <a:ext cx="1277448" cy="5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A866C279-36DD-43EA-858A-1CEBC81EB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418824"/>
              </p:ext>
            </p:extLst>
          </p:nvPr>
        </p:nvGraphicFramePr>
        <p:xfrm>
          <a:off x="297892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0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pic>
        <p:nvPicPr>
          <p:cNvPr id="33" name="Object 5" descr="preencoded.png">
            <a:extLst>
              <a:ext uri="{FF2B5EF4-FFF2-40B4-BE49-F238E27FC236}">
                <a16:creationId xmlns:a16="http://schemas.microsoft.com/office/drawing/2014/main" id="{50193C3A-1697-254B-BFF2-26C9F0986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52192" y="4832351"/>
            <a:ext cx="1651000" cy="1651000"/>
          </a:xfrm>
          <a:prstGeom prst="rect">
            <a:avLst/>
          </a:prstGeom>
        </p:spPr>
      </p:pic>
      <p:pic>
        <p:nvPicPr>
          <p:cNvPr id="34" name="Object 6" descr="preencoded.png">
            <a:extLst>
              <a:ext uri="{FF2B5EF4-FFF2-40B4-BE49-F238E27FC236}">
                <a16:creationId xmlns:a16="http://schemas.microsoft.com/office/drawing/2014/main" id="{3BCACF0D-8D87-3A4D-827C-908647E09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13993" y="3448051"/>
            <a:ext cx="1663700" cy="1663700"/>
          </a:xfrm>
          <a:prstGeom prst="rect">
            <a:avLst/>
          </a:prstGeom>
        </p:spPr>
      </p:pic>
      <p:pic>
        <p:nvPicPr>
          <p:cNvPr id="35" name="Object 8" descr="preencoded.png">
            <a:extLst>
              <a:ext uri="{FF2B5EF4-FFF2-40B4-BE49-F238E27FC236}">
                <a16:creationId xmlns:a16="http://schemas.microsoft.com/office/drawing/2014/main" id="{86B9E2A9-E3EF-4249-9396-8C8A2ED5F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39292" y="2127251"/>
            <a:ext cx="1651000" cy="1663700"/>
          </a:xfrm>
          <a:prstGeom prst="rect">
            <a:avLst/>
          </a:prstGeom>
        </p:spPr>
      </p:pic>
      <p:pic>
        <p:nvPicPr>
          <p:cNvPr id="36" name="Object 9" descr="preencoded.png">
            <a:extLst>
              <a:ext uri="{FF2B5EF4-FFF2-40B4-BE49-F238E27FC236}">
                <a16:creationId xmlns:a16="http://schemas.microsoft.com/office/drawing/2014/main" id="{F1805C3E-0AA0-624F-92A2-08F4B92132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26492" y="755651"/>
            <a:ext cx="1651000" cy="1651000"/>
          </a:xfrm>
          <a:prstGeom prst="rect">
            <a:avLst/>
          </a:prstGeom>
        </p:spPr>
      </p:pic>
      <p:pic>
        <p:nvPicPr>
          <p:cNvPr id="37" name="Object 10" descr="preencoded.png">
            <a:extLst>
              <a:ext uri="{FF2B5EF4-FFF2-40B4-BE49-F238E27FC236}">
                <a16:creationId xmlns:a16="http://schemas.microsoft.com/office/drawing/2014/main" id="{26196E61-A49D-584A-8D88-180F262E8A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76093" y="819151"/>
            <a:ext cx="1663700" cy="1663700"/>
          </a:xfrm>
          <a:prstGeom prst="rect">
            <a:avLst/>
          </a:prstGeom>
        </p:spPr>
      </p:pic>
      <p:pic>
        <p:nvPicPr>
          <p:cNvPr id="38" name="Object 11" descr="preencoded.png">
            <a:extLst>
              <a:ext uri="{FF2B5EF4-FFF2-40B4-BE49-F238E27FC236}">
                <a16:creationId xmlns:a16="http://schemas.microsoft.com/office/drawing/2014/main" id="{94B430AA-F81C-034D-B53D-4EF81910A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01493" y="3448051"/>
            <a:ext cx="1663700" cy="1651000"/>
          </a:xfrm>
          <a:prstGeom prst="rect">
            <a:avLst/>
          </a:prstGeom>
        </p:spPr>
      </p:pic>
      <p:pic>
        <p:nvPicPr>
          <p:cNvPr id="39" name="Object 12" descr="preencoded.png">
            <a:extLst>
              <a:ext uri="{FF2B5EF4-FFF2-40B4-BE49-F238E27FC236}">
                <a16:creationId xmlns:a16="http://schemas.microsoft.com/office/drawing/2014/main" id="{67D4243F-D69B-DC45-A6E2-BF3E0A942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051992" y="4870451"/>
            <a:ext cx="1651000" cy="1663700"/>
          </a:xfrm>
          <a:prstGeom prst="rect">
            <a:avLst/>
          </a:prstGeom>
        </p:spPr>
      </p:pic>
      <p:pic>
        <p:nvPicPr>
          <p:cNvPr id="40" name="Object 13" descr="preencoded.png">
            <a:extLst>
              <a:ext uri="{FF2B5EF4-FFF2-40B4-BE49-F238E27FC236}">
                <a16:creationId xmlns:a16="http://schemas.microsoft.com/office/drawing/2014/main" id="{29A4BE97-BC01-DD44-BC06-AF2B5BAABD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601393" y="2127251"/>
            <a:ext cx="1663700" cy="1663700"/>
          </a:xfrm>
          <a:prstGeom prst="rect">
            <a:avLst/>
          </a:prstGeom>
        </p:spPr>
      </p:pic>
      <p:pic>
        <p:nvPicPr>
          <p:cNvPr id="41" name="Object 14" descr="preencoded.png">
            <a:extLst>
              <a:ext uri="{FF2B5EF4-FFF2-40B4-BE49-F238E27FC236}">
                <a16:creationId xmlns:a16="http://schemas.microsoft.com/office/drawing/2014/main" id="{5A96C548-43FF-534D-9280-227A8E966C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47492" y="5302251"/>
            <a:ext cx="660400" cy="660400"/>
          </a:xfrm>
          <a:prstGeom prst="rect">
            <a:avLst/>
          </a:prstGeom>
        </p:spPr>
      </p:pic>
      <p:pic>
        <p:nvPicPr>
          <p:cNvPr id="42" name="Object 15" descr="preencoded.png">
            <a:extLst>
              <a:ext uri="{FF2B5EF4-FFF2-40B4-BE49-F238E27FC236}">
                <a16:creationId xmlns:a16="http://schemas.microsoft.com/office/drawing/2014/main" id="{2D99008C-FFBE-1740-A949-3F614039B7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309292" y="3892551"/>
            <a:ext cx="660400" cy="660400"/>
          </a:xfrm>
          <a:prstGeom prst="rect">
            <a:avLst/>
          </a:prstGeom>
        </p:spPr>
      </p:pic>
      <p:pic>
        <p:nvPicPr>
          <p:cNvPr id="43" name="Object 16" descr="preencoded.png">
            <a:extLst>
              <a:ext uri="{FF2B5EF4-FFF2-40B4-BE49-F238E27FC236}">
                <a16:creationId xmlns:a16="http://schemas.microsoft.com/office/drawing/2014/main" id="{33796A5B-C46E-0A4B-9E92-9D93559BB0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321993" y="1250951"/>
            <a:ext cx="647700" cy="660400"/>
          </a:xfrm>
          <a:prstGeom prst="rect">
            <a:avLst/>
          </a:prstGeom>
        </p:spPr>
      </p:pic>
      <p:pic>
        <p:nvPicPr>
          <p:cNvPr id="44" name="Object 17" descr="preencoded.png">
            <a:extLst>
              <a:ext uri="{FF2B5EF4-FFF2-40B4-BE49-F238E27FC236}">
                <a16:creationId xmlns:a16="http://schemas.microsoft.com/office/drawing/2014/main" id="{C985CEEB-D947-ED40-9A13-A851AD6E07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096692" y="2571751"/>
            <a:ext cx="660400" cy="660400"/>
          </a:xfrm>
          <a:prstGeom prst="rect">
            <a:avLst/>
          </a:prstGeom>
        </p:spPr>
      </p:pic>
      <p:sp>
        <p:nvSpPr>
          <p:cNvPr id="45" name="Object27">
            <a:extLst>
              <a:ext uri="{FF2B5EF4-FFF2-40B4-BE49-F238E27FC236}">
                <a16:creationId xmlns:a16="http://schemas.microsoft.com/office/drawing/2014/main" id="{36B9F0CD-03A5-0141-AD27-9C409D2CE262}"/>
              </a:ext>
            </a:extLst>
          </p:cNvPr>
          <p:cNvSpPr/>
          <p:nvPr/>
        </p:nvSpPr>
        <p:spPr>
          <a:xfrm>
            <a:off x="1791654" y="285115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latin typeface="Calibre Medium" panose="020B0603030202060203"/>
              </a:rPr>
              <a:t>उप शीर्षक का विवरण यहाँ लिखें 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6" name="Object28">
            <a:extLst>
              <a:ext uri="{FF2B5EF4-FFF2-40B4-BE49-F238E27FC236}">
                <a16:creationId xmlns:a16="http://schemas.microsoft.com/office/drawing/2014/main" id="{D9C016A6-7423-744D-B3F7-34E3B1A811CD}"/>
              </a:ext>
            </a:extLst>
          </p:cNvPr>
          <p:cNvSpPr/>
          <p:nvPr/>
        </p:nvSpPr>
        <p:spPr>
          <a:xfrm>
            <a:off x="1791654" y="395605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>
                <a:latin typeface="Calibre Medium" panose="020B0603030202060203"/>
              </a:rPr>
              <a:t>उप शीर्षक का विवरण यहाँ लिखें 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7" name="Object29">
            <a:extLst>
              <a:ext uri="{FF2B5EF4-FFF2-40B4-BE49-F238E27FC236}">
                <a16:creationId xmlns:a16="http://schemas.microsoft.com/office/drawing/2014/main" id="{584A5500-906A-B145-A0A8-D45835F428A2}"/>
              </a:ext>
            </a:extLst>
          </p:cNvPr>
          <p:cNvSpPr/>
          <p:nvPr/>
        </p:nvSpPr>
        <p:spPr>
          <a:xfrm>
            <a:off x="1791654" y="50482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>
                <a:latin typeface="Calibre Medium" panose="020B0603030202060203"/>
              </a:rPr>
              <a:t>उप शीर्षक का विवरण यहाँ लिखें 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8" name="Object31">
            <a:extLst>
              <a:ext uri="{FF2B5EF4-FFF2-40B4-BE49-F238E27FC236}">
                <a16:creationId xmlns:a16="http://schemas.microsoft.com/office/drawing/2014/main" id="{1A26CA90-93E1-A449-883F-63C7A2E63E29}"/>
              </a:ext>
            </a:extLst>
          </p:cNvPr>
          <p:cNvSpPr/>
          <p:nvPr/>
        </p:nvSpPr>
        <p:spPr>
          <a:xfrm>
            <a:off x="1791654" y="237490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hi-IN" sz="2000" b="1" dirty="0" smtClean="0">
                <a:solidFill>
                  <a:srgbClr val="39A7B7"/>
                </a:solidFill>
                <a:latin typeface="Calibre Medium" panose="020B0603030202060203" pitchFamily="34" charset="77"/>
              </a:rPr>
              <a:t>उप शीर्षक</a:t>
            </a:r>
            <a:endParaRPr lang="en-US" sz="20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49" name="Object32">
            <a:extLst>
              <a:ext uri="{FF2B5EF4-FFF2-40B4-BE49-F238E27FC236}">
                <a16:creationId xmlns:a16="http://schemas.microsoft.com/office/drawing/2014/main" id="{B8E7B166-8820-574C-A4F0-531B5B3D3430}"/>
              </a:ext>
            </a:extLst>
          </p:cNvPr>
          <p:cNvSpPr/>
          <p:nvPr/>
        </p:nvSpPr>
        <p:spPr>
          <a:xfrm>
            <a:off x="1791654" y="3479799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hi-IN" sz="2000" b="1" dirty="0" smtClean="0">
                <a:solidFill>
                  <a:srgbClr val="65BD8B"/>
                </a:solidFill>
                <a:latin typeface="Calibre Medium" panose="020B0603030202060203" pitchFamily="34" charset="77"/>
              </a:rPr>
              <a:t>उप शीर्षक</a:t>
            </a:r>
            <a:endParaRPr lang="en-US" sz="20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50" name="Object33">
            <a:extLst>
              <a:ext uri="{FF2B5EF4-FFF2-40B4-BE49-F238E27FC236}">
                <a16:creationId xmlns:a16="http://schemas.microsoft.com/office/drawing/2014/main" id="{C5DF0A00-5E16-D04D-A1E6-B912A9314367}"/>
              </a:ext>
            </a:extLst>
          </p:cNvPr>
          <p:cNvSpPr/>
          <p:nvPr/>
        </p:nvSpPr>
        <p:spPr>
          <a:xfrm>
            <a:off x="1791654" y="4571999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hi-IN" sz="2000" b="1" dirty="0" smtClean="0">
                <a:solidFill>
                  <a:srgbClr val="92CB4A"/>
                </a:solidFill>
                <a:latin typeface="Calibre Medium" panose="020B0603030202060203" pitchFamily="34" charset="77"/>
              </a:rPr>
              <a:t>उप शीर्षक</a:t>
            </a:r>
            <a:endParaRPr lang="en-US" sz="20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grpSp>
        <p:nvGrpSpPr>
          <p:cNvPr id="12" name="Google Shape;55;p15">
            <a:extLst>
              <a:ext uri="{FF2B5EF4-FFF2-40B4-BE49-F238E27FC236}">
                <a16:creationId xmlns:a16="http://schemas.microsoft.com/office/drawing/2014/main" id="{5AE31AC3-0CF5-4EA5-B0C8-773E55C8B54E}"/>
              </a:ext>
            </a:extLst>
          </p:cNvPr>
          <p:cNvGrpSpPr/>
          <p:nvPr/>
        </p:nvGrpSpPr>
        <p:grpSpPr>
          <a:xfrm>
            <a:off x="5432870" y="4256400"/>
            <a:ext cx="3768624" cy="1393525"/>
            <a:chOff x="4597738" y="2856225"/>
            <a:chExt cx="3768624" cy="1393525"/>
          </a:xfrm>
        </p:grpSpPr>
        <p:sp>
          <p:nvSpPr>
            <p:cNvPr id="13" name="Google Shape;56;p15">
              <a:extLst>
                <a:ext uri="{FF2B5EF4-FFF2-40B4-BE49-F238E27FC236}">
                  <a16:creationId xmlns:a16="http://schemas.microsoft.com/office/drawing/2014/main" id="{4B3D9F2D-2CA7-4212-AE45-1372E4BD5DC8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4" name="Google Shape;57;p15">
              <a:extLst>
                <a:ext uri="{FF2B5EF4-FFF2-40B4-BE49-F238E27FC236}">
                  <a16:creationId xmlns:a16="http://schemas.microsoft.com/office/drawing/2014/main" id="{12F6A894-EC68-49F4-AF8A-2C61421F0147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5" name="Google Shape;58;p15">
              <a:extLst>
                <a:ext uri="{FF2B5EF4-FFF2-40B4-BE49-F238E27FC236}">
                  <a16:creationId xmlns:a16="http://schemas.microsoft.com/office/drawing/2014/main" id="{07973DED-6AC7-4A64-868F-AF90376502D4}"/>
                </a:ext>
              </a:extLst>
            </p:cNvPr>
            <p:cNvSpPr/>
            <p:nvPr/>
          </p:nvSpPr>
          <p:spPr>
            <a:xfrm>
              <a:off x="5967250" y="3021550"/>
              <a:ext cx="21420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6" name="Google Shape;60;p15">
              <a:extLst>
                <a:ext uri="{FF2B5EF4-FFF2-40B4-BE49-F238E27FC236}">
                  <a16:creationId xmlns:a16="http://schemas.microsoft.com/office/drawing/2014/main" id="{C4A935C5-DCBE-40F4-8488-42405C5E1BD4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hi-I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03</a:t>
              </a:r>
              <a:endPara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Google Shape;62;p15">
            <a:extLst>
              <a:ext uri="{FF2B5EF4-FFF2-40B4-BE49-F238E27FC236}">
                <a16:creationId xmlns:a16="http://schemas.microsoft.com/office/drawing/2014/main" id="{B8E4DD36-6B73-4A86-B536-28D3F371A4F1}"/>
              </a:ext>
            </a:extLst>
          </p:cNvPr>
          <p:cNvGrpSpPr/>
          <p:nvPr/>
        </p:nvGrpSpPr>
        <p:grpSpPr>
          <a:xfrm>
            <a:off x="5432870" y="2811425"/>
            <a:ext cx="3768624" cy="1393800"/>
            <a:chOff x="4597738" y="1411250"/>
            <a:chExt cx="3768624" cy="1393800"/>
          </a:xfrm>
        </p:grpSpPr>
        <p:sp>
          <p:nvSpPr>
            <p:cNvPr id="18" name="Google Shape;63;p15">
              <a:extLst>
                <a:ext uri="{FF2B5EF4-FFF2-40B4-BE49-F238E27FC236}">
                  <a16:creationId xmlns:a16="http://schemas.microsoft.com/office/drawing/2014/main" id="{3BEF9A01-7EE8-44EB-AD73-10E343CF47DF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9" name="Google Shape;64;p15">
              <a:extLst>
                <a:ext uri="{FF2B5EF4-FFF2-40B4-BE49-F238E27FC236}">
                  <a16:creationId xmlns:a16="http://schemas.microsoft.com/office/drawing/2014/main" id="{18735DC2-BEC4-49F0-A3E4-BDCA3A96C6D9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20" name="Google Shape;65;p15">
              <a:extLst>
                <a:ext uri="{FF2B5EF4-FFF2-40B4-BE49-F238E27FC236}">
                  <a16:creationId xmlns:a16="http://schemas.microsoft.com/office/drawing/2014/main" id="{D70F8767-B028-49D3-B7E0-5A04B1BE0967}"/>
                </a:ext>
              </a:extLst>
            </p:cNvPr>
            <p:cNvSpPr/>
            <p:nvPr/>
          </p:nvSpPr>
          <p:spPr>
            <a:xfrm>
              <a:off x="5967250" y="1411250"/>
              <a:ext cx="21420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21" name="Google Shape;67;p15">
              <a:extLst>
                <a:ext uri="{FF2B5EF4-FFF2-40B4-BE49-F238E27FC236}">
                  <a16:creationId xmlns:a16="http://schemas.microsoft.com/office/drawing/2014/main" id="{CE059D1A-15C6-4D79-A062-5318BADD00CC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hi-I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02</a:t>
              </a:r>
              <a:endPara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2" name="Google Shape;69;p15">
            <a:extLst>
              <a:ext uri="{FF2B5EF4-FFF2-40B4-BE49-F238E27FC236}">
                <a16:creationId xmlns:a16="http://schemas.microsoft.com/office/drawing/2014/main" id="{CCA91C4E-20A0-4F9C-B47F-98EEECBDA911}"/>
              </a:ext>
            </a:extLst>
          </p:cNvPr>
          <p:cNvGrpSpPr/>
          <p:nvPr/>
        </p:nvGrpSpPr>
        <p:grpSpPr>
          <a:xfrm>
            <a:off x="1568557" y="4256400"/>
            <a:ext cx="3812838" cy="1393525"/>
            <a:chOff x="733425" y="2856225"/>
            <a:chExt cx="3812838" cy="1393525"/>
          </a:xfrm>
        </p:grpSpPr>
        <p:sp>
          <p:nvSpPr>
            <p:cNvPr id="23" name="Google Shape;70;p15">
              <a:extLst>
                <a:ext uri="{FF2B5EF4-FFF2-40B4-BE49-F238E27FC236}">
                  <a16:creationId xmlns:a16="http://schemas.microsoft.com/office/drawing/2014/main" id="{CB805FD3-DFC7-4CF4-ADB5-C78489D62B7B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4" name="Google Shape;71;p15">
              <a:extLst>
                <a:ext uri="{FF2B5EF4-FFF2-40B4-BE49-F238E27FC236}">
                  <a16:creationId xmlns:a16="http://schemas.microsoft.com/office/drawing/2014/main" id="{DC323605-B546-468A-91CF-16FF0BB7E32A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25" name="Google Shape;72;p15">
              <a:extLst>
                <a:ext uri="{FF2B5EF4-FFF2-40B4-BE49-F238E27FC236}">
                  <a16:creationId xmlns:a16="http://schemas.microsoft.com/office/drawing/2014/main" id="{A93C0D31-2350-4856-95BA-CEB574AB53AF}"/>
                </a:ext>
              </a:extLst>
            </p:cNvPr>
            <p:cNvGrpSpPr/>
            <p:nvPr/>
          </p:nvGrpSpPr>
          <p:grpSpPr>
            <a:xfrm>
              <a:off x="733425" y="3021550"/>
              <a:ext cx="2432313" cy="1228200"/>
              <a:chOff x="733425" y="2945350"/>
              <a:chExt cx="2432313" cy="1228200"/>
            </a:xfrm>
          </p:grpSpPr>
          <p:sp>
            <p:nvSpPr>
              <p:cNvPr id="26" name="Google Shape;73;p15">
                <a:extLst>
                  <a:ext uri="{FF2B5EF4-FFF2-40B4-BE49-F238E27FC236}">
                    <a16:creationId xmlns:a16="http://schemas.microsoft.com/office/drawing/2014/main" id="{C90D7823-74C5-45F0-B294-B2267AD41FA0}"/>
                  </a:ext>
                </a:extLst>
              </p:cNvPr>
              <p:cNvSpPr/>
              <p:nvPr/>
            </p:nvSpPr>
            <p:spPr>
              <a:xfrm>
                <a:off x="1023170" y="2945350"/>
                <a:ext cx="2142568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27" name="Google Shape;74;p15">
                <a:extLst>
                  <a:ext uri="{FF2B5EF4-FFF2-40B4-BE49-F238E27FC236}">
                    <a16:creationId xmlns:a16="http://schemas.microsoft.com/office/drawing/2014/main" id="{F8C2FA0C-0489-46E1-8F7A-9CFCC992A226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8" name="Google Shape;75;p15">
                  <a:extLst>
                    <a:ext uri="{FF2B5EF4-FFF2-40B4-BE49-F238E27FC236}">
                      <a16:creationId xmlns:a16="http://schemas.microsoft.com/office/drawing/2014/main" id="{BD7E4266-36B7-429A-8D43-725928BE8EA3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 algn="r"/>
                  <a:r>
                    <a:rPr lang="hi-IN" sz="20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उप</a:t>
                  </a:r>
                  <a:r>
                    <a:rPr lang="en-IN" sz="20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sz="20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शीर्षक</a:t>
                  </a:r>
                  <a:r>
                    <a:rPr lang="en-IN" sz="20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04</a:t>
                  </a:r>
                  <a:endParaRPr lang="en-I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9" name="Google Shape;76;p15">
                  <a:extLst>
                    <a:ext uri="{FF2B5EF4-FFF2-40B4-BE49-F238E27FC236}">
                      <a16:creationId xmlns:a16="http://schemas.microsoft.com/office/drawing/2014/main" id="{FBFBEDA0-188D-4AEF-BC77-1BCA5F010B99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hi-IN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उप</a:t>
                  </a:r>
                  <a:r>
                    <a:rPr lang="en-IN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शीर्षक</a:t>
                  </a:r>
                  <a:r>
                    <a:rPr lang="en-IN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HK Grotesk Regular" pitchFamily="34" charset="-122"/>
                      <a:cs typeface="HK Grotesk Regular" pitchFamily="34" charset="-120"/>
                    </a:rPr>
                    <a:t>का विवरण यहाँ लिखें </a:t>
                  </a:r>
                  <a:endPara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30" name="Google Shape;77;p15">
            <a:extLst>
              <a:ext uri="{FF2B5EF4-FFF2-40B4-BE49-F238E27FC236}">
                <a16:creationId xmlns:a16="http://schemas.microsoft.com/office/drawing/2014/main" id="{13125A7F-2E5E-4271-BBD4-0DC16ED7BA27}"/>
              </a:ext>
            </a:extLst>
          </p:cNvPr>
          <p:cNvGrpSpPr/>
          <p:nvPr/>
        </p:nvGrpSpPr>
        <p:grpSpPr>
          <a:xfrm>
            <a:off x="1534270" y="2811425"/>
            <a:ext cx="3847125" cy="1393800"/>
            <a:chOff x="699138" y="1411250"/>
            <a:chExt cx="3847125" cy="1393800"/>
          </a:xfrm>
        </p:grpSpPr>
        <p:sp>
          <p:nvSpPr>
            <p:cNvPr id="31" name="Google Shape;78;p15">
              <a:extLst>
                <a:ext uri="{FF2B5EF4-FFF2-40B4-BE49-F238E27FC236}">
                  <a16:creationId xmlns:a16="http://schemas.microsoft.com/office/drawing/2014/main" id="{1A248E50-A637-477D-8997-B76D933B9C7E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32" name="Google Shape;79;p15">
              <a:extLst>
                <a:ext uri="{FF2B5EF4-FFF2-40B4-BE49-F238E27FC236}">
                  <a16:creationId xmlns:a16="http://schemas.microsoft.com/office/drawing/2014/main" id="{840AAFBB-A029-4DAE-A4EB-53367EFDAB5F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33" name="Google Shape;80;p15">
              <a:extLst>
                <a:ext uri="{FF2B5EF4-FFF2-40B4-BE49-F238E27FC236}">
                  <a16:creationId xmlns:a16="http://schemas.microsoft.com/office/drawing/2014/main" id="{2EE894A6-F1F8-4F88-A237-5BF44D199CE7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34" name="Google Shape;81;p15">
                <a:extLst>
                  <a:ext uri="{FF2B5EF4-FFF2-40B4-BE49-F238E27FC236}">
                    <a16:creationId xmlns:a16="http://schemas.microsoft.com/office/drawing/2014/main" id="{2CAA80E1-E0F1-424E-8630-128E0D362338}"/>
                  </a:ext>
                </a:extLst>
              </p:cNvPr>
              <p:cNvSpPr/>
              <p:nvPr/>
            </p:nvSpPr>
            <p:spPr>
              <a:xfrm>
                <a:off x="1023170" y="1335050"/>
                <a:ext cx="2142568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35" name="Google Shape;84;p15">
                <a:extLst>
                  <a:ext uri="{FF2B5EF4-FFF2-40B4-BE49-F238E27FC236}">
                    <a16:creationId xmlns:a16="http://schemas.microsoft.com/office/drawing/2014/main" id="{B818A6BA-D556-48F7-B2AC-B8BD83A85C74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r"/>
                <a:r>
                  <a:rPr lang="hi-IN" sz="20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उप</a:t>
                </a:r>
                <a:r>
                  <a:rPr lang="en-IN" sz="20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hi-IN" sz="20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शीर्षक</a:t>
                </a:r>
                <a:r>
                  <a:rPr lang="en-IN" sz="20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01</a:t>
                </a:r>
                <a:endParaRPr lang="en-IN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6" name="Google Shape;86;p15">
            <a:extLst>
              <a:ext uri="{FF2B5EF4-FFF2-40B4-BE49-F238E27FC236}">
                <a16:creationId xmlns:a16="http://schemas.microsoft.com/office/drawing/2014/main" id="{E6CD23C0-2134-41AE-873F-789D1435F55E}"/>
              </a:ext>
            </a:extLst>
          </p:cNvPr>
          <p:cNvSpPr/>
          <p:nvPr/>
        </p:nvSpPr>
        <p:spPr>
          <a:xfrm>
            <a:off x="6357395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37" name="Google Shape;87;p15">
            <a:extLst>
              <a:ext uri="{FF2B5EF4-FFF2-40B4-BE49-F238E27FC236}">
                <a16:creationId xmlns:a16="http://schemas.microsoft.com/office/drawing/2014/main" id="{AE5B7E8B-8A20-448D-A86A-6545DF6B9B2B}"/>
              </a:ext>
            </a:extLst>
          </p:cNvPr>
          <p:cNvGrpSpPr/>
          <p:nvPr/>
        </p:nvGrpSpPr>
        <p:grpSpPr>
          <a:xfrm>
            <a:off x="4253870" y="4863025"/>
            <a:ext cx="166700" cy="165525"/>
            <a:chOff x="3418738" y="3462850"/>
            <a:chExt cx="166700" cy="165525"/>
          </a:xfrm>
        </p:grpSpPr>
        <p:sp>
          <p:nvSpPr>
            <p:cNvPr id="38" name="Google Shape;88;p15">
              <a:extLst>
                <a:ext uri="{FF2B5EF4-FFF2-40B4-BE49-F238E27FC236}">
                  <a16:creationId xmlns:a16="http://schemas.microsoft.com/office/drawing/2014/main" id="{10B3156C-D864-4FA7-AECF-F2444231B380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9" name="Google Shape;89;p15">
              <a:extLst>
                <a:ext uri="{FF2B5EF4-FFF2-40B4-BE49-F238E27FC236}">
                  <a16:creationId xmlns:a16="http://schemas.microsoft.com/office/drawing/2014/main" id="{8E1879B6-C07E-471E-936B-EEBF41AA8390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40" name="Google Shape;90;p15">
            <a:extLst>
              <a:ext uri="{FF2B5EF4-FFF2-40B4-BE49-F238E27FC236}">
                <a16:creationId xmlns:a16="http://schemas.microsoft.com/office/drawing/2014/main" id="{83AC00DC-46E1-4ADA-91DB-F9BB8F79D383}"/>
              </a:ext>
            </a:extLst>
          </p:cNvPr>
          <p:cNvGrpSpPr/>
          <p:nvPr/>
        </p:nvGrpSpPr>
        <p:grpSpPr>
          <a:xfrm>
            <a:off x="4201170" y="3472075"/>
            <a:ext cx="271775" cy="89925"/>
            <a:chOff x="3366038" y="2071900"/>
            <a:chExt cx="271775" cy="89925"/>
          </a:xfrm>
        </p:grpSpPr>
        <p:sp>
          <p:nvSpPr>
            <p:cNvPr id="41" name="Google Shape;91;p15">
              <a:extLst>
                <a:ext uri="{FF2B5EF4-FFF2-40B4-BE49-F238E27FC236}">
                  <a16:creationId xmlns:a16="http://schemas.microsoft.com/office/drawing/2014/main" id="{70B132F1-A996-425D-9E2F-3F5CC13D8947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2" name="Google Shape;92;p15">
              <a:extLst>
                <a:ext uri="{FF2B5EF4-FFF2-40B4-BE49-F238E27FC236}">
                  <a16:creationId xmlns:a16="http://schemas.microsoft.com/office/drawing/2014/main" id="{DA0E2471-EFFF-4537-AE6B-704FCAB7F165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3" name="Google Shape;93;p15">
              <a:extLst>
                <a:ext uri="{FF2B5EF4-FFF2-40B4-BE49-F238E27FC236}">
                  <a16:creationId xmlns:a16="http://schemas.microsoft.com/office/drawing/2014/main" id="{91C67DD0-E686-465F-8E69-BA9F383889D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4" name="Google Shape;94;p15">
              <a:extLst>
                <a:ext uri="{FF2B5EF4-FFF2-40B4-BE49-F238E27FC236}">
                  <a16:creationId xmlns:a16="http://schemas.microsoft.com/office/drawing/2014/main" id="{738248E9-F6BC-40F5-BFBD-A5871BA620C4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5" name="Google Shape;95;p15">
              <a:extLst>
                <a:ext uri="{FF2B5EF4-FFF2-40B4-BE49-F238E27FC236}">
                  <a16:creationId xmlns:a16="http://schemas.microsoft.com/office/drawing/2014/main" id="{950C470E-0E49-4E1F-BADD-4D22438812F6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46" name="Google Shape;96;p15">
            <a:extLst>
              <a:ext uri="{FF2B5EF4-FFF2-40B4-BE49-F238E27FC236}">
                <a16:creationId xmlns:a16="http://schemas.microsoft.com/office/drawing/2014/main" id="{CCF49B3D-0B2B-4394-95B5-BE075467C400}"/>
              </a:ext>
            </a:extLst>
          </p:cNvPr>
          <p:cNvGrpSpPr/>
          <p:nvPr/>
        </p:nvGrpSpPr>
        <p:grpSpPr>
          <a:xfrm>
            <a:off x="6385070" y="4809750"/>
            <a:ext cx="163150" cy="233975"/>
            <a:chOff x="5549938" y="3409575"/>
            <a:chExt cx="163150" cy="233975"/>
          </a:xfrm>
        </p:grpSpPr>
        <p:sp>
          <p:nvSpPr>
            <p:cNvPr id="47" name="Google Shape;97;p15">
              <a:extLst>
                <a:ext uri="{FF2B5EF4-FFF2-40B4-BE49-F238E27FC236}">
                  <a16:creationId xmlns:a16="http://schemas.microsoft.com/office/drawing/2014/main" id="{7A497A4C-0496-4D51-88B8-3382617C2E1D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8" name="Google Shape;98;p15">
              <a:extLst>
                <a:ext uri="{FF2B5EF4-FFF2-40B4-BE49-F238E27FC236}">
                  <a16:creationId xmlns:a16="http://schemas.microsoft.com/office/drawing/2014/main" id="{9D98F727-AA3E-40BE-B2D0-5EB1FB322216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9" name="Google Shape;99;p15">
              <a:extLst>
                <a:ext uri="{FF2B5EF4-FFF2-40B4-BE49-F238E27FC236}">
                  <a16:creationId xmlns:a16="http://schemas.microsoft.com/office/drawing/2014/main" id="{E56080CF-DF9A-401A-B3EE-92F2B6B3D24B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50" name="Google Shape;76;p15">
            <a:extLst>
              <a:ext uri="{FF2B5EF4-FFF2-40B4-BE49-F238E27FC236}">
                <a16:creationId xmlns:a16="http://schemas.microsoft.com/office/drawing/2014/main" id="{B7C9E8E5-C838-4EBB-923D-68E172BB195F}"/>
              </a:ext>
            </a:extLst>
          </p:cNvPr>
          <p:cNvSpPr txBox="1"/>
          <p:nvPr/>
        </p:nvSpPr>
        <p:spPr>
          <a:xfrm>
            <a:off x="6894670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Google Shape;76;p15">
            <a:extLst>
              <a:ext uri="{FF2B5EF4-FFF2-40B4-BE49-F238E27FC236}">
                <a16:creationId xmlns:a16="http://schemas.microsoft.com/office/drawing/2014/main" id="{D45CF87D-02C9-49A0-AA13-D8E69387EB89}"/>
              </a:ext>
            </a:extLst>
          </p:cNvPr>
          <p:cNvSpPr txBox="1"/>
          <p:nvPr/>
        </p:nvSpPr>
        <p:spPr>
          <a:xfrm>
            <a:off x="6916982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Google Shape;76;p15">
            <a:extLst>
              <a:ext uri="{FF2B5EF4-FFF2-40B4-BE49-F238E27FC236}">
                <a16:creationId xmlns:a16="http://schemas.microsoft.com/office/drawing/2014/main" id="{B64835AB-E229-48B5-A6F7-D91AB3119AFC}"/>
              </a:ext>
            </a:extLst>
          </p:cNvPr>
          <p:cNvSpPr txBox="1"/>
          <p:nvPr/>
        </p:nvSpPr>
        <p:spPr>
          <a:xfrm>
            <a:off x="1986121" y="3264799"/>
            <a:ext cx="1835374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hi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D6ED29A-BB09-4B89-B651-3105D8E97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765837"/>
              </p:ext>
            </p:extLst>
          </p:nvPr>
        </p:nvGraphicFramePr>
        <p:xfrm>
          <a:off x="1750142" y="2261417"/>
          <a:ext cx="7098892" cy="377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52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शासन में पारदर्शिता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i-IN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भारत के माननीय प्रधान मंत्री जी,</a:t>
            </a:r>
            <a:endParaRPr lang="en-IN" dirty="0">
              <a:solidFill>
                <a:srgbClr val="4F4F4F"/>
              </a:solidFill>
              <a:ea typeface="HK Grotesk SemiBold Italic" pitchFamily="34" charset="-122"/>
              <a:cs typeface="HK Grotesk SemiBold Italic" pitchFamily="34" charset="-120"/>
            </a:endParaRPr>
          </a:p>
          <a:p>
            <a:pPr>
              <a:spcBef>
                <a:spcPts val="0"/>
              </a:spcBef>
            </a:pPr>
            <a:r>
              <a:rPr lang="hi-IN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श्री नरेंद्र मोदी</a:t>
            </a:r>
            <a:endParaRPr lang="en-IN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20363" r="-1059"/>
          <a:stretch/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385723"/>
                </a:solidFill>
              </a:rPr>
              <a:t>प्रस्तुति का </a:t>
            </a:r>
            <a:r>
              <a:rPr lang="hi-IN" dirty="0" smtClean="0">
                <a:solidFill>
                  <a:srgbClr val="385723"/>
                </a:solidFill>
              </a:rPr>
              <a:t>शीर्षक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sz="2400" dirty="0">
                <a:solidFill>
                  <a:srgbClr val="385723"/>
                </a:solidFill>
              </a:rPr>
              <a:t>आपकी प्रस्तुति का एक लंबा उप</a:t>
            </a:r>
            <a:r>
              <a:rPr lang="en-IN" sz="2400" dirty="0">
                <a:solidFill>
                  <a:srgbClr val="385723"/>
                </a:solidFill>
              </a:rPr>
              <a:t> </a:t>
            </a:r>
            <a:r>
              <a:rPr lang="hi-IN" sz="2400" dirty="0" smtClean="0">
                <a:solidFill>
                  <a:srgbClr val="385723"/>
                </a:solidFill>
              </a:rPr>
              <a:t>शीर्षक</a:t>
            </a:r>
            <a:endParaRPr lang="en-US" sz="2400" dirty="0">
              <a:solidFill>
                <a:srgbClr val="385723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>
                <a:solidFill>
                  <a:srgbClr val="385723"/>
                </a:solidFill>
              </a:rPr>
              <a:t>प्रस्तुतकर्ता का </a:t>
            </a:r>
            <a:r>
              <a:rPr lang="hi-IN" dirty="0" smtClean="0">
                <a:solidFill>
                  <a:srgbClr val="385723"/>
                </a:solidFill>
              </a:rPr>
              <a:t>विवरण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Ministry of Agriculture &amp; Farmers </a:t>
            </a:r>
            <a:r>
              <a:rPr lang="en-US" dirty="0" smtClean="0"/>
              <a:t>Welfare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dirty="0"/>
              <a:t>कृषि एवं किसान कल्याण </a:t>
            </a:r>
            <a:r>
              <a:rPr lang="hi-IN" dirty="0" smtClean="0"/>
              <a:t>मंत्रालय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4400" dirty="0"/>
              <a:t>प्रस्तुति का </a:t>
            </a:r>
            <a:r>
              <a:rPr lang="hi-IN" sz="4400" dirty="0" smtClean="0"/>
              <a:t>शीर्षक</a:t>
            </a:r>
            <a:endParaRPr lang="en-US" sz="44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 smtClean="0"/>
              <a:t>शीर्षक</a:t>
            </a:r>
            <a:endParaRPr lang="en-US" sz="2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</a:t>
            </a:r>
            <a:r>
              <a:rPr lang="hi-IN" dirty="0" smtClean="0"/>
              <a:t>विवरण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6" name="Text Placeholder 2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sp>
        <p:nvSpPr>
          <p:cNvPr id="20" name="Object10">
            <a:extLst>
              <a:ext uri="{FF2B5EF4-FFF2-40B4-BE49-F238E27FC236}">
                <a16:creationId xmlns:a16="http://schemas.microsoft.com/office/drawing/2014/main" id="{4C530DBE-87D5-4879-A649-2EA919A8558B}"/>
              </a:ext>
            </a:extLst>
          </p:cNvPr>
          <p:cNvSpPr/>
          <p:nvPr/>
        </p:nvSpPr>
        <p:spPr>
          <a:xfrm>
            <a:off x="1755567" y="84926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0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0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0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000" b="1" dirty="0">
              <a:solidFill>
                <a:srgbClr val="385723"/>
              </a:solidFill>
            </a:endParaRPr>
          </a:p>
        </p:txBody>
      </p:sp>
      <p:sp>
        <p:nvSpPr>
          <p:cNvPr id="22" name="Object11">
            <a:extLst>
              <a:ext uri="{FF2B5EF4-FFF2-40B4-BE49-F238E27FC236}">
                <a16:creationId xmlns:a16="http://schemas.microsoft.com/office/drawing/2014/main" id="{C9AEC517-7268-4C16-A944-D9CFB82DC9EE}"/>
              </a:ext>
            </a:extLst>
          </p:cNvPr>
          <p:cNvSpPr/>
          <p:nvPr/>
        </p:nvSpPr>
        <p:spPr>
          <a:xfrm>
            <a:off x="1762637" y="1801771"/>
            <a:ext cx="3104333" cy="3269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200" b="1" dirty="0">
                <a:solidFill>
                  <a:srgbClr val="385723"/>
                </a:solidFill>
              </a:rPr>
              <a:t>1. </a:t>
            </a:r>
            <a:r>
              <a:rPr lang="hi-IN" sz="2200" b="1" dirty="0">
                <a:solidFill>
                  <a:srgbClr val="385723"/>
                </a:solidFill>
              </a:rPr>
              <a:t>परिचय</a:t>
            </a:r>
            <a:endParaRPr lang="en-US" sz="2200" b="1" dirty="0">
              <a:solidFill>
                <a:srgbClr val="385723"/>
              </a:solidFill>
            </a:endParaRPr>
          </a:p>
        </p:txBody>
      </p:sp>
      <p:sp>
        <p:nvSpPr>
          <p:cNvPr id="23" name="Object12">
            <a:extLst>
              <a:ext uri="{FF2B5EF4-FFF2-40B4-BE49-F238E27FC236}">
                <a16:creationId xmlns:a16="http://schemas.microsoft.com/office/drawing/2014/main" id="{2818D967-415E-48E0-830A-AB40973CEB59}"/>
              </a:ext>
            </a:extLst>
          </p:cNvPr>
          <p:cNvSpPr/>
          <p:nvPr/>
        </p:nvSpPr>
        <p:spPr>
          <a:xfrm>
            <a:off x="4921464" y="1801771"/>
            <a:ext cx="2728044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rgbClr val="385723"/>
                </a:solidFill>
              </a:rPr>
              <a:t>4. </a:t>
            </a:r>
            <a:r>
              <a:rPr lang="hi-IN" sz="2200" b="1" dirty="0">
                <a:solidFill>
                  <a:srgbClr val="385723"/>
                </a:solidFill>
              </a:rPr>
              <a:t>समय</a:t>
            </a:r>
            <a:r>
              <a:rPr lang="en-IN" sz="2200" b="1" dirty="0">
                <a:solidFill>
                  <a:srgbClr val="385723"/>
                </a:solidFill>
              </a:rPr>
              <a:t> </a:t>
            </a:r>
            <a:r>
              <a:rPr lang="hi-IN" sz="2200" b="1" dirty="0">
                <a:solidFill>
                  <a:srgbClr val="385723"/>
                </a:solidFill>
              </a:rPr>
              <a:t>सीमा</a:t>
            </a:r>
            <a:endParaRPr lang="en-IN" sz="2200" b="1" dirty="0">
              <a:solidFill>
                <a:srgbClr val="385723"/>
              </a:solidFill>
            </a:endParaRPr>
          </a:p>
        </p:txBody>
      </p:sp>
      <p:sp>
        <p:nvSpPr>
          <p:cNvPr id="27" name="Object13">
            <a:extLst>
              <a:ext uri="{FF2B5EF4-FFF2-40B4-BE49-F238E27FC236}">
                <a16:creationId xmlns:a16="http://schemas.microsoft.com/office/drawing/2014/main" id="{30739488-EB20-4D52-A7C3-0EFF10650F55}"/>
              </a:ext>
            </a:extLst>
          </p:cNvPr>
          <p:cNvSpPr/>
          <p:nvPr/>
        </p:nvSpPr>
        <p:spPr>
          <a:xfrm>
            <a:off x="1762637" y="3288031"/>
            <a:ext cx="3104333" cy="2646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rgbClr val="385723"/>
                </a:solidFill>
              </a:rPr>
              <a:t>2. </a:t>
            </a:r>
            <a:r>
              <a:rPr lang="hi-IN" sz="2200" b="1" dirty="0">
                <a:solidFill>
                  <a:srgbClr val="385723"/>
                </a:solidFill>
              </a:rPr>
              <a:t>मंत्रालय का अवलोकन</a:t>
            </a:r>
            <a:endParaRPr lang="en-IN" sz="2200" b="1" dirty="0">
              <a:solidFill>
                <a:srgbClr val="385723"/>
              </a:solidFill>
            </a:endParaRPr>
          </a:p>
        </p:txBody>
      </p:sp>
      <p:sp>
        <p:nvSpPr>
          <p:cNvPr id="28" name="Object14">
            <a:extLst>
              <a:ext uri="{FF2B5EF4-FFF2-40B4-BE49-F238E27FC236}">
                <a16:creationId xmlns:a16="http://schemas.microsoft.com/office/drawing/2014/main" id="{69083DB0-90CC-4E8A-A46C-F159E2D74BF9}"/>
              </a:ext>
            </a:extLst>
          </p:cNvPr>
          <p:cNvSpPr/>
          <p:nvPr/>
        </p:nvSpPr>
        <p:spPr>
          <a:xfrm>
            <a:off x="4921463" y="3170195"/>
            <a:ext cx="2639555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rgbClr val="385723"/>
                </a:solidFill>
              </a:rPr>
              <a:t>5. </a:t>
            </a:r>
            <a:r>
              <a:rPr lang="hi-IN" sz="2200" b="1" dirty="0" err="1">
                <a:solidFill>
                  <a:srgbClr val="385723"/>
                </a:solidFill>
              </a:rPr>
              <a:t>फंड</a:t>
            </a:r>
            <a:r>
              <a:rPr lang="hi-IN" sz="2200" b="1" dirty="0">
                <a:solidFill>
                  <a:srgbClr val="385723"/>
                </a:solidFill>
              </a:rPr>
              <a:t> का उपयोग</a:t>
            </a:r>
            <a:endParaRPr lang="en-IN" sz="2200" b="1" dirty="0">
              <a:solidFill>
                <a:srgbClr val="385723"/>
              </a:solidFill>
            </a:endParaRPr>
          </a:p>
        </p:txBody>
      </p:sp>
      <p:sp>
        <p:nvSpPr>
          <p:cNvPr id="29" name="Object15">
            <a:extLst>
              <a:ext uri="{FF2B5EF4-FFF2-40B4-BE49-F238E27FC236}">
                <a16:creationId xmlns:a16="http://schemas.microsoft.com/office/drawing/2014/main" id="{11276401-B218-459C-9523-8B635B6F24FF}"/>
              </a:ext>
            </a:extLst>
          </p:cNvPr>
          <p:cNvSpPr/>
          <p:nvPr/>
        </p:nvSpPr>
        <p:spPr>
          <a:xfrm>
            <a:off x="1762637" y="4712018"/>
            <a:ext cx="2819197" cy="2631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rgbClr val="385723"/>
                </a:solidFill>
              </a:rPr>
              <a:t>3. </a:t>
            </a:r>
            <a:r>
              <a:rPr lang="hi-IN" sz="2200" b="1" dirty="0">
                <a:solidFill>
                  <a:srgbClr val="385723"/>
                </a:solidFill>
              </a:rPr>
              <a:t>गतिविधि की स्थिति</a:t>
            </a:r>
            <a:endParaRPr lang="en-IN" sz="2200" b="1" dirty="0">
              <a:solidFill>
                <a:srgbClr val="385723"/>
              </a:solidFill>
            </a:endParaRPr>
          </a:p>
        </p:txBody>
      </p:sp>
      <p:sp>
        <p:nvSpPr>
          <p:cNvPr id="30" name="Object16">
            <a:extLst>
              <a:ext uri="{FF2B5EF4-FFF2-40B4-BE49-F238E27FC236}">
                <a16:creationId xmlns:a16="http://schemas.microsoft.com/office/drawing/2014/main" id="{2626036B-0211-4701-ACA4-82E6D6D91B26}"/>
              </a:ext>
            </a:extLst>
          </p:cNvPr>
          <p:cNvSpPr/>
          <p:nvPr/>
        </p:nvSpPr>
        <p:spPr>
          <a:xfrm>
            <a:off x="4921464" y="4679950"/>
            <a:ext cx="263955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rgbClr val="385723"/>
                </a:solidFill>
              </a:rPr>
              <a:t>6. </a:t>
            </a:r>
            <a:r>
              <a:rPr lang="hi-IN" sz="2200" b="1" dirty="0">
                <a:solidFill>
                  <a:srgbClr val="385723"/>
                </a:solidFill>
              </a:rPr>
              <a:t>आगे का रास्ता</a:t>
            </a:r>
            <a:endParaRPr lang="en-US" sz="2200" b="1" dirty="0">
              <a:solidFill>
                <a:srgbClr val="385723"/>
              </a:solidFill>
            </a:endParaRPr>
          </a:p>
        </p:txBody>
      </p:sp>
      <p:sp>
        <p:nvSpPr>
          <p:cNvPr id="31" name="Object17">
            <a:extLst>
              <a:ext uri="{FF2B5EF4-FFF2-40B4-BE49-F238E27FC236}">
                <a16:creationId xmlns:a16="http://schemas.microsoft.com/office/drawing/2014/main" id="{894811D2-E42B-4F3D-A058-90F20AC50B20}"/>
              </a:ext>
            </a:extLst>
          </p:cNvPr>
          <p:cNvSpPr/>
          <p:nvPr/>
        </p:nvSpPr>
        <p:spPr>
          <a:xfrm>
            <a:off x="2035688" y="2162176"/>
            <a:ext cx="236916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Object18">
            <a:extLst>
              <a:ext uri="{FF2B5EF4-FFF2-40B4-BE49-F238E27FC236}">
                <a16:creationId xmlns:a16="http://schemas.microsoft.com/office/drawing/2014/main" id="{E0AC41F6-FFE2-4E7F-8A93-B8B105A0ED54}"/>
              </a:ext>
            </a:extLst>
          </p:cNvPr>
          <p:cNvSpPr/>
          <p:nvPr/>
        </p:nvSpPr>
        <p:spPr>
          <a:xfrm>
            <a:off x="5245314" y="2162176"/>
            <a:ext cx="231570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Object19">
            <a:extLst>
              <a:ext uri="{FF2B5EF4-FFF2-40B4-BE49-F238E27FC236}">
                <a16:creationId xmlns:a16="http://schemas.microsoft.com/office/drawing/2014/main" id="{9FF60DEB-397D-4A12-84E1-87B6A175B1BD}"/>
              </a:ext>
            </a:extLst>
          </p:cNvPr>
          <p:cNvSpPr/>
          <p:nvPr/>
        </p:nvSpPr>
        <p:spPr>
          <a:xfrm>
            <a:off x="2035688" y="3651250"/>
            <a:ext cx="2369166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Object20">
            <a:extLst>
              <a:ext uri="{FF2B5EF4-FFF2-40B4-BE49-F238E27FC236}">
                <a16:creationId xmlns:a16="http://schemas.microsoft.com/office/drawing/2014/main" id="{C6E72F5B-A84F-4DE8-963A-ADCC86682F7D}"/>
              </a:ext>
            </a:extLst>
          </p:cNvPr>
          <p:cNvSpPr/>
          <p:nvPr/>
        </p:nvSpPr>
        <p:spPr>
          <a:xfrm>
            <a:off x="5200864" y="3651250"/>
            <a:ext cx="2556798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Object21">
            <a:extLst>
              <a:ext uri="{FF2B5EF4-FFF2-40B4-BE49-F238E27FC236}">
                <a16:creationId xmlns:a16="http://schemas.microsoft.com/office/drawing/2014/main" id="{3BE9A556-783D-4C44-9C7A-BCE5DBA50D3A}"/>
              </a:ext>
            </a:extLst>
          </p:cNvPr>
          <p:cNvSpPr/>
          <p:nvPr/>
        </p:nvSpPr>
        <p:spPr>
          <a:xfrm>
            <a:off x="2035688" y="5073650"/>
            <a:ext cx="254614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Object22">
            <a:extLst>
              <a:ext uri="{FF2B5EF4-FFF2-40B4-BE49-F238E27FC236}">
                <a16:creationId xmlns:a16="http://schemas.microsoft.com/office/drawing/2014/main" id="{45365D00-065D-4EAA-86CD-8F5DB6762727}"/>
              </a:ext>
            </a:extLst>
          </p:cNvPr>
          <p:cNvSpPr/>
          <p:nvPr/>
        </p:nvSpPr>
        <p:spPr>
          <a:xfrm>
            <a:off x="5245313" y="5086350"/>
            <a:ext cx="251234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sp>
        <p:nvSpPr>
          <p:cNvPr id="12" name="Object10">
            <a:extLst>
              <a:ext uri="{FF2B5EF4-FFF2-40B4-BE49-F238E27FC236}">
                <a16:creationId xmlns:a16="http://schemas.microsoft.com/office/drawing/2014/main" id="{4C530DBE-87D5-4879-A649-2EA919A8558B}"/>
              </a:ext>
            </a:extLst>
          </p:cNvPr>
          <p:cNvSpPr/>
          <p:nvPr/>
        </p:nvSpPr>
        <p:spPr>
          <a:xfrm>
            <a:off x="1755567" y="84926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0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0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0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000" b="1" dirty="0">
              <a:solidFill>
                <a:srgbClr val="385723"/>
              </a:solidFill>
            </a:endParaRPr>
          </a:p>
        </p:txBody>
      </p:sp>
      <p:sp>
        <p:nvSpPr>
          <p:cNvPr id="13" name="Object11">
            <a:extLst>
              <a:ext uri="{FF2B5EF4-FFF2-40B4-BE49-F238E27FC236}">
                <a16:creationId xmlns:a16="http://schemas.microsoft.com/office/drawing/2014/main" id="{CD4B2674-FAB4-441B-9C7E-84CAEC9A3F82}"/>
              </a:ext>
            </a:extLst>
          </p:cNvPr>
          <p:cNvSpPr/>
          <p:nvPr/>
        </p:nvSpPr>
        <p:spPr>
          <a:xfrm>
            <a:off x="1824401" y="4081463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4. </a:t>
            </a:r>
            <a:r>
              <a:rPr lang="hi-IN" sz="2400" b="1" dirty="0">
                <a:solidFill>
                  <a:srgbClr val="385723"/>
                </a:solidFill>
              </a:rPr>
              <a:t>समय</a:t>
            </a:r>
            <a:r>
              <a:rPr lang="en-IN" sz="2400" b="1" dirty="0">
                <a:solidFill>
                  <a:srgbClr val="385723"/>
                </a:solidFill>
              </a:rPr>
              <a:t> </a:t>
            </a:r>
            <a:r>
              <a:rPr lang="hi-IN" sz="2400" b="1" dirty="0">
                <a:solidFill>
                  <a:srgbClr val="385723"/>
                </a:solidFill>
              </a:rPr>
              <a:t>सीमा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17" name="Object12">
            <a:extLst>
              <a:ext uri="{FF2B5EF4-FFF2-40B4-BE49-F238E27FC236}">
                <a16:creationId xmlns:a16="http://schemas.microsoft.com/office/drawing/2014/main" id="{EA09A6C9-E6B1-45A0-B353-64EF8B7CB83A}"/>
              </a:ext>
            </a:extLst>
          </p:cNvPr>
          <p:cNvSpPr/>
          <p:nvPr/>
        </p:nvSpPr>
        <p:spPr>
          <a:xfrm>
            <a:off x="1824401" y="2584884"/>
            <a:ext cx="5768974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2. </a:t>
            </a:r>
            <a:r>
              <a:rPr lang="hi-IN" sz="2400" b="1" dirty="0">
                <a:solidFill>
                  <a:srgbClr val="385723"/>
                </a:solidFill>
              </a:rPr>
              <a:t>मंत्रालय का अवलोकन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18" name="Object13">
            <a:extLst>
              <a:ext uri="{FF2B5EF4-FFF2-40B4-BE49-F238E27FC236}">
                <a16:creationId xmlns:a16="http://schemas.microsoft.com/office/drawing/2014/main" id="{5CE89F62-70B7-46A1-83A5-25B2002107EC}"/>
              </a:ext>
            </a:extLst>
          </p:cNvPr>
          <p:cNvSpPr/>
          <p:nvPr/>
        </p:nvSpPr>
        <p:spPr>
          <a:xfrm>
            <a:off x="1824401" y="1876499"/>
            <a:ext cx="5768975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400" b="1" dirty="0">
                <a:solidFill>
                  <a:srgbClr val="385723"/>
                </a:solidFill>
              </a:rPr>
              <a:t>1. </a:t>
            </a:r>
            <a:r>
              <a:rPr lang="hi-IN" sz="2400" b="1" dirty="0">
                <a:solidFill>
                  <a:srgbClr val="385723"/>
                </a:solidFill>
              </a:rPr>
              <a:t>परिचय</a:t>
            </a:r>
            <a:endParaRPr lang="en-US" sz="2400" b="1" dirty="0">
              <a:solidFill>
                <a:srgbClr val="385723"/>
              </a:solidFill>
            </a:endParaRPr>
          </a:p>
        </p:txBody>
      </p:sp>
      <p:sp>
        <p:nvSpPr>
          <p:cNvPr id="19" name="Object14">
            <a:extLst>
              <a:ext uri="{FF2B5EF4-FFF2-40B4-BE49-F238E27FC236}">
                <a16:creationId xmlns:a16="http://schemas.microsoft.com/office/drawing/2014/main" id="{1A47A34D-0697-4290-A0A6-D2AAE5E9E834}"/>
              </a:ext>
            </a:extLst>
          </p:cNvPr>
          <p:cNvSpPr/>
          <p:nvPr/>
        </p:nvSpPr>
        <p:spPr>
          <a:xfrm>
            <a:off x="1824401" y="4741068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5. </a:t>
            </a:r>
            <a:r>
              <a:rPr lang="hi-IN" sz="2400" b="1" dirty="0" err="1">
                <a:solidFill>
                  <a:srgbClr val="385723"/>
                </a:solidFill>
              </a:rPr>
              <a:t>फंड</a:t>
            </a:r>
            <a:r>
              <a:rPr lang="hi-IN" sz="2400" b="1" dirty="0">
                <a:solidFill>
                  <a:srgbClr val="385723"/>
                </a:solidFill>
              </a:rPr>
              <a:t> का उपयोग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20" name="Object15">
            <a:extLst>
              <a:ext uri="{FF2B5EF4-FFF2-40B4-BE49-F238E27FC236}">
                <a16:creationId xmlns:a16="http://schemas.microsoft.com/office/drawing/2014/main" id="{96BA1CAF-1DFA-41B5-A6F7-846AA117E4AA}"/>
              </a:ext>
            </a:extLst>
          </p:cNvPr>
          <p:cNvSpPr/>
          <p:nvPr/>
        </p:nvSpPr>
        <p:spPr>
          <a:xfrm>
            <a:off x="1824401" y="3319897"/>
            <a:ext cx="5768974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3. </a:t>
            </a:r>
            <a:r>
              <a:rPr lang="hi-IN" sz="2400" b="1" dirty="0">
                <a:solidFill>
                  <a:srgbClr val="385723"/>
                </a:solidFill>
              </a:rPr>
              <a:t>गतिविधि की स्थिति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21" name="Object16">
            <a:extLst>
              <a:ext uri="{FF2B5EF4-FFF2-40B4-BE49-F238E27FC236}">
                <a16:creationId xmlns:a16="http://schemas.microsoft.com/office/drawing/2014/main" id="{341C3462-D7C7-4211-AA8D-63248247D4E9}"/>
              </a:ext>
            </a:extLst>
          </p:cNvPr>
          <p:cNvSpPr/>
          <p:nvPr/>
        </p:nvSpPr>
        <p:spPr>
          <a:xfrm>
            <a:off x="1824402" y="5422899"/>
            <a:ext cx="5768974" cy="613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6. </a:t>
            </a:r>
            <a:r>
              <a:rPr lang="hi-IN" sz="2400" b="1" dirty="0">
                <a:solidFill>
                  <a:srgbClr val="385723"/>
                </a:solidFill>
              </a:rPr>
              <a:t>आगे का रास्ता</a:t>
            </a:r>
            <a:endParaRPr lang="en-US" sz="24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pic>
        <p:nvPicPr>
          <p:cNvPr id="18" name="Object 7" descr="preencoded.png">
            <a:extLst>
              <a:ext uri="{FF2B5EF4-FFF2-40B4-BE49-F238E27FC236}">
                <a16:creationId xmlns:a16="http://schemas.microsoft.com/office/drawing/2014/main" id="{9390182B-1AA0-424A-BC0B-0FF18B42C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817691" y="1968500"/>
            <a:ext cx="431800" cy="431800"/>
          </a:xfrm>
          <a:prstGeom prst="rect">
            <a:avLst/>
          </a:prstGeom>
        </p:spPr>
      </p:pic>
      <p:pic>
        <p:nvPicPr>
          <p:cNvPr id="19" name="Object 8" descr="preencoded.png">
            <a:extLst>
              <a:ext uri="{FF2B5EF4-FFF2-40B4-BE49-F238E27FC236}">
                <a16:creationId xmlns:a16="http://schemas.microsoft.com/office/drawing/2014/main" id="{074118EB-DAA6-4D30-9DA8-307C1C8D4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817691" y="2673349"/>
            <a:ext cx="444500" cy="444500"/>
          </a:xfrm>
          <a:prstGeom prst="rect">
            <a:avLst/>
          </a:prstGeom>
        </p:spPr>
      </p:pic>
      <p:pic>
        <p:nvPicPr>
          <p:cNvPr id="22" name="Object 9" descr="preencoded.png">
            <a:extLst>
              <a:ext uri="{FF2B5EF4-FFF2-40B4-BE49-F238E27FC236}">
                <a16:creationId xmlns:a16="http://schemas.microsoft.com/office/drawing/2014/main" id="{3EF690A6-B612-4593-8EA9-638A559A0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817691" y="5600700"/>
            <a:ext cx="444500" cy="444500"/>
          </a:xfrm>
          <a:prstGeom prst="rect">
            <a:avLst/>
          </a:prstGeom>
        </p:spPr>
      </p:pic>
      <p:pic>
        <p:nvPicPr>
          <p:cNvPr id="23" name="Object 10" descr="preencoded.png">
            <a:extLst>
              <a:ext uri="{FF2B5EF4-FFF2-40B4-BE49-F238E27FC236}">
                <a16:creationId xmlns:a16="http://schemas.microsoft.com/office/drawing/2014/main" id="{B6B0B28B-801C-4C86-99E8-9275C6A07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817691" y="3409949"/>
            <a:ext cx="444500" cy="431800"/>
          </a:xfrm>
          <a:prstGeom prst="rect">
            <a:avLst/>
          </a:prstGeom>
        </p:spPr>
      </p:pic>
      <p:pic>
        <p:nvPicPr>
          <p:cNvPr id="24" name="Object 11" descr="preencoded.png">
            <a:extLst>
              <a:ext uri="{FF2B5EF4-FFF2-40B4-BE49-F238E27FC236}">
                <a16:creationId xmlns:a16="http://schemas.microsoft.com/office/drawing/2014/main" id="{E4BAA4B1-F3CF-46AA-86B2-91FCFE8A9D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1817691" y="4133849"/>
            <a:ext cx="444500" cy="4445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8F0C0422-4F40-4A97-9901-DF0ACEF55C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817691" y="4870449"/>
            <a:ext cx="444500" cy="431800"/>
          </a:xfrm>
          <a:prstGeom prst="rect">
            <a:avLst/>
          </a:prstGeom>
        </p:spPr>
      </p:pic>
      <p:sp>
        <p:nvSpPr>
          <p:cNvPr id="26" name="Object17">
            <a:extLst>
              <a:ext uri="{FF2B5EF4-FFF2-40B4-BE49-F238E27FC236}">
                <a16:creationId xmlns:a16="http://schemas.microsoft.com/office/drawing/2014/main" id="{7B035E43-E192-4EC9-9E1E-4A68B4F0D5CB}"/>
              </a:ext>
            </a:extLst>
          </p:cNvPr>
          <p:cNvSpPr/>
          <p:nvPr/>
        </p:nvSpPr>
        <p:spPr>
          <a:xfrm>
            <a:off x="2497137" y="4146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समय</a:t>
            </a:r>
            <a:r>
              <a:rPr lang="en-IN" sz="2400" b="1" dirty="0">
                <a:solidFill>
                  <a:srgbClr val="5B5B5B"/>
                </a:solidFill>
              </a:rPr>
              <a:t> </a:t>
            </a:r>
            <a:r>
              <a:rPr lang="hi-IN" sz="2400" b="1" dirty="0">
                <a:solidFill>
                  <a:srgbClr val="5B5B5B"/>
                </a:solidFill>
              </a:rPr>
              <a:t>सीमा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27" name="Object18">
            <a:extLst>
              <a:ext uri="{FF2B5EF4-FFF2-40B4-BE49-F238E27FC236}">
                <a16:creationId xmlns:a16="http://schemas.microsoft.com/office/drawing/2014/main" id="{0F92FF04-A57E-48C0-B12D-381217CBC33B}"/>
              </a:ext>
            </a:extLst>
          </p:cNvPr>
          <p:cNvSpPr/>
          <p:nvPr/>
        </p:nvSpPr>
        <p:spPr>
          <a:xfrm>
            <a:off x="2497136" y="2673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मंत्रालय का अवलोकन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28" name="Object19">
            <a:extLst>
              <a:ext uri="{FF2B5EF4-FFF2-40B4-BE49-F238E27FC236}">
                <a16:creationId xmlns:a16="http://schemas.microsoft.com/office/drawing/2014/main" id="{DC395A53-599C-473C-9A15-FB26571FABA8}"/>
              </a:ext>
            </a:extLst>
          </p:cNvPr>
          <p:cNvSpPr/>
          <p:nvPr/>
        </p:nvSpPr>
        <p:spPr>
          <a:xfrm>
            <a:off x="2497136" y="2000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परिचय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29" name="Object20">
            <a:extLst>
              <a:ext uri="{FF2B5EF4-FFF2-40B4-BE49-F238E27FC236}">
                <a16:creationId xmlns:a16="http://schemas.microsoft.com/office/drawing/2014/main" id="{C48D05B1-3929-4F88-9476-377B30E8903A}"/>
              </a:ext>
            </a:extLst>
          </p:cNvPr>
          <p:cNvSpPr/>
          <p:nvPr/>
        </p:nvSpPr>
        <p:spPr>
          <a:xfrm>
            <a:off x="2497138" y="4918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 err="1">
                <a:solidFill>
                  <a:srgbClr val="5B5B5B"/>
                </a:solidFill>
              </a:rPr>
              <a:t>फंड</a:t>
            </a:r>
            <a:r>
              <a:rPr lang="hi-IN" sz="2400" b="1" dirty="0">
                <a:solidFill>
                  <a:srgbClr val="5B5B5B"/>
                </a:solidFill>
              </a:rPr>
              <a:t> का उपयोग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30" name="Object21">
            <a:extLst>
              <a:ext uri="{FF2B5EF4-FFF2-40B4-BE49-F238E27FC236}">
                <a16:creationId xmlns:a16="http://schemas.microsoft.com/office/drawing/2014/main" id="{F2C8290B-3DD5-491D-8470-210D15EC5664}"/>
              </a:ext>
            </a:extLst>
          </p:cNvPr>
          <p:cNvSpPr/>
          <p:nvPr/>
        </p:nvSpPr>
        <p:spPr>
          <a:xfrm>
            <a:off x="2497136" y="3416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गतिविधि की स्थिति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31" name="Object22">
            <a:extLst>
              <a:ext uri="{FF2B5EF4-FFF2-40B4-BE49-F238E27FC236}">
                <a16:creationId xmlns:a16="http://schemas.microsoft.com/office/drawing/2014/main" id="{0C953954-55F1-45B3-A8FB-81C9C6B98CB2}"/>
              </a:ext>
            </a:extLst>
          </p:cNvPr>
          <p:cNvSpPr/>
          <p:nvPr/>
        </p:nvSpPr>
        <p:spPr>
          <a:xfrm>
            <a:off x="2497138" y="5615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आगे का रास्ता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32" name="Object10">
            <a:extLst>
              <a:ext uri="{FF2B5EF4-FFF2-40B4-BE49-F238E27FC236}">
                <a16:creationId xmlns:a16="http://schemas.microsoft.com/office/drawing/2014/main" id="{4C530DBE-87D5-4879-A649-2EA919A8558B}"/>
              </a:ext>
            </a:extLst>
          </p:cNvPr>
          <p:cNvSpPr/>
          <p:nvPr/>
        </p:nvSpPr>
        <p:spPr>
          <a:xfrm>
            <a:off x="1755567" y="84926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0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0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0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0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385723"/>
                </a:solidFill>
              </a:rPr>
              <a:t>स्लाइड का शीर्षक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b="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b="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pic>
        <p:nvPicPr>
          <p:cNvPr id="23" name="Object 7" descr="preencoded.png">
            <a:extLst>
              <a:ext uri="{FF2B5EF4-FFF2-40B4-BE49-F238E27FC236}">
                <a16:creationId xmlns:a16="http://schemas.microsoft.com/office/drawing/2014/main" id="{633AF042-72CE-4EBA-BB3D-F5439CAC0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289683" y="2804160"/>
            <a:ext cx="762000" cy="762000"/>
          </a:xfrm>
          <a:prstGeom prst="rect">
            <a:avLst/>
          </a:prstGeom>
        </p:spPr>
      </p:pic>
      <p:pic>
        <p:nvPicPr>
          <p:cNvPr id="24" name="Object 8" descr="preencoded.png">
            <a:extLst>
              <a:ext uri="{FF2B5EF4-FFF2-40B4-BE49-F238E27FC236}">
                <a16:creationId xmlns:a16="http://schemas.microsoft.com/office/drawing/2014/main" id="{0483ACF1-A4DA-4F67-906C-9A22AA56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613081" y="2819400"/>
            <a:ext cx="762000" cy="762000"/>
          </a:xfrm>
          <a:prstGeom prst="rect">
            <a:avLst/>
          </a:prstGeom>
        </p:spPr>
      </p:pic>
      <p:pic>
        <p:nvPicPr>
          <p:cNvPr id="29" name="Object 9" descr="preencoded.png">
            <a:extLst>
              <a:ext uri="{FF2B5EF4-FFF2-40B4-BE49-F238E27FC236}">
                <a16:creationId xmlns:a16="http://schemas.microsoft.com/office/drawing/2014/main" id="{AB9BA794-2E8F-4C0C-BDB6-8C13899AF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830134" y="2832100"/>
            <a:ext cx="749300" cy="749300"/>
          </a:xfrm>
          <a:prstGeom prst="rect">
            <a:avLst/>
          </a:prstGeom>
        </p:spPr>
      </p:pic>
      <p:pic>
        <p:nvPicPr>
          <p:cNvPr id="30" name="Object 10" descr="preencoded.png">
            <a:extLst>
              <a:ext uri="{FF2B5EF4-FFF2-40B4-BE49-F238E27FC236}">
                <a16:creationId xmlns:a16="http://schemas.microsoft.com/office/drawing/2014/main" id="{3B2808F8-7F79-41A5-9158-5408BA34F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2467483" y="2978784"/>
            <a:ext cx="406400" cy="406400"/>
          </a:xfrm>
          <a:prstGeom prst="rect">
            <a:avLst/>
          </a:prstGeom>
        </p:spPr>
      </p:pic>
      <p:pic>
        <p:nvPicPr>
          <p:cNvPr id="31" name="Object 11" descr="preencoded.png">
            <a:extLst>
              <a:ext uri="{FF2B5EF4-FFF2-40B4-BE49-F238E27FC236}">
                <a16:creationId xmlns:a16="http://schemas.microsoft.com/office/drawing/2014/main" id="{795506EC-9F7A-4367-A4E8-E5169A558F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4790881" y="2997200"/>
            <a:ext cx="406400" cy="406400"/>
          </a:xfrm>
          <a:prstGeom prst="rect">
            <a:avLst/>
          </a:prstGeom>
        </p:spPr>
      </p:pic>
      <p:pic>
        <p:nvPicPr>
          <p:cNvPr id="32" name="Object 12" descr="preencoded.png">
            <a:extLst>
              <a:ext uri="{FF2B5EF4-FFF2-40B4-BE49-F238E27FC236}">
                <a16:creationId xmlns:a16="http://schemas.microsoft.com/office/drawing/2014/main" id="{64CEEFB9-81C1-41B2-ADD9-031E95E48D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7007934" y="3009900"/>
            <a:ext cx="393700" cy="393700"/>
          </a:xfrm>
          <a:prstGeom prst="rect">
            <a:avLst/>
          </a:prstGeom>
        </p:spPr>
      </p:pic>
      <p:sp>
        <p:nvSpPr>
          <p:cNvPr id="33" name="Object17">
            <a:extLst>
              <a:ext uri="{FF2B5EF4-FFF2-40B4-BE49-F238E27FC236}">
                <a16:creationId xmlns:a16="http://schemas.microsoft.com/office/drawing/2014/main" id="{E4D3AD53-3353-4438-8F24-F95F1AB5E773}"/>
              </a:ext>
            </a:extLst>
          </p:cNvPr>
          <p:cNvSpPr/>
          <p:nvPr/>
        </p:nvSpPr>
        <p:spPr>
          <a:xfrm>
            <a:off x="1869596" y="3733800"/>
            <a:ext cx="1650714" cy="405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b="0" dirty="0">
                <a:solidFill>
                  <a:srgbClr val="5B5B5B"/>
                </a:solidFill>
              </a:rPr>
              <a:t>उप</a:t>
            </a:r>
            <a:r>
              <a:rPr lang="en-IN" sz="2000" b="0" dirty="0">
                <a:solidFill>
                  <a:srgbClr val="5B5B5B"/>
                </a:solidFill>
              </a:rPr>
              <a:t> </a:t>
            </a:r>
            <a:r>
              <a:rPr lang="hi-IN" sz="2000" b="0" dirty="0">
                <a:solidFill>
                  <a:srgbClr val="5B5B5B"/>
                </a:solidFill>
              </a:rPr>
              <a:t>शीर्षक</a:t>
            </a:r>
            <a:endParaRPr lang="en-US" sz="2000" b="0" dirty="0">
              <a:solidFill>
                <a:srgbClr val="5B5B5B"/>
              </a:solidFill>
            </a:endParaRPr>
          </a:p>
        </p:txBody>
      </p:sp>
      <p:sp>
        <p:nvSpPr>
          <p:cNvPr id="34" name="Object20">
            <a:extLst>
              <a:ext uri="{FF2B5EF4-FFF2-40B4-BE49-F238E27FC236}">
                <a16:creationId xmlns:a16="http://schemas.microsoft.com/office/drawing/2014/main" id="{50B85EE9-3FED-430A-98CD-84280442B97C}"/>
              </a:ext>
            </a:extLst>
          </p:cNvPr>
          <p:cNvSpPr/>
          <p:nvPr/>
        </p:nvSpPr>
        <p:spPr>
          <a:xfrm>
            <a:off x="1722481" y="4197249"/>
            <a:ext cx="194494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1600" dirty="0">
                <a:solidFill>
                  <a:srgbClr val="5B5B5B"/>
                </a:solidFill>
              </a:rPr>
              <a:t>उप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</a:rPr>
              <a:t>शीर्षक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rgbClr val="5B5B5B"/>
              </a:solidFill>
            </a:endParaRPr>
          </a:p>
        </p:txBody>
      </p:sp>
      <p:sp>
        <p:nvSpPr>
          <p:cNvPr id="35" name="Object17">
            <a:extLst>
              <a:ext uri="{FF2B5EF4-FFF2-40B4-BE49-F238E27FC236}">
                <a16:creationId xmlns:a16="http://schemas.microsoft.com/office/drawing/2014/main" id="{13979010-FFA0-4670-800C-D7F207F66882}"/>
              </a:ext>
            </a:extLst>
          </p:cNvPr>
          <p:cNvSpPr/>
          <p:nvPr/>
        </p:nvSpPr>
        <p:spPr>
          <a:xfrm>
            <a:off x="4168724" y="3733800"/>
            <a:ext cx="1650714" cy="405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b="0" dirty="0">
                <a:solidFill>
                  <a:srgbClr val="5B5B5B"/>
                </a:solidFill>
              </a:rPr>
              <a:t>उप</a:t>
            </a:r>
            <a:r>
              <a:rPr lang="en-IN" sz="2000" b="0" dirty="0">
                <a:solidFill>
                  <a:srgbClr val="5B5B5B"/>
                </a:solidFill>
              </a:rPr>
              <a:t> </a:t>
            </a:r>
            <a:r>
              <a:rPr lang="hi-IN" sz="2000" b="0" dirty="0">
                <a:solidFill>
                  <a:srgbClr val="5B5B5B"/>
                </a:solidFill>
              </a:rPr>
              <a:t>शीर्षक</a:t>
            </a:r>
            <a:endParaRPr lang="en-US" sz="2000" b="0" dirty="0">
              <a:solidFill>
                <a:srgbClr val="5B5B5B"/>
              </a:solidFill>
            </a:endParaRPr>
          </a:p>
        </p:txBody>
      </p:sp>
      <p:sp>
        <p:nvSpPr>
          <p:cNvPr id="36" name="Object20">
            <a:extLst>
              <a:ext uri="{FF2B5EF4-FFF2-40B4-BE49-F238E27FC236}">
                <a16:creationId xmlns:a16="http://schemas.microsoft.com/office/drawing/2014/main" id="{5F34BD6A-314E-423B-82BA-CE1898855AD3}"/>
              </a:ext>
            </a:extLst>
          </p:cNvPr>
          <p:cNvSpPr/>
          <p:nvPr/>
        </p:nvSpPr>
        <p:spPr>
          <a:xfrm>
            <a:off x="4069132" y="4197249"/>
            <a:ext cx="184989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1600" dirty="0">
                <a:solidFill>
                  <a:srgbClr val="5B5B5B"/>
                </a:solidFill>
              </a:rPr>
              <a:t>उप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</a:rPr>
              <a:t>शीर्षक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rgbClr val="5B5B5B"/>
              </a:solidFill>
            </a:endParaRPr>
          </a:p>
        </p:txBody>
      </p:sp>
      <p:sp>
        <p:nvSpPr>
          <p:cNvPr id="37" name="Object17">
            <a:extLst>
              <a:ext uri="{FF2B5EF4-FFF2-40B4-BE49-F238E27FC236}">
                <a16:creationId xmlns:a16="http://schemas.microsoft.com/office/drawing/2014/main" id="{39DB89E2-EA46-4966-954C-5B3CA0B7466B}"/>
              </a:ext>
            </a:extLst>
          </p:cNvPr>
          <p:cNvSpPr/>
          <p:nvPr/>
        </p:nvSpPr>
        <p:spPr>
          <a:xfrm>
            <a:off x="6484671" y="3733800"/>
            <a:ext cx="1500649" cy="405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b="0" dirty="0">
                <a:solidFill>
                  <a:srgbClr val="5B5B5B"/>
                </a:solidFill>
              </a:rPr>
              <a:t>उप</a:t>
            </a:r>
            <a:r>
              <a:rPr lang="en-IN" sz="2000" b="0" dirty="0">
                <a:solidFill>
                  <a:srgbClr val="5B5B5B"/>
                </a:solidFill>
              </a:rPr>
              <a:t> </a:t>
            </a:r>
            <a:r>
              <a:rPr lang="hi-IN" sz="2000" b="0" dirty="0">
                <a:solidFill>
                  <a:srgbClr val="5B5B5B"/>
                </a:solidFill>
              </a:rPr>
              <a:t>शीर्षक</a:t>
            </a:r>
            <a:endParaRPr lang="en-US" sz="2000" b="0" dirty="0">
              <a:solidFill>
                <a:srgbClr val="5B5B5B"/>
              </a:solidFill>
            </a:endParaRPr>
          </a:p>
        </p:txBody>
      </p:sp>
      <p:sp>
        <p:nvSpPr>
          <p:cNvPr id="38" name="Object20">
            <a:extLst>
              <a:ext uri="{FF2B5EF4-FFF2-40B4-BE49-F238E27FC236}">
                <a16:creationId xmlns:a16="http://schemas.microsoft.com/office/drawing/2014/main" id="{A3F1B118-6E2A-40FE-BD76-804A421968D9}"/>
              </a:ext>
            </a:extLst>
          </p:cNvPr>
          <p:cNvSpPr/>
          <p:nvPr/>
        </p:nvSpPr>
        <p:spPr>
          <a:xfrm>
            <a:off x="6358387" y="4197249"/>
            <a:ext cx="175321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1600" dirty="0">
                <a:solidFill>
                  <a:srgbClr val="5B5B5B"/>
                </a:solidFill>
              </a:rPr>
              <a:t>उप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</a:rPr>
              <a:t>शीर्षक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rgbClr val="5B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385723"/>
                </a:solidFill>
              </a:rPr>
              <a:t>स्लाइड का शीर्षक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b="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b="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 </a:t>
            </a:r>
            <a:r>
              <a:rPr lang="en-US" dirty="0"/>
              <a:t>Ministry of Agriculture, Cooperation &amp; Farmers Welfare </a:t>
            </a:r>
          </a:p>
        </p:txBody>
      </p:sp>
      <p:sp>
        <p:nvSpPr>
          <p:cNvPr id="33" name="Object17">
            <a:extLst>
              <a:ext uri="{FF2B5EF4-FFF2-40B4-BE49-F238E27FC236}">
                <a16:creationId xmlns:a16="http://schemas.microsoft.com/office/drawing/2014/main" id="{E4D3AD53-3353-4438-8F24-F95F1AB5E773}"/>
              </a:ext>
            </a:extLst>
          </p:cNvPr>
          <p:cNvSpPr/>
          <p:nvPr/>
        </p:nvSpPr>
        <p:spPr>
          <a:xfrm>
            <a:off x="1869596" y="3733800"/>
            <a:ext cx="1650714" cy="405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b="1" dirty="0">
                <a:solidFill>
                  <a:srgbClr val="39A7B7"/>
                </a:solidFill>
              </a:rPr>
              <a:t>उप</a:t>
            </a:r>
            <a:r>
              <a:rPr lang="en-IN" sz="2000" b="1" dirty="0">
                <a:solidFill>
                  <a:srgbClr val="39A7B7"/>
                </a:solidFill>
              </a:rPr>
              <a:t> </a:t>
            </a:r>
            <a:r>
              <a:rPr lang="hi-IN" sz="2000" b="1" dirty="0">
                <a:solidFill>
                  <a:srgbClr val="39A7B7"/>
                </a:solidFill>
              </a:rPr>
              <a:t>शीर्षक</a:t>
            </a:r>
            <a:endParaRPr lang="en-US" sz="2000" b="1" dirty="0">
              <a:solidFill>
                <a:srgbClr val="39A7B7"/>
              </a:solidFill>
            </a:endParaRPr>
          </a:p>
        </p:txBody>
      </p:sp>
      <p:sp>
        <p:nvSpPr>
          <p:cNvPr id="34" name="Object20">
            <a:extLst>
              <a:ext uri="{FF2B5EF4-FFF2-40B4-BE49-F238E27FC236}">
                <a16:creationId xmlns:a16="http://schemas.microsoft.com/office/drawing/2014/main" id="{50B85EE9-3FED-430A-98CD-84280442B97C}"/>
              </a:ext>
            </a:extLst>
          </p:cNvPr>
          <p:cNvSpPr/>
          <p:nvPr/>
        </p:nvSpPr>
        <p:spPr>
          <a:xfrm>
            <a:off x="1722481" y="4197249"/>
            <a:ext cx="194494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1600" dirty="0">
                <a:solidFill>
                  <a:srgbClr val="5B5B5B"/>
                </a:solidFill>
              </a:rPr>
              <a:t>उप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</a:rPr>
              <a:t>शीर्षक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rgbClr val="5B5B5B"/>
              </a:solidFill>
            </a:endParaRPr>
          </a:p>
        </p:txBody>
      </p:sp>
      <p:sp>
        <p:nvSpPr>
          <p:cNvPr id="35" name="Object17">
            <a:extLst>
              <a:ext uri="{FF2B5EF4-FFF2-40B4-BE49-F238E27FC236}">
                <a16:creationId xmlns:a16="http://schemas.microsoft.com/office/drawing/2014/main" id="{13979010-FFA0-4670-800C-D7F207F66882}"/>
              </a:ext>
            </a:extLst>
          </p:cNvPr>
          <p:cNvSpPr/>
          <p:nvPr/>
        </p:nvSpPr>
        <p:spPr>
          <a:xfrm>
            <a:off x="4168724" y="3733800"/>
            <a:ext cx="1650714" cy="405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b="0" dirty="0">
                <a:solidFill>
                  <a:srgbClr val="65BD8B"/>
                </a:solidFill>
              </a:rPr>
              <a:t>उप</a:t>
            </a:r>
            <a:r>
              <a:rPr lang="en-IN" sz="2000" b="0" dirty="0">
                <a:solidFill>
                  <a:srgbClr val="65BD8B"/>
                </a:solidFill>
              </a:rPr>
              <a:t> </a:t>
            </a:r>
            <a:r>
              <a:rPr lang="hi-IN" sz="2000" b="0" dirty="0">
                <a:solidFill>
                  <a:srgbClr val="65BD8B"/>
                </a:solidFill>
              </a:rPr>
              <a:t>शीर्षक</a:t>
            </a:r>
            <a:endParaRPr lang="en-US" sz="2000" b="0" dirty="0">
              <a:solidFill>
                <a:srgbClr val="65BD8B"/>
              </a:solidFill>
            </a:endParaRPr>
          </a:p>
        </p:txBody>
      </p:sp>
      <p:sp>
        <p:nvSpPr>
          <p:cNvPr id="36" name="Object20">
            <a:extLst>
              <a:ext uri="{FF2B5EF4-FFF2-40B4-BE49-F238E27FC236}">
                <a16:creationId xmlns:a16="http://schemas.microsoft.com/office/drawing/2014/main" id="{5F34BD6A-314E-423B-82BA-CE1898855AD3}"/>
              </a:ext>
            </a:extLst>
          </p:cNvPr>
          <p:cNvSpPr/>
          <p:nvPr/>
        </p:nvSpPr>
        <p:spPr>
          <a:xfrm>
            <a:off x="4069132" y="4197249"/>
            <a:ext cx="184989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1600" dirty="0">
                <a:solidFill>
                  <a:srgbClr val="5B5B5B"/>
                </a:solidFill>
              </a:rPr>
              <a:t>उप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</a:rPr>
              <a:t>शीर्षक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rgbClr val="5B5B5B"/>
              </a:solidFill>
            </a:endParaRPr>
          </a:p>
        </p:txBody>
      </p:sp>
      <p:sp>
        <p:nvSpPr>
          <p:cNvPr id="37" name="Object17">
            <a:extLst>
              <a:ext uri="{FF2B5EF4-FFF2-40B4-BE49-F238E27FC236}">
                <a16:creationId xmlns:a16="http://schemas.microsoft.com/office/drawing/2014/main" id="{39DB89E2-EA46-4966-954C-5B3CA0B7466B}"/>
              </a:ext>
            </a:extLst>
          </p:cNvPr>
          <p:cNvSpPr/>
          <p:nvPr/>
        </p:nvSpPr>
        <p:spPr>
          <a:xfrm>
            <a:off x="6484671" y="3733800"/>
            <a:ext cx="1500649" cy="405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b="0" dirty="0">
                <a:solidFill>
                  <a:srgbClr val="92CB4A"/>
                </a:solidFill>
              </a:rPr>
              <a:t>उप</a:t>
            </a:r>
            <a:r>
              <a:rPr lang="en-IN" sz="2000" b="0" dirty="0">
                <a:solidFill>
                  <a:srgbClr val="92CB4A"/>
                </a:solidFill>
              </a:rPr>
              <a:t> </a:t>
            </a:r>
            <a:r>
              <a:rPr lang="hi-IN" sz="2000" b="0" dirty="0">
                <a:solidFill>
                  <a:srgbClr val="92CB4A"/>
                </a:solidFill>
              </a:rPr>
              <a:t>शीर्षक</a:t>
            </a:r>
            <a:endParaRPr lang="en-US" sz="2000" b="0" dirty="0">
              <a:solidFill>
                <a:srgbClr val="92CB4A"/>
              </a:solidFill>
            </a:endParaRPr>
          </a:p>
        </p:txBody>
      </p:sp>
      <p:sp>
        <p:nvSpPr>
          <p:cNvPr id="38" name="Object20">
            <a:extLst>
              <a:ext uri="{FF2B5EF4-FFF2-40B4-BE49-F238E27FC236}">
                <a16:creationId xmlns:a16="http://schemas.microsoft.com/office/drawing/2014/main" id="{A3F1B118-6E2A-40FE-BD76-804A421968D9}"/>
              </a:ext>
            </a:extLst>
          </p:cNvPr>
          <p:cNvSpPr/>
          <p:nvPr/>
        </p:nvSpPr>
        <p:spPr>
          <a:xfrm>
            <a:off x="6358387" y="4197249"/>
            <a:ext cx="175321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1600" dirty="0">
                <a:solidFill>
                  <a:srgbClr val="5B5B5B"/>
                </a:solidFill>
              </a:rPr>
              <a:t>उप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</a:rPr>
              <a:t>शीर्षक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rgbClr val="5B5B5B"/>
              </a:solidFill>
            </a:endParaRPr>
          </a:p>
        </p:txBody>
      </p:sp>
      <p:pic>
        <p:nvPicPr>
          <p:cNvPr id="19" name="Object 8" descr="preencoded.png">
            <a:extLst>
              <a:ext uri="{FF2B5EF4-FFF2-40B4-BE49-F238E27FC236}">
                <a16:creationId xmlns:a16="http://schemas.microsoft.com/office/drawing/2014/main" id="{08C96ACC-D2B1-4162-9ACC-EE12B2D08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135791" y="2421192"/>
            <a:ext cx="1117600" cy="1130300"/>
          </a:xfrm>
          <a:prstGeom prst="rect">
            <a:avLst/>
          </a:prstGeom>
        </p:spPr>
      </p:pic>
      <p:pic>
        <p:nvPicPr>
          <p:cNvPr id="20" name="Object 11" descr="preencoded.png">
            <a:extLst>
              <a:ext uri="{FF2B5EF4-FFF2-40B4-BE49-F238E27FC236}">
                <a16:creationId xmlns:a16="http://schemas.microsoft.com/office/drawing/2014/main" id="{76227669-6C6B-468E-93FA-20F646571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2491391" y="2789492"/>
            <a:ext cx="406400" cy="393700"/>
          </a:xfrm>
          <a:prstGeom prst="rect">
            <a:avLst/>
          </a:prstGeom>
        </p:spPr>
      </p:pic>
      <p:pic>
        <p:nvPicPr>
          <p:cNvPr id="21" name="Object 9" descr="preencoded.png">
            <a:extLst>
              <a:ext uri="{FF2B5EF4-FFF2-40B4-BE49-F238E27FC236}">
                <a16:creationId xmlns:a16="http://schemas.microsoft.com/office/drawing/2014/main" id="{86666CC7-F8D5-4454-96B4-BF00B8CA5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435988" y="2362200"/>
            <a:ext cx="1130300" cy="11303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9FF48B1B-1138-496E-8DAB-1FB2410E4A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4791588" y="2730500"/>
            <a:ext cx="406400" cy="393700"/>
          </a:xfrm>
          <a:prstGeom prst="rect">
            <a:avLst/>
          </a:prstGeom>
        </p:spPr>
      </p:pic>
      <p:pic>
        <p:nvPicPr>
          <p:cNvPr id="26" name="Object 10" descr="preencoded.png">
            <a:extLst>
              <a:ext uri="{FF2B5EF4-FFF2-40B4-BE49-F238E27FC236}">
                <a16:creationId xmlns:a16="http://schemas.microsoft.com/office/drawing/2014/main" id="{D6028F4B-3D39-4E0F-B820-063D00F317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708467" y="2362200"/>
            <a:ext cx="1117600" cy="1130300"/>
          </a:xfrm>
          <a:prstGeom prst="rect">
            <a:avLst/>
          </a:prstGeom>
        </p:spPr>
      </p:pic>
      <p:pic>
        <p:nvPicPr>
          <p:cNvPr id="27" name="Object 13" descr="preencoded.png">
            <a:extLst>
              <a:ext uri="{FF2B5EF4-FFF2-40B4-BE49-F238E27FC236}">
                <a16:creationId xmlns:a16="http://schemas.microsoft.com/office/drawing/2014/main" id="{AEE490DA-40AE-4862-A734-FB94543B58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7076767" y="2730500"/>
            <a:ext cx="393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</TotalTime>
  <Words>1267</Words>
  <Application>Microsoft Office PowerPoint</Application>
  <PresentationFormat>On-screen Show (4:3)</PresentationFormat>
  <Paragraphs>267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Malgun Gothic Semilight</vt:lpstr>
      <vt:lpstr>Arial</vt:lpstr>
      <vt:lpstr>Calibre Medium</vt:lpstr>
      <vt:lpstr>Calibri</vt:lpstr>
      <vt:lpstr>Calibri Light</vt:lpstr>
      <vt:lpstr>Fira Sans Extra Condensed Medium</vt:lpstr>
      <vt:lpstr>HK Grotesk Regular</vt:lpstr>
      <vt:lpstr>HK Grotesk SemiBold Italic</vt:lpstr>
      <vt:lpstr>Lato Black</vt:lpstr>
      <vt:lpstr>Mangal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Rohit Maurya</cp:lastModifiedBy>
  <cp:revision>389</cp:revision>
  <dcterms:created xsi:type="dcterms:W3CDTF">2021-07-09T05:55:08Z</dcterms:created>
  <dcterms:modified xsi:type="dcterms:W3CDTF">2021-11-15T08:15:11Z</dcterms:modified>
</cp:coreProperties>
</file>