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4122" r:id="rId18"/>
    <p:sldId id="281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DCC71"/>
    <a:srgbClr val="F1C50F"/>
    <a:srgbClr val="CC3D73"/>
    <a:srgbClr val="3F5765"/>
    <a:srgbClr val="F82700"/>
    <a:srgbClr val="60C738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26-08-2022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580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609329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97576764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8052202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4093400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477534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63537537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7787426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9980810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2138808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63629737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156390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127</cp:revision>
  <dcterms:created xsi:type="dcterms:W3CDTF">2021-06-21T15:58:00Z</dcterms:created>
  <dcterms:modified xsi:type="dcterms:W3CDTF">2022-08-26T09:28:18Z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