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112" r:id="rId15"/>
    <p:sldId id="4091" r:id="rId16"/>
    <p:sldId id="264" r:id="rId17"/>
    <p:sldId id="281" r:id="rId18"/>
    <p:sldId id="4122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5B9BD5"/>
    <a:srgbClr val="ED7D31"/>
    <a:srgbClr val="2DCC71"/>
    <a:srgbClr val="F1C50F"/>
    <a:srgbClr val="CC3D73"/>
    <a:srgbClr val="3F5765"/>
    <a:srgbClr val="F82700"/>
    <a:srgbClr val="60C738"/>
    <a:srgbClr val="ED5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4" autoAdjust="0"/>
    <p:restoredTop sz="96263" autoAdjust="0"/>
  </p:normalViewPr>
  <p:slideViewPr>
    <p:cSldViewPr>
      <p:cViewPr varScale="1">
        <p:scale>
          <a:sx n="91" d="100"/>
          <a:sy n="91" d="100"/>
        </p:scale>
        <p:origin x="1176" y="7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>
              <a:latin typeface="Sans-sarif"/>
            </a:rPr>
            <a:t>फ्लोचार्ट चरण </a:t>
          </a:r>
          <a:r>
            <a:rPr lang="en-US" sz="1600" b="1" dirty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>
              <a:latin typeface="Sans-sarif"/>
            </a:rPr>
            <a:t>उप शीर्षक</a:t>
          </a:r>
          <a:r>
            <a:rPr lang="en-IN" sz="1600" dirty="0">
              <a:latin typeface="Sans-sarif"/>
            </a:rPr>
            <a:t> 4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</a:t>
          </a:r>
          <a:r>
            <a:rPr lang="en-IN" dirty="0">
              <a:latin typeface="Sans-sarif"/>
            </a:rPr>
            <a:t> 3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>
              <a:latin typeface="Sans-sarif"/>
            </a:rPr>
            <a:t>उप शीर्षक</a:t>
          </a:r>
          <a:r>
            <a:rPr lang="en-US" sz="1800" dirty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>
              <a:latin typeface="Sans-sarif"/>
            </a:rPr>
            <a:t>उप शीर्षक </a:t>
          </a:r>
          <a:r>
            <a:rPr lang="en-GB" dirty="0">
              <a:latin typeface="Sans-sarif"/>
            </a:rPr>
            <a:t>1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/>
            <a:t>उप</a:t>
          </a:r>
          <a:r>
            <a:rPr lang="en-IN" sz="1800" dirty="0"/>
            <a:t> </a:t>
          </a:r>
          <a:r>
            <a:rPr lang="hi-IN" sz="1800" dirty="0"/>
            <a:t>शीर्षक</a:t>
          </a:r>
          <a:r>
            <a:rPr lang="en-US" sz="1800" dirty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/>
            <a:t>उप</a:t>
          </a:r>
          <a:r>
            <a:rPr lang="en-IN" sz="1400" dirty="0"/>
            <a:t> </a:t>
          </a:r>
          <a:r>
            <a:rPr lang="hi-IN" sz="1400" dirty="0"/>
            <a:t>शीर्षक</a:t>
          </a:r>
          <a:r>
            <a:rPr lang="en-IN" sz="1400" dirty="0"/>
            <a:t> </a:t>
          </a:r>
          <a:r>
            <a:rPr lang="hi-IN" sz="14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1" kern="1200" dirty="0">
              <a:latin typeface="Sans-sarif"/>
            </a:rPr>
            <a:t>फ्लोचार्ट चरण </a:t>
          </a:r>
          <a:r>
            <a:rPr lang="en-US" sz="1600" b="1" kern="1200" dirty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 </a:t>
          </a:r>
          <a:r>
            <a:rPr lang="en-GB" sz="1700" kern="1200" dirty="0">
              <a:latin typeface="Sans-sarif"/>
            </a:rPr>
            <a:t> 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</a:t>
          </a:r>
          <a:r>
            <a:rPr lang="en-IN" sz="1600" kern="1200" dirty="0">
              <a:latin typeface="Sans-sarif"/>
            </a:rPr>
            <a:t> 4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700" kern="1200" dirty="0">
              <a:latin typeface="Sans-sarif"/>
            </a:rPr>
            <a:t>उप शीर्षक</a:t>
          </a:r>
          <a:r>
            <a:rPr lang="en-IN" sz="1700" kern="1200" dirty="0">
              <a:latin typeface="Sans-sarif"/>
            </a:rPr>
            <a:t> 3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>
              <a:latin typeface="Sans-sarif"/>
            </a:rPr>
            <a:t>उप शीर्षक</a:t>
          </a:r>
          <a:r>
            <a:rPr lang="en-US" sz="1800" kern="120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latin typeface="Sans-sarif"/>
            </a:rPr>
            <a:t>उप शीर्षक</a:t>
          </a:r>
          <a:r>
            <a:rPr lang="en-US" sz="1800" kern="1200" dirty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>
              <a:latin typeface="Sans-sarif"/>
            </a:rPr>
            <a:t>उप शीर्षक </a:t>
          </a:r>
          <a:r>
            <a:rPr lang="en-GB" sz="1600" kern="1200" dirty="0">
              <a:latin typeface="Sans-sarif"/>
            </a:rPr>
            <a:t>1</a:t>
          </a: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 dirty="0"/>
            <a:t>उप</a:t>
          </a:r>
          <a:r>
            <a:rPr lang="en-IN" sz="1400" kern="1200" dirty="0"/>
            <a:t> </a:t>
          </a:r>
          <a:r>
            <a:rPr lang="hi-IN" sz="1400" kern="1200" dirty="0"/>
            <a:t>शीर्षक</a:t>
          </a:r>
          <a:r>
            <a:rPr lang="en-IN" sz="1400" kern="1200" dirty="0"/>
            <a:t> </a:t>
          </a:r>
          <a:r>
            <a:rPr lang="hi-IN" sz="1400" kern="1200" dirty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500" kern="1200"/>
            <a:t>उप</a:t>
          </a:r>
          <a:r>
            <a:rPr lang="en-IN" sz="1500" kern="1200"/>
            <a:t> </a:t>
          </a:r>
          <a:r>
            <a:rPr lang="hi-IN" sz="1500" kern="1200"/>
            <a:t>शीर्षक</a:t>
          </a:r>
          <a:r>
            <a:rPr lang="en-IN" sz="1500" kern="1200"/>
            <a:t> </a:t>
          </a:r>
          <a:r>
            <a:rPr lang="hi-IN" sz="15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5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23-08-2022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C28DE7EC-EC26-E3B8-04BC-DE4BA5E6435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C5F04DD-4A70-EE13-74EF-FE3CD1815B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2BE628F-A37E-F47F-9B6E-58168CD697C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1E813-6551-6DBA-4847-D9B4779FCF9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FBDBFBFD-5EC5-B4EC-FECD-75E200273B3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A766E4C-5E12-C0D4-5B1F-9136CD0DE75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0E8452C2-18FA-7FA6-420D-9E7E0F744D1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8916F-A406-5215-3869-E999186CF53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8FBF17AF-D9E7-73EA-3DE9-EE98DC8D9E0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3EB9DC5-8D43-4205-80AD-FF7F771DCA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BE93D84-BDA8-9653-9672-C4D822796562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15613-E725-C4F2-46DC-3A7CD0E7066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62C791BE-2FAF-34C5-0AD2-E9D27F0122D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7A003F-8CA8-8C78-E134-FCF9EEF2194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E2204966-419A-7DB1-D738-07532A99071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7302273-0FC5-6CF3-EDDD-3CEFF5A6C0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769221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/>
              <a:t>आपकी प्रस्तुति का एक लंबा उप</a:t>
            </a:r>
            <a:r>
              <a:rPr lang="en-IN" sz="2400" dirty="0"/>
              <a:t> </a:t>
            </a:r>
            <a:r>
              <a:rPr lang="hi-IN" sz="2400" dirty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4561309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D8721B6-383E-F52F-62E4-7B7FA2490BE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11192" y="1340768"/>
            <a:ext cx="721616" cy="118042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50EBA-4D80-518D-39A4-602BFA83F1D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46040" y="2564904"/>
            <a:ext cx="3851920" cy="357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75B2B464-3AAE-7D5B-1508-8D5E98DBEFC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4BAB8C9-1137-E2BC-0A35-8D208E872C7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24766714-8FB8-0E4B-F2CA-2E5E6193B5F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8601D7-1A76-D169-F9F3-83137006FC0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CDB379A-EEB0-D5FB-83B3-97F49D5A639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033EA-B7F9-6BD0-DB43-BF7D7BD830A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8DFAB91-75E0-FED3-FA41-3A2FE7D530B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AACC5-6E7B-490B-03DC-B786F2ED27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87AA05C1-EA4F-245F-4038-242DE19A92D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975CD-8FBB-8912-86C3-5A09E9EBA8B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BA04833A-4DAD-94C9-D490-4824B3FBC76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310108-5E3D-AB66-6FEB-D17D52C58ED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94645CA9-66A3-378D-151A-06FDCE211A2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35306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ED52441-348B-0E8B-19D0-9004ED48C40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0" y="983642"/>
            <a:ext cx="121230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2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मंत्रालय का नाम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/>
              <a:t>प्रस्तुतकर्ता का विवरण 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C6B902E-76F5-3CFD-7EC7-5A72B42A770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1531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BDA24-B8FE-AEE2-523D-9317B68459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23290962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11A057F4-1EFD-D78A-CC2C-EDF7A6C67AF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A4AA7E5-F909-CBB2-0FBF-522283E8FB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91EB33C5-7A8C-8CC1-9CBD-EBB16D53548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4F7856-72A1-8356-5241-71F5D2F0F1E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CA8D637C-8B08-FBCB-0359-857AFFC3FB2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854C5D7-3BDE-5F47-7206-4F90AFAD7B6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192453D9-6429-CE1E-6A8C-AE08EF1EDB8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AD803ED-2E09-C088-0F9F-7B5EB41796A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2F5597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CEF0FE6B-5880-3515-BBDA-7FFC78C7F88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A9F5E3A-18F8-97D2-BDA8-8E5A444F593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B61529C-35BC-9272-13BF-49FB45485A66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799A0-8E74-C394-1AFC-1103EDD3C8F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039D12A-3446-66DC-8821-05C0D7BAE74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58E00F-969C-6676-F020-1F81E744255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CD81A46E-07F7-8BA0-555B-F45C5E878F4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E73D7-86F9-3F24-C5EC-094DC63397E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EE6C335E-C7A3-4B05-8530-0F9E7AE5047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91E90B4-187A-ADA6-E369-2F08471A93D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58885B3D-CC50-362F-D448-49136B21CE7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2CB4170-64C7-36CF-FDAF-B22B12515D5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29864F9-15EB-A4E9-B423-A367F11B75E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01D8F-6241-3328-40A1-972EAE871C0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14A5843B-283D-274D-E24E-4D484B9C0D6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03B9834-5DEC-3104-4D7D-62F0E42F001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E22B0D26-AEF6-3159-FBF3-DA48C9E3312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06E2623-5729-CEB0-8F02-4200D2987DC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B64F65CF-B704-CD33-A155-A6697A0129A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DE6F839-B5C8-68C1-17D6-5049AADEC09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F3B4BA86-8178-0793-75B4-815432059E9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E4E6BE7-2CAB-A8DC-7DB0-B047937C069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A6EB84DF-3B94-C6AC-28D2-A99FD670C72A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243E5-4AB3-59D8-6F65-7FF34E80075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4C78CA90-431B-A924-CBE7-7EFED0566FB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7C17AB-6044-2DD8-B3BC-A0BB08465AF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D3274536-36DF-2B0A-AF8C-DE62A44C87A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434F941-2CDE-B1C0-AAFA-AEAA31C9047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CD3327BA-3CE6-AB03-7B64-E76663953E0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C0137-6E19-F49D-DF33-543DD9C4ECF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CB0CBEE3-9FD8-99D4-2E17-140488B9B7D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EFCAF-9B11-F58F-467A-F0BB989AAE1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>
                <a:latin typeface="Sans-sarif"/>
              </a:rPr>
              <a:t>आपका धन्यवाद</a:t>
            </a:r>
            <a:r>
              <a:rPr lang="en-US" b="1" dirty="0">
                <a:latin typeface="Sans-sarif"/>
              </a:rPr>
              <a:t>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5D5C8829-138C-8096-C6E8-60EE73E4407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D8751-DD16-E707-09D1-A7835C68FD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21CAA390-5BDA-28B5-3689-25B8E78ACC3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64102C4-CEA8-5A9F-B2B2-560A897DE1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C7AAD49B-89AD-76DE-A1D5-533DEF486C5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22D263-6081-5297-FB2D-98B894EE8B1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D1FC1976-0CBA-885E-E6CC-E2D774B70DE2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2F51723-B654-E202-71F1-96C82DC1B29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0652005C-334B-C1B7-FBF3-278C642E369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69A1485-B3FC-1357-508B-A68CD3776F0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CA477363-C3E6-9FF4-CE63-57DDE912966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95772E-2334-EE52-1850-AE11635CF0B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7FF950C5-6945-0DF6-FC75-7C8729ACC23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353066" y="119546"/>
            <a:ext cx="506173" cy="828000"/>
          </a:xfr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29A720-A1F9-D2E5-EAED-F4774CFE39C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0" y="983642"/>
            <a:ext cx="1212304" cy="598690"/>
          </a:xfrm>
        </p:spPr>
        <p:txBody>
          <a:bodyPr/>
          <a:lstStyle/>
          <a:p>
            <a:r>
              <a:rPr lang="hi-IN" dirty="0"/>
              <a:t>मंत्रालय का नाम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1238</Words>
  <Application>Microsoft Office PowerPoint</Application>
  <PresentationFormat>On-screen Show (4:3)</PresentationFormat>
  <Paragraphs>325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Mangal</vt:lpstr>
      <vt:lpstr>Open Sans</vt:lpstr>
      <vt:lpstr>Open Sans Light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128</cp:revision>
  <dcterms:created xsi:type="dcterms:W3CDTF">2021-06-21T15:58:00Z</dcterms:created>
  <dcterms:modified xsi:type="dcterms:W3CDTF">2022-08-23T11:27:01Z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